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F94A44-4B37-4ABE-85ED-E3F8641C7251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ACF5DF-ABEA-4CA7-809B-6A53ADA75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gging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RichRail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René van </a:t>
            </a:r>
            <a:r>
              <a:rPr lang="en-US" dirty="0" err="1" smtClean="0"/>
              <a:t>Aerle</a:t>
            </a:r>
            <a:endParaRPr lang="en-US" dirty="0" smtClean="0"/>
          </a:p>
          <a:p>
            <a:r>
              <a:rPr lang="en-US" sz="1200" dirty="0" smtClean="0"/>
              <a:t>Patterns and Frameworks – Assignment 2</a:t>
            </a:r>
          </a:p>
          <a:p>
            <a:r>
              <a:rPr lang="en-US" sz="1200" dirty="0" smtClean="0"/>
              <a:t>16 march 2011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Overview</a:t>
            </a:r>
            <a:endParaRPr lang="en-US" dirty="0"/>
          </a:p>
        </p:txBody>
      </p:sp>
      <p:pic>
        <p:nvPicPr>
          <p:cNvPr id="1026" name="Picture 2" descr="C:\Users\Rene van Aerle\Documents\My Dropbox\School\Informatica\Design_Patterns\richrail\dev\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68760"/>
            <a:ext cx="5044654" cy="4987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Domain</a:t>
            </a:r>
            <a:endParaRPr lang="en-US" dirty="0"/>
          </a:p>
        </p:txBody>
      </p:sp>
      <p:pic>
        <p:nvPicPr>
          <p:cNvPr id="2050" name="Picture 2" descr="C:\Users\Rene van Aerle\Documents\My Dropbox\School\Informatica\Design_Patterns\richrail\dev\uml-do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88840"/>
            <a:ext cx="3240360" cy="373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GUI</a:t>
            </a:r>
            <a:endParaRPr lang="en-US" dirty="0"/>
          </a:p>
        </p:txBody>
      </p:sp>
      <p:pic>
        <p:nvPicPr>
          <p:cNvPr id="3074" name="Picture 2" descr="C:\Users\Rene van Aerle\Documents\My Dropbox\School\Informatica\Design_Patterns\richrail\dev\uml-g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331584" cy="3887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– </a:t>
            </a:r>
            <a:r>
              <a:rPr lang="en-US" dirty="0" err="1" smtClean="0"/>
              <a:t>CommandLine</a:t>
            </a:r>
            <a:r>
              <a:rPr lang="en-US" dirty="0" smtClean="0"/>
              <a:t> GUI</a:t>
            </a:r>
            <a:endParaRPr lang="en-US" dirty="0"/>
          </a:p>
        </p:txBody>
      </p:sp>
      <p:pic>
        <p:nvPicPr>
          <p:cNvPr id="4098" name="Picture 2" descr="C:\Users\Rene van Aerle\Documents\My Dropbox\School\Informatica\Design_Patterns\richrail\dev\uml-commandlineg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3816424" cy="4185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–Interpreter</a:t>
            </a:r>
            <a:endParaRPr lang="en-US" dirty="0"/>
          </a:p>
        </p:txBody>
      </p:sp>
      <p:pic>
        <p:nvPicPr>
          <p:cNvPr id="5122" name="Picture 2" descr="C:\Users\Rene van Aerle\Documents\My Dropbox\School\Informatica\Design_Patterns\richrail\dev\uml-interpre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3168352" cy="5123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Logger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Log4j - Apache Logging Services for Java</a:t>
            </a:r>
          </a:p>
          <a:p>
            <a:pPr lvl="1"/>
            <a:r>
              <a:rPr lang="en-US" dirty="0" smtClean="0">
                <a:hlinkClick r:id="rId2"/>
              </a:rPr>
              <a:t>http://logging.apache.org/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148" name="Picture 4" descr="C:\Users\Rene van Aerle\Documents\My Dropbox\School\Informatica\Design_Patterns\richrail\dev\uml-logg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996952"/>
            <a:ext cx="2592288" cy="2052855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538925"/>
            <a:ext cx="2088232" cy="140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</a:t>
            </a:r>
            <a:endParaRPr lang="en-US" dirty="0"/>
          </a:p>
        </p:txBody>
      </p:sp>
      <p:pic>
        <p:nvPicPr>
          <p:cNvPr id="3074" name="Picture 2" descr="C:\Users\Rene van Aerle\Documents\My Dropbox\School\Informatica\Design_Patterns\richrail\dev\uml-patter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96752"/>
            <a:ext cx="5419075" cy="5357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RichRail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47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RichRail</vt:lpstr>
      <vt:lpstr>UML - Overview</vt:lpstr>
      <vt:lpstr>UML - Domain</vt:lpstr>
      <vt:lpstr>UML – GUI</vt:lpstr>
      <vt:lpstr>UML – CommandLine GUI</vt:lpstr>
      <vt:lpstr>UML –Interpreter</vt:lpstr>
      <vt:lpstr>UML - Logger</vt:lpstr>
      <vt:lpstr>Patterns used</vt:lpstr>
      <vt:lpstr>RichRail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RichRail</dc:title>
  <dc:creator>Rene van Aerle</dc:creator>
  <cp:lastModifiedBy>Rene van Aerle</cp:lastModifiedBy>
  <cp:revision>7</cp:revision>
  <dcterms:created xsi:type="dcterms:W3CDTF">2011-03-16T00:21:05Z</dcterms:created>
  <dcterms:modified xsi:type="dcterms:W3CDTF">2011-03-20T17:58:33Z</dcterms:modified>
</cp:coreProperties>
</file>