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3320A-1494-4829-982C-1FD93AD2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Biomedical signal process 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24A4CB-9AA4-4081-8906-7A8710205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Homework 1 :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data process result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2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9" name="Group 19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0" name="Group 25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5D1AB69-9E36-43EC-ADD9-242B2FC6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640091"/>
            <a:ext cx="2165057" cy="8002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result</a:t>
            </a:r>
          </a:p>
        </p:txBody>
      </p:sp>
      <p:sp useBgFill="1">
        <p:nvSpPr>
          <p:cNvPr id="31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內容版面配置區 3">
            <a:extLst>
              <a:ext uri="{FF2B5EF4-FFF2-40B4-BE49-F238E27FC236}">
                <a16:creationId xmlns:a16="http://schemas.microsoft.com/office/drawing/2014/main" id="{82D91713-2C3E-4F49-A088-FF8A01D28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658128"/>
              </p:ext>
            </p:extLst>
          </p:nvPr>
        </p:nvGraphicFramePr>
        <p:xfrm>
          <a:off x="6115434" y="1459474"/>
          <a:ext cx="5286376" cy="373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7070">
                  <a:extLst>
                    <a:ext uri="{9D8B030D-6E8A-4147-A177-3AD203B41FA5}">
                      <a16:colId xmlns:a16="http://schemas.microsoft.com/office/drawing/2014/main" val="470412226"/>
                    </a:ext>
                  </a:extLst>
                </a:gridCol>
                <a:gridCol w="1480755">
                  <a:extLst>
                    <a:ext uri="{9D8B030D-6E8A-4147-A177-3AD203B41FA5}">
                      <a16:colId xmlns:a16="http://schemas.microsoft.com/office/drawing/2014/main" val="839162997"/>
                    </a:ext>
                  </a:extLst>
                </a:gridCol>
                <a:gridCol w="2128551">
                  <a:extLst>
                    <a:ext uri="{9D8B030D-6E8A-4147-A177-3AD203B41FA5}">
                      <a16:colId xmlns:a16="http://schemas.microsoft.com/office/drawing/2014/main" val="3009729643"/>
                    </a:ext>
                  </a:extLst>
                </a:gridCol>
              </a:tblGrid>
              <a:tr h="639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Threshold </a:t>
                      </a:r>
                      <a:endParaRPr lang="en-US" sz="1900" b="1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False Positive </a:t>
                      </a:r>
                      <a:endParaRPr lang="en-US" sz="1900" b="1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True Positive (#)</a:t>
                      </a:r>
                      <a:endParaRPr lang="en-US" sz="1900" b="1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452764190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0.6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12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4051970031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0.55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12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4256144220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0.5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0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12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2346765532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0.45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5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12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397398907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0.4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15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12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3415745293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0.35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26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12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1602811235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0.3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56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12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694954071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0.25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83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12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996260343"/>
                  </a:ext>
                </a:extLst>
              </a:tr>
              <a:tr h="34404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0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>
                          <a:effectLst/>
                        </a:rPr>
                        <a:t>8567</a:t>
                      </a:r>
                      <a:endParaRPr lang="en-US" altLang="zh-TW" sz="1900" b="0" i="0" u="none" strike="noStrike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900" u="none" strike="noStrike" dirty="0">
                          <a:effectLst/>
                        </a:rPr>
                        <a:t>12</a:t>
                      </a:r>
                      <a:endParaRPr lang="en-US" altLang="zh-TW" sz="1900" b="0" i="0" u="none" strike="noStrike" dirty="0">
                        <a:solidFill>
                          <a:srgbClr val="2F75B5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5922" marR="15922" marT="15922" marB="0" anchor="b"/>
                </a:tc>
                <a:extLst>
                  <a:ext uri="{0D108BD9-81ED-4DB2-BD59-A6C34878D82A}">
                    <a16:rowId xmlns:a16="http://schemas.microsoft.com/office/drawing/2014/main" val="100923359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C7C05E8-6789-460C-9A49-FE603112A6C0}"/>
              </a:ext>
            </a:extLst>
          </p:cNvPr>
          <p:cNvSpPr txBox="1"/>
          <p:nvPr/>
        </p:nvSpPr>
        <p:spPr>
          <a:xfrm>
            <a:off x="714376" y="2385834"/>
            <a:ext cx="5266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values 0.6  cleanly identify all peak.</a:t>
            </a:r>
            <a:endParaRPr lang="zh-TW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9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171A7-5710-40CB-9394-C6E9330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266E12-8A82-41C3-ACE2-0D25BADF3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89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About Choose a full cardiac cycle :</a:t>
                </a:r>
              </a:p>
              <a:p>
                <a:pPr lvl="1"/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Although I choose fist one as my full cardiac cycle , and use the function</a:t>
                </a:r>
                <a:r>
                  <a: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𝐸𝐶𝐺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but it is not a good mathematical function to identify because of its head just rely</a:t>
                </a:r>
                <a:r>
                  <a: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 visual inspection.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266E12-8A82-41C3-ACE2-0D25BADF3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89995"/>
              </a:xfrm>
              <a:blipFill>
                <a:blip r:embed="rId2"/>
                <a:stretch>
                  <a:fillRect l="-1231" t="-1985" r="-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2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5D0-B625-4DA9-81C6-F99BE50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F9770-DA88-466E-8218-80F56A20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27" y="2299819"/>
            <a:ext cx="9570884" cy="35808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Threshold Choose: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By finding the local max of the peak method , it is a common and useful method .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When the threshold is too lower , the false positives will increase and be identified.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If those false positive location be used in filter , the shape of the wave I guess  it will change ,so it could be the result incorrectly. </a:t>
            </a:r>
          </a:p>
        </p:txBody>
      </p:sp>
    </p:spTree>
    <p:extLst>
      <p:ext uri="{BB962C8B-B14F-4D97-AF65-F5344CB8AC3E}">
        <p14:creationId xmlns:p14="http://schemas.microsoft.com/office/powerpoint/2010/main" val="141012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4E21C-AE1A-4DE6-BAD2-FD96BBE3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14D1A-7A27-4AB8-9ADC-05B2BF94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834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About Down Size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Down Size the sample ECG make the shape of the wave smooth , sharp , and cleanly.</a:t>
            </a: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capture certain frequency of sound the sapling rate must certain frequency of sound the sampling rate must be greater and equal than Double of sound frequency . </a:t>
            </a: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Down sampling cause that the shape of the cardiac cycle be shaper , and let some information of the cardiac cycle is lost. Maybe high filter frequency  noise is a good method  for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couting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ECG cycle down sampling.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4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03E1E-C339-4F33-8755-31E1CE2A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927E7-2D08-45B3-BDF5-9556A850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697325" cy="436942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9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EADEA-197D-4F1E-8DC3-3620BFE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introduction-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00A30-6C6B-479D-8564-D96143B2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481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cross-correlation function as threshold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moving average filter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Discuss threshold high and low</a:t>
            </a:r>
          </a:p>
        </p:txBody>
      </p:sp>
    </p:spTree>
    <p:extLst>
      <p:ext uri="{BB962C8B-B14F-4D97-AF65-F5344CB8AC3E}">
        <p14:creationId xmlns:p14="http://schemas.microsoft.com/office/powerpoint/2010/main" val="28005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76C24-97B6-41B2-ADE1-25004540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584FE0-7423-4800-B042-D64995371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6" y="2144563"/>
            <a:ext cx="4243694" cy="23570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CA8846-A5CD-45E4-AC6F-5D1A40FD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6" y="5173949"/>
            <a:ext cx="5616621" cy="7696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ED691C-56FB-4F87-817A-5EDF48AD6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4579" y="2249487"/>
                <a:ext cx="6012832" cy="354171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a full cardiac cycle :</a:t>
                </a:r>
              </a:p>
              <a:p>
                <a:pPr lvl="1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It seem like 12 cycle in the ECG figure ,so I choose fist one full cycle to use .  </a:t>
                </a:r>
              </a:p>
              <a:p>
                <a:pPr lvl="1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Mathematical method :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𝐸𝐶𝐺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𝐿𝑒𝑛𝑔𝑡h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The data point are ECG(80:707 ,1).  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ED691C-56FB-4F87-817A-5EDF48AD6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4579" y="2249487"/>
                <a:ext cx="6012832" cy="3541714"/>
              </a:xfrm>
              <a:blipFill>
                <a:blip r:embed="rId5"/>
                <a:stretch>
                  <a:fillRect l="-2130" t="-2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6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C4824-3907-4EF4-A3A8-9E66803F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48876-ED7E-40E0-A753-6202C797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249487"/>
            <a:ext cx="5579903" cy="3541714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Create correlation graph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graph is created by using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xcorr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(), and this function will output phase shift and correlation.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graph of previous slide was created using phase shift and correlation make x-y plot. 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B1E5F8-4515-44BA-BFAF-DDD17673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174002"/>
            <a:ext cx="5861662" cy="38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E4E96-2136-4366-8B36-692BCE66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498094-86A9-4AB1-A96F-7C48F199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5813"/>
            <a:ext cx="10280821" cy="1658325"/>
          </a:xfrm>
        </p:spPr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Set threshold for processing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graph shows the correlation above 0.6 can be adapted as threshold.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B1E5F8-4515-44BA-BFAF-DDD17673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08" y="2997858"/>
            <a:ext cx="5638717" cy="36784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2D2625-E164-431C-8CFE-3E90A41B44E9}"/>
              </a:ext>
            </a:extLst>
          </p:cNvPr>
          <p:cNvSpPr/>
          <p:nvPr/>
        </p:nvSpPr>
        <p:spPr>
          <a:xfrm>
            <a:off x="3715265" y="3075661"/>
            <a:ext cx="4988857" cy="1319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8A6E-01D9-4DC9-96CD-9FB881E5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D08CC-DA4C-4620-8E2D-5222F6CD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Down size by 4 </a:t>
            </a:r>
          </a:p>
          <a:p>
            <a:pPr lvl="1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Create a separate data set ecg4() by load one data in every 4 data .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Down size by 8 </a:t>
            </a:r>
          </a:p>
          <a:p>
            <a:pPr lvl="1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Create a separate data set ecg8() by load one data in every 8 data . </a:t>
            </a:r>
          </a:p>
          <a:p>
            <a:pPr marL="457200" lvl="1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33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8D18F-3AD5-46E6-ADFF-4F038A85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3F8A9-8A0A-4F3C-9F8A-D032F74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84" y="2191329"/>
            <a:ext cx="8141113" cy="9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Down Size by 4 and 6 cycle average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9EBDBB-C25E-4F9D-AA31-2F180B08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4" y="2654111"/>
            <a:ext cx="11120855" cy="33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E7B47-C401-485B-A2D0-06457B0F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2761EA-4B78-4AF0-AF31-D3379BBBDCE5}"/>
              </a:ext>
            </a:extLst>
          </p:cNvPr>
          <p:cNvGrpSpPr/>
          <p:nvPr/>
        </p:nvGrpSpPr>
        <p:grpSpPr>
          <a:xfrm>
            <a:off x="532624" y="2238911"/>
            <a:ext cx="11123576" cy="3787089"/>
            <a:chOff x="465552" y="3809932"/>
            <a:chExt cx="6769954" cy="2969005"/>
          </a:xfrm>
        </p:grpSpPr>
        <p:sp>
          <p:nvSpPr>
            <p:cNvPr id="5" name="內容版面配置區 2">
              <a:extLst>
                <a:ext uri="{FF2B5EF4-FFF2-40B4-BE49-F238E27FC236}">
                  <a16:creationId xmlns:a16="http://schemas.microsoft.com/office/drawing/2014/main" id="{C2A31C8F-D405-4A7D-9298-CA0AB271D5FA}"/>
                </a:ext>
              </a:extLst>
            </p:cNvPr>
            <p:cNvSpPr txBox="1">
              <a:spLocks/>
            </p:cNvSpPr>
            <p:nvPr/>
          </p:nvSpPr>
          <p:spPr>
            <a:xfrm>
              <a:off x="465552" y="3809932"/>
              <a:ext cx="4954588" cy="5632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Down Size by 8 and 3 cycle average 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0F1BA8E-2019-4115-8B7B-D0FFA72D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85" y="4184810"/>
              <a:ext cx="6768021" cy="259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01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434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Cambria Math</vt:lpstr>
      <vt:lpstr>Trebuchet MS</vt:lpstr>
      <vt:lpstr>Tw Cen MT</vt:lpstr>
      <vt:lpstr>電路</vt:lpstr>
      <vt:lpstr>Biomedical signal process </vt:lpstr>
      <vt:lpstr>oUTLINE</vt:lpstr>
      <vt:lpstr>introduction- 1.1</vt:lpstr>
      <vt:lpstr>Method </vt:lpstr>
      <vt:lpstr>Method </vt:lpstr>
      <vt:lpstr>Method </vt:lpstr>
      <vt:lpstr>Method </vt:lpstr>
      <vt:lpstr>rESULT </vt:lpstr>
      <vt:lpstr>result</vt:lpstr>
      <vt:lpstr>result</vt:lpstr>
      <vt:lpstr>discussion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signal process </dc:title>
  <dc:creator>謝敏正</dc:creator>
  <cp:lastModifiedBy>謝敏正</cp:lastModifiedBy>
  <cp:revision>7</cp:revision>
  <dcterms:created xsi:type="dcterms:W3CDTF">2018-10-10T10:30:41Z</dcterms:created>
  <dcterms:modified xsi:type="dcterms:W3CDTF">2018-10-10T11:33:28Z</dcterms:modified>
</cp:coreProperties>
</file>