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CE383-8585-489D-9B29-92527B4C6B7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AF7445-3FE2-48F0-9222-516FB730DB57}">
      <dgm:prSet phldrT="[Texte]" custT="1"/>
      <dgm:spPr/>
      <dgm:t>
        <a:bodyPr/>
        <a:lstStyle/>
        <a:p>
          <a:r>
            <a:rPr lang="fr-FR" sz="1400" dirty="0"/>
            <a:t>Or : </a:t>
          </a:r>
        </a:p>
      </dgm:t>
    </dgm:pt>
    <dgm:pt modelId="{7036F198-DA06-44AA-861B-AEBC381C17B5}" type="parTrans" cxnId="{9E59C50E-A206-4CF2-A18A-18E7C5D659CF}">
      <dgm:prSet/>
      <dgm:spPr/>
      <dgm:t>
        <a:bodyPr/>
        <a:lstStyle/>
        <a:p>
          <a:endParaRPr lang="fr-FR"/>
        </a:p>
      </dgm:t>
    </dgm:pt>
    <dgm:pt modelId="{F2246A54-B1B9-414B-A00D-F8C77EBBBE42}" type="sibTrans" cxnId="{9E59C50E-A206-4CF2-A18A-18E7C5D659CF}">
      <dgm:prSet/>
      <dgm:spPr/>
      <dgm:t>
        <a:bodyPr/>
        <a:lstStyle/>
        <a:p>
          <a:endParaRPr lang="fr-FR"/>
        </a:p>
      </dgm:t>
    </dgm:pt>
    <dgm:pt modelId="{A7791671-5692-441C-9917-CF35612A7D45}">
      <dgm:prSet phldrT="[Texte]"/>
      <dgm:spPr/>
      <dgm:t>
        <a:bodyPr/>
        <a:lstStyle/>
        <a:p>
          <a:r>
            <a:rPr lang="fr-FR" dirty="0"/>
            <a:t>Bénédiction de Mercure : Augmente production d’or de 50% par trader + 3 pts de bonheur par tour</a:t>
          </a:r>
        </a:p>
        <a:p>
          <a:r>
            <a:rPr lang="fr-FR" dirty="0"/>
            <a:t>Condition : 1000 bonheur</a:t>
          </a:r>
        </a:p>
      </dgm:t>
    </dgm:pt>
    <dgm:pt modelId="{F3B7F15D-D85D-4EA3-A300-85A4FA6BEC1A}" type="parTrans" cxnId="{56EC439D-B865-4B37-80FD-4C7375436FA2}">
      <dgm:prSet/>
      <dgm:spPr/>
      <dgm:t>
        <a:bodyPr/>
        <a:lstStyle/>
        <a:p>
          <a:endParaRPr lang="fr-FR"/>
        </a:p>
      </dgm:t>
    </dgm:pt>
    <dgm:pt modelId="{8EB98D94-E356-409E-8A2E-BE797892512E}" type="sibTrans" cxnId="{56EC439D-B865-4B37-80FD-4C7375436FA2}">
      <dgm:prSet/>
      <dgm:spPr/>
      <dgm:t>
        <a:bodyPr/>
        <a:lstStyle/>
        <a:p>
          <a:endParaRPr lang="fr-FR"/>
        </a:p>
      </dgm:t>
    </dgm:pt>
    <dgm:pt modelId="{6C0C727D-DC8F-4D7C-964D-A901A9D6898C}">
      <dgm:prSet phldrT="[Texte]"/>
      <dgm:spPr/>
      <dgm:t>
        <a:bodyPr/>
        <a:lstStyle/>
        <a:p>
          <a:r>
            <a:rPr lang="fr-FR" dirty="0"/>
            <a:t>Banque mondiale : 2 contrats supplémentaires</a:t>
          </a:r>
        </a:p>
        <a:p>
          <a:r>
            <a:rPr lang="fr-FR" dirty="0"/>
            <a:t>Condition : 500 de bonheur + 500 </a:t>
          </a:r>
          <a:r>
            <a:rPr lang="fr-FR" dirty="0" err="1"/>
            <a:t>food</a:t>
          </a:r>
          <a:r>
            <a:rPr lang="fr-FR" dirty="0"/>
            <a:t> + 500 </a:t>
          </a:r>
          <a:r>
            <a:rPr lang="fr-FR" dirty="0" err="1"/>
            <a:t>energie</a:t>
          </a:r>
          <a:endParaRPr lang="fr-FR" dirty="0"/>
        </a:p>
      </dgm:t>
    </dgm:pt>
    <dgm:pt modelId="{48EEDED6-36A4-4C04-A718-693D18046760}" type="parTrans" cxnId="{7CA3A1A6-BA13-41C6-B8C0-417FE4711CA0}">
      <dgm:prSet/>
      <dgm:spPr/>
      <dgm:t>
        <a:bodyPr/>
        <a:lstStyle/>
        <a:p>
          <a:endParaRPr lang="fr-FR"/>
        </a:p>
      </dgm:t>
    </dgm:pt>
    <dgm:pt modelId="{21B52B26-8AAB-47B7-879C-20026A12FB39}" type="sibTrans" cxnId="{7CA3A1A6-BA13-41C6-B8C0-417FE4711CA0}">
      <dgm:prSet/>
      <dgm:spPr/>
      <dgm:t>
        <a:bodyPr/>
        <a:lstStyle/>
        <a:p>
          <a:endParaRPr lang="fr-FR"/>
        </a:p>
      </dgm:t>
    </dgm:pt>
    <dgm:pt modelId="{9DCFDFD6-90EE-47A3-9F11-58FF765A9B1E}">
      <dgm:prSet phldrT="[Texte]" custT="1"/>
      <dgm:spPr/>
      <dgm:t>
        <a:bodyPr/>
        <a:lstStyle/>
        <a:p>
          <a:r>
            <a:rPr lang="fr-FR" sz="1400" dirty="0"/>
            <a:t>Multilatéralisme : 3 traders en +</a:t>
          </a:r>
        </a:p>
        <a:p>
          <a:r>
            <a:rPr lang="fr-FR" sz="1400" dirty="0"/>
            <a:t>Condition : au moins 100 de bonheur + 100 </a:t>
          </a:r>
          <a:r>
            <a:rPr lang="fr-FR" sz="1400" dirty="0" err="1"/>
            <a:t>food</a:t>
          </a:r>
          <a:r>
            <a:rPr lang="fr-FR" sz="1400" dirty="0"/>
            <a:t> + 100 </a:t>
          </a:r>
          <a:r>
            <a:rPr lang="fr-FR" sz="1400" dirty="0" err="1"/>
            <a:t>energie</a:t>
          </a:r>
          <a:endParaRPr lang="fr-FR" sz="1400" dirty="0"/>
        </a:p>
      </dgm:t>
    </dgm:pt>
    <dgm:pt modelId="{645A008C-B88F-409B-A17C-6846F2C56640}" type="parTrans" cxnId="{4791293E-A90D-4154-8A43-4336CF37CC57}">
      <dgm:prSet/>
      <dgm:spPr/>
      <dgm:t>
        <a:bodyPr/>
        <a:lstStyle/>
        <a:p>
          <a:endParaRPr lang="fr-FR"/>
        </a:p>
      </dgm:t>
    </dgm:pt>
    <dgm:pt modelId="{4B1CC506-AD96-4E0F-9787-890DD08ECEB7}" type="sibTrans" cxnId="{4791293E-A90D-4154-8A43-4336CF37CC57}">
      <dgm:prSet/>
      <dgm:spPr/>
      <dgm:t>
        <a:bodyPr/>
        <a:lstStyle/>
        <a:p>
          <a:endParaRPr lang="fr-FR"/>
        </a:p>
      </dgm:t>
    </dgm:pt>
    <dgm:pt modelId="{1160241B-323F-4ABB-B2C3-2B4904EFA669}">
      <dgm:prSet phldrT="[Texte]" custT="1"/>
      <dgm:spPr/>
      <dgm:t>
        <a:bodyPr/>
        <a:lstStyle/>
        <a:p>
          <a:r>
            <a:rPr lang="fr-FR" sz="1400" dirty="0"/>
            <a:t>Travail à la chaine : 20% d’or en + mais 10 or en –</a:t>
          </a:r>
        </a:p>
        <a:p>
          <a:r>
            <a:rPr lang="fr-FR" sz="1400" dirty="0"/>
            <a:t>Condition : pareil</a:t>
          </a:r>
        </a:p>
      </dgm:t>
    </dgm:pt>
    <dgm:pt modelId="{05E20793-EFC8-43C2-8396-09F62864BF53}" type="parTrans" cxnId="{FDC0B8FA-7679-46BA-94AF-AEBCEFC1783B}">
      <dgm:prSet/>
      <dgm:spPr/>
      <dgm:t>
        <a:bodyPr/>
        <a:lstStyle/>
        <a:p>
          <a:endParaRPr lang="fr-FR"/>
        </a:p>
      </dgm:t>
    </dgm:pt>
    <dgm:pt modelId="{F2CA6E10-CBD3-4A39-AF64-DACA0B38AB51}" type="sibTrans" cxnId="{FDC0B8FA-7679-46BA-94AF-AEBCEFC1783B}">
      <dgm:prSet/>
      <dgm:spPr/>
      <dgm:t>
        <a:bodyPr/>
        <a:lstStyle/>
        <a:p>
          <a:endParaRPr lang="fr-FR"/>
        </a:p>
      </dgm:t>
    </dgm:pt>
    <dgm:pt modelId="{07F7D02E-E575-4D4E-AD5E-A814B8AB49D3}">
      <dgm:prSet phldrT="[Texte]"/>
      <dgm:spPr/>
      <dgm:t>
        <a:bodyPr/>
        <a:lstStyle/>
        <a:p>
          <a:r>
            <a:rPr lang="fr-FR" dirty="0"/>
            <a:t>Taylorisme : Chaque trader produit 20% d’or et augmente le bonheur de 10</a:t>
          </a:r>
        </a:p>
        <a:p>
          <a:r>
            <a:rPr lang="fr-FR" dirty="0"/>
            <a:t>Condition : idem</a:t>
          </a:r>
        </a:p>
      </dgm:t>
    </dgm:pt>
    <dgm:pt modelId="{4455D529-189B-4760-BCA8-9F7B99EBB0A3}" type="parTrans" cxnId="{D0B6F68F-D20D-4F8C-BDFC-A068DF875F53}">
      <dgm:prSet/>
      <dgm:spPr/>
      <dgm:t>
        <a:bodyPr/>
        <a:lstStyle/>
        <a:p>
          <a:endParaRPr lang="fr-FR"/>
        </a:p>
      </dgm:t>
    </dgm:pt>
    <dgm:pt modelId="{EF99388C-055F-4B9A-9620-7C719DD8F384}" type="sibTrans" cxnId="{D0B6F68F-D20D-4F8C-BDFC-A068DF875F53}">
      <dgm:prSet/>
      <dgm:spPr/>
      <dgm:t>
        <a:bodyPr/>
        <a:lstStyle/>
        <a:p>
          <a:endParaRPr lang="fr-FR"/>
        </a:p>
      </dgm:t>
    </dgm:pt>
    <dgm:pt modelId="{C784475E-3828-4EC2-9E9F-325424D96572}" type="pres">
      <dgm:prSet presAssocID="{654CE383-8585-489D-9B29-92527B4C6B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C5A096-95D9-40AF-8954-BADA89A0EE8A}" type="pres">
      <dgm:prSet presAssocID="{6DAF7445-3FE2-48F0-9222-516FB730DB57}" presName="root1" presStyleCnt="0"/>
      <dgm:spPr/>
    </dgm:pt>
    <dgm:pt modelId="{A2160D04-2323-4326-8DFE-7D9FD70B4A69}" type="pres">
      <dgm:prSet presAssocID="{6DAF7445-3FE2-48F0-9222-516FB730DB57}" presName="LevelOneTextNode" presStyleLbl="node0" presStyleIdx="0" presStyleCnt="1">
        <dgm:presLayoutVars>
          <dgm:chPref val="3"/>
        </dgm:presLayoutVars>
      </dgm:prSet>
      <dgm:spPr/>
    </dgm:pt>
    <dgm:pt modelId="{3C0F434C-7575-47F5-A7ED-8E8135AA54D8}" type="pres">
      <dgm:prSet presAssocID="{6DAF7445-3FE2-48F0-9222-516FB730DB57}" presName="level2hierChild" presStyleCnt="0"/>
      <dgm:spPr/>
    </dgm:pt>
    <dgm:pt modelId="{01B467E0-867A-4CE4-ACAF-0FD822A1B4C2}" type="pres">
      <dgm:prSet presAssocID="{645A008C-B88F-409B-A17C-6846F2C56640}" presName="conn2-1" presStyleLbl="parChTrans1D2" presStyleIdx="0" presStyleCnt="2"/>
      <dgm:spPr/>
    </dgm:pt>
    <dgm:pt modelId="{52653F31-0DD9-423C-AA34-4DE010C4B314}" type="pres">
      <dgm:prSet presAssocID="{645A008C-B88F-409B-A17C-6846F2C56640}" presName="connTx" presStyleLbl="parChTrans1D2" presStyleIdx="0" presStyleCnt="2"/>
      <dgm:spPr/>
    </dgm:pt>
    <dgm:pt modelId="{BE258CD0-03CC-4E13-A2AE-3C86EB1F15E3}" type="pres">
      <dgm:prSet presAssocID="{9DCFDFD6-90EE-47A3-9F11-58FF765A9B1E}" presName="root2" presStyleCnt="0"/>
      <dgm:spPr/>
    </dgm:pt>
    <dgm:pt modelId="{9B70A004-4DFF-4315-A815-0FF73DDF2551}" type="pres">
      <dgm:prSet presAssocID="{9DCFDFD6-90EE-47A3-9F11-58FF765A9B1E}" presName="LevelTwoTextNode" presStyleLbl="node2" presStyleIdx="0" presStyleCnt="2">
        <dgm:presLayoutVars>
          <dgm:chPref val="3"/>
        </dgm:presLayoutVars>
      </dgm:prSet>
      <dgm:spPr/>
    </dgm:pt>
    <dgm:pt modelId="{2FB95D80-753F-4304-ACDE-0EA01EE2AF52}" type="pres">
      <dgm:prSet presAssocID="{9DCFDFD6-90EE-47A3-9F11-58FF765A9B1E}" presName="level3hierChild" presStyleCnt="0"/>
      <dgm:spPr/>
    </dgm:pt>
    <dgm:pt modelId="{5FE48C3D-8508-4216-8F91-ECFC3ED6293B}" type="pres">
      <dgm:prSet presAssocID="{48EEDED6-36A4-4C04-A718-693D18046760}" presName="conn2-1" presStyleLbl="parChTrans1D3" presStyleIdx="0" presStyleCnt="2"/>
      <dgm:spPr/>
    </dgm:pt>
    <dgm:pt modelId="{E4D146D7-5EC5-4612-B47E-B2BC737198BC}" type="pres">
      <dgm:prSet presAssocID="{48EEDED6-36A4-4C04-A718-693D18046760}" presName="connTx" presStyleLbl="parChTrans1D3" presStyleIdx="0" presStyleCnt="2"/>
      <dgm:spPr/>
    </dgm:pt>
    <dgm:pt modelId="{05D9C3AD-DED5-4409-9E6C-408A4325D5F7}" type="pres">
      <dgm:prSet presAssocID="{6C0C727D-DC8F-4D7C-964D-A901A9D6898C}" presName="root2" presStyleCnt="0"/>
      <dgm:spPr/>
    </dgm:pt>
    <dgm:pt modelId="{0AB8DEA7-E7AB-4449-975F-A77B02A94F55}" type="pres">
      <dgm:prSet presAssocID="{6C0C727D-DC8F-4D7C-964D-A901A9D6898C}" presName="LevelTwoTextNode" presStyleLbl="node3" presStyleIdx="0" presStyleCnt="2">
        <dgm:presLayoutVars>
          <dgm:chPref val="3"/>
        </dgm:presLayoutVars>
      </dgm:prSet>
      <dgm:spPr/>
    </dgm:pt>
    <dgm:pt modelId="{F0A30871-7672-443F-A6F4-802089C81BF8}" type="pres">
      <dgm:prSet presAssocID="{6C0C727D-DC8F-4D7C-964D-A901A9D6898C}" presName="level3hierChild" presStyleCnt="0"/>
      <dgm:spPr/>
    </dgm:pt>
    <dgm:pt modelId="{22622157-18D0-4E90-A9D8-1C1BC157666D}" type="pres">
      <dgm:prSet presAssocID="{05E20793-EFC8-43C2-8396-09F62864BF53}" presName="conn2-1" presStyleLbl="parChTrans1D2" presStyleIdx="1" presStyleCnt="2"/>
      <dgm:spPr/>
    </dgm:pt>
    <dgm:pt modelId="{56224957-4F8A-4F07-87C7-85D1E03FBC0C}" type="pres">
      <dgm:prSet presAssocID="{05E20793-EFC8-43C2-8396-09F62864BF53}" presName="connTx" presStyleLbl="parChTrans1D2" presStyleIdx="1" presStyleCnt="2"/>
      <dgm:spPr/>
    </dgm:pt>
    <dgm:pt modelId="{DB035212-8C6D-44F8-98E1-3E5F99605F57}" type="pres">
      <dgm:prSet presAssocID="{1160241B-323F-4ABB-B2C3-2B4904EFA669}" presName="root2" presStyleCnt="0"/>
      <dgm:spPr/>
    </dgm:pt>
    <dgm:pt modelId="{BF08AB82-1846-44FE-B4F5-8F24B356E914}" type="pres">
      <dgm:prSet presAssocID="{1160241B-323F-4ABB-B2C3-2B4904EFA669}" presName="LevelTwoTextNode" presStyleLbl="node2" presStyleIdx="1" presStyleCnt="2">
        <dgm:presLayoutVars>
          <dgm:chPref val="3"/>
        </dgm:presLayoutVars>
      </dgm:prSet>
      <dgm:spPr/>
    </dgm:pt>
    <dgm:pt modelId="{9C8CF1D6-EC5A-4F9F-AA01-61D7A2D1E80E}" type="pres">
      <dgm:prSet presAssocID="{1160241B-323F-4ABB-B2C3-2B4904EFA669}" presName="level3hierChild" presStyleCnt="0"/>
      <dgm:spPr/>
    </dgm:pt>
    <dgm:pt modelId="{B6ABA4E5-53A3-4CAE-AB81-85105F65EA68}" type="pres">
      <dgm:prSet presAssocID="{4455D529-189B-4760-BCA8-9F7B99EBB0A3}" presName="conn2-1" presStyleLbl="parChTrans1D3" presStyleIdx="1" presStyleCnt="2"/>
      <dgm:spPr/>
    </dgm:pt>
    <dgm:pt modelId="{76C62E83-0B4B-4EC3-B95B-C96A5D7C6D87}" type="pres">
      <dgm:prSet presAssocID="{4455D529-189B-4760-BCA8-9F7B99EBB0A3}" presName="connTx" presStyleLbl="parChTrans1D3" presStyleIdx="1" presStyleCnt="2"/>
      <dgm:spPr/>
    </dgm:pt>
    <dgm:pt modelId="{3A367ACA-32A4-43ED-8C51-27B88AC2F339}" type="pres">
      <dgm:prSet presAssocID="{07F7D02E-E575-4D4E-AD5E-A814B8AB49D3}" presName="root2" presStyleCnt="0"/>
      <dgm:spPr/>
    </dgm:pt>
    <dgm:pt modelId="{D3897023-5353-4567-A1F8-06BC2641E9A7}" type="pres">
      <dgm:prSet presAssocID="{07F7D02E-E575-4D4E-AD5E-A814B8AB49D3}" presName="LevelTwoTextNode" presStyleLbl="node3" presStyleIdx="1" presStyleCnt="2">
        <dgm:presLayoutVars>
          <dgm:chPref val="3"/>
        </dgm:presLayoutVars>
      </dgm:prSet>
      <dgm:spPr/>
    </dgm:pt>
    <dgm:pt modelId="{41C6CDB8-7ED7-4787-B365-4C61F802D68D}" type="pres">
      <dgm:prSet presAssocID="{07F7D02E-E575-4D4E-AD5E-A814B8AB49D3}" presName="level3hierChild" presStyleCnt="0"/>
      <dgm:spPr/>
    </dgm:pt>
    <dgm:pt modelId="{2F3542A2-69C8-4F4A-BF5D-7C9284D33A20}" type="pres">
      <dgm:prSet presAssocID="{F3B7F15D-D85D-4EA3-A300-85A4FA6BEC1A}" presName="conn2-1" presStyleLbl="parChTrans1D4" presStyleIdx="0" presStyleCnt="1"/>
      <dgm:spPr/>
    </dgm:pt>
    <dgm:pt modelId="{02C8F694-0ADE-42D8-B4C6-9EF0E47F779B}" type="pres">
      <dgm:prSet presAssocID="{F3B7F15D-D85D-4EA3-A300-85A4FA6BEC1A}" presName="connTx" presStyleLbl="parChTrans1D4" presStyleIdx="0" presStyleCnt="1"/>
      <dgm:spPr/>
    </dgm:pt>
    <dgm:pt modelId="{584464DD-9C5C-4007-A438-5964FF8068C2}" type="pres">
      <dgm:prSet presAssocID="{A7791671-5692-441C-9917-CF35612A7D45}" presName="root2" presStyleCnt="0"/>
      <dgm:spPr/>
    </dgm:pt>
    <dgm:pt modelId="{CCA6FE3A-2763-4562-939B-FCEE3482E840}" type="pres">
      <dgm:prSet presAssocID="{A7791671-5692-441C-9917-CF35612A7D45}" presName="LevelTwoTextNode" presStyleLbl="node4" presStyleIdx="0" presStyleCnt="1" custLinFactNeighborX="-13002" custLinFactNeighborY="-49772">
        <dgm:presLayoutVars>
          <dgm:chPref val="3"/>
        </dgm:presLayoutVars>
      </dgm:prSet>
      <dgm:spPr/>
    </dgm:pt>
    <dgm:pt modelId="{E2F7DF54-4827-49E4-8B3B-1B368DD7AAAB}" type="pres">
      <dgm:prSet presAssocID="{A7791671-5692-441C-9917-CF35612A7D45}" presName="level3hierChild" presStyleCnt="0"/>
      <dgm:spPr/>
    </dgm:pt>
  </dgm:ptLst>
  <dgm:cxnLst>
    <dgm:cxn modelId="{43CD6B08-85C5-4101-978C-45DBDAD5CA55}" type="presOf" srcId="{05E20793-EFC8-43C2-8396-09F62864BF53}" destId="{56224957-4F8A-4F07-87C7-85D1E03FBC0C}" srcOrd="1" destOrd="0" presId="urn:microsoft.com/office/officeart/2005/8/layout/hierarchy2"/>
    <dgm:cxn modelId="{9E59C50E-A206-4CF2-A18A-18E7C5D659CF}" srcId="{654CE383-8585-489D-9B29-92527B4C6B7D}" destId="{6DAF7445-3FE2-48F0-9222-516FB730DB57}" srcOrd="0" destOrd="0" parTransId="{7036F198-DA06-44AA-861B-AEBC381C17B5}" sibTransId="{F2246A54-B1B9-414B-A00D-F8C77EBBBE42}"/>
    <dgm:cxn modelId="{F1EB2B20-0F21-493F-8F78-97E9AE3535AF}" type="presOf" srcId="{4455D529-189B-4760-BCA8-9F7B99EBB0A3}" destId="{76C62E83-0B4B-4EC3-B95B-C96A5D7C6D87}" srcOrd="1" destOrd="0" presId="urn:microsoft.com/office/officeart/2005/8/layout/hierarchy2"/>
    <dgm:cxn modelId="{09DC122C-58A5-4ECD-B838-9C71CFDD67E9}" type="presOf" srcId="{4455D529-189B-4760-BCA8-9F7B99EBB0A3}" destId="{B6ABA4E5-53A3-4CAE-AB81-85105F65EA68}" srcOrd="0" destOrd="0" presId="urn:microsoft.com/office/officeart/2005/8/layout/hierarchy2"/>
    <dgm:cxn modelId="{FDC97931-4FD5-4A9A-8E74-F1D7C04F13E8}" type="presOf" srcId="{6DAF7445-3FE2-48F0-9222-516FB730DB57}" destId="{A2160D04-2323-4326-8DFE-7D9FD70B4A69}" srcOrd="0" destOrd="0" presId="urn:microsoft.com/office/officeart/2005/8/layout/hierarchy2"/>
    <dgm:cxn modelId="{4791293E-A90D-4154-8A43-4336CF37CC57}" srcId="{6DAF7445-3FE2-48F0-9222-516FB730DB57}" destId="{9DCFDFD6-90EE-47A3-9F11-58FF765A9B1E}" srcOrd="0" destOrd="0" parTransId="{645A008C-B88F-409B-A17C-6846F2C56640}" sibTransId="{4B1CC506-AD96-4E0F-9787-890DD08ECEB7}"/>
    <dgm:cxn modelId="{505E5D40-0935-43C3-93D0-27C502A23C24}" type="presOf" srcId="{645A008C-B88F-409B-A17C-6846F2C56640}" destId="{01B467E0-867A-4CE4-ACAF-0FD822A1B4C2}" srcOrd="0" destOrd="0" presId="urn:microsoft.com/office/officeart/2005/8/layout/hierarchy2"/>
    <dgm:cxn modelId="{4539C544-4113-4F68-91CE-B4B5A3D0FC18}" type="presOf" srcId="{F3B7F15D-D85D-4EA3-A300-85A4FA6BEC1A}" destId="{2F3542A2-69C8-4F4A-BF5D-7C9284D33A20}" srcOrd="0" destOrd="0" presId="urn:microsoft.com/office/officeart/2005/8/layout/hierarchy2"/>
    <dgm:cxn modelId="{D0B6F68F-D20D-4F8C-BDFC-A068DF875F53}" srcId="{1160241B-323F-4ABB-B2C3-2B4904EFA669}" destId="{07F7D02E-E575-4D4E-AD5E-A814B8AB49D3}" srcOrd="0" destOrd="0" parTransId="{4455D529-189B-4760-BCA8-9F7B99EBB0A3}" sibTransId="{EF99388C-055F-4B9A-9620-7C719DD8F384}"/>
    <dgm:cxn modelId="{26744293-11F4-4C23-B5DF-05DD330A129D}" type="presOf" srcId="{48EEDED6-36A4-4C04-A718-693D18046760}" destId="{5FE48C3D-8508-4216-8F91-ECFC3ED6293B}" srcOrd="0" destOrd="0" presId="urn:microsoft.com/office/officeart/2005/8/layout/hierarchy2"/>
    <dgm:cxn modelId="{AF27FF94-CB6D-467D-9223-0982386A4A47}" type="presOf" srcId="{6C0C727D-DC8F-4D7C-964D-A901A9D6898C}" destId="{0AB8DEA7-E7AB-4449-975F-A77B02A94F55}" srcOrd="0" destOrd="0" presId="urn:microsoft.com/office/officeart/2005/8/layout/hierarchy2"/>
    <dgm:cxn modelId="{410A1295-52AB-42C3-90B2-BED06DB00166}" type="presOf" srcId="{05E20793-EFC8-43C2-8396-09F62864BF53}" destId="{22622157-18D0-4E90-A9D8-1C1BC157666D}" srcOrd="0" destOrd="0" presId="urn:microsoft.com/office/officeart/2005/8/layout/hierarchy2"/>
    <dgm:cxn modelId="{B7AD0499-BA21-4BF1-B108-ABF220E57F2B}" type="presOf" srcId="{645A008C-B88F-409B-A17C-6846F2C56640}" destId="{52653F31-0DD9-423C-AA34-4DE010C4B314}" srcOrd="1" destOrd="0" presId="urn:microsoft.com/office/officeart/2005/8/layout/hierarchy2"/>
    <dgm:cxn modelId="{56EC439D-B865-4B37-80FD-4C7375436FA2}" srcId="{07F7D02E-E575-4D4E-AD5E-A814B8AB49D3}" destId="{A7791671-5692-441C-9917-CF35612A7D45}" srcOrd="0" destOrd="0" parTransId="{F3B7F15D-D85D-4EA3-A300-85A4FA6BEC1A}" sibTransId="{8EB98D94-E356-409E-8A2E-BE797892512E}"/>
    <dgm:cxn modelId="{0E73AAA2-8183-492D-B108-5BB837B7F88F}" type="presOf" srcId="{48EEDED6-36A4-4C04-A718-693D18046760}" destId="{E4D146D7-5EC5-4612-B47E-B2BC737198BC}" srcOrd="1" destOrd="0" presId="urn:microsoft.com/office/officeart/2005/8/layout/hierarchy2"/>
    <dgm:cxn modelId="{7CA3A1A6-BA13-41C6-B8C0-417FE4711CA0}" srcId="{9DCFDFD6-90EE-47A3-9F11-58FF765A9B1E}" destId="{6C0C727D-DC8F-4D7C-964D-A901A9D6898C}" srcOrd="0" destOrd="0" parTransId="{48EEDED6-36A4-4C04-A718-693D18046760}" sibTransId="{21B52B26-8AAB-47B7-879C-20026A12FB39}"/>
    <dgm:cxn modelId="{6369D5AE-ECB6-4D90-9EED-505E90EAAD70}" type="presOf" srcId="{A7791671-5692-441C-9917-CF35612A7D45}" destId="{CCA6FE3A-2763-4562-939B-FCEE3482E840}" srcOrd="0" destOrd="0" presId="urn:microsoft.com/office/officeart/2005/8/layout/hierarchy2"/>
    <dgm:cxn modelId="{90EAF6BA-1485-4F16-82B4-6106B98543C3}" type="presOf" srcId="{9DCFDFD6-90EE-47A3-9F11-58FF765A9B1E}" destId="{9B70A004-4DFF-4315-A815-0FF73DDF2551}" srcOrd="0" destOrd="0" presId="urn:microsoft.com/office/officeart/2005/8/layout/hierarchy2"/>
    <dgm:cxn modelId="{67EA52C5-9D55-4DA2-9C74-5F103D0D0C44}" type="presOf" srcId="{07F7D02E-E575-4D4E-AD5E-A814B8AB49D3}" destId="{D3897023-5353-4567-A1F8-06BC2641E9A7}" srcOrd="0" destOrd="0" presId="urn:microsoft.com/office/officeart/2005/8/layout/hierarchy2"/>
    <dgm:cxn modelId="{06F20DDD-9554-41BC-9F7B-F50B8BAC6A38}" type="presOf" srcId="{F3B7F15D-D85D-4EA3-A300-85A4FA6BEC1A}" destId="{02C8F694-0ADE-42D8-B4C6-9EF0E47F779B}" srcOrd="1" destOrd="0" presId="urn:microsoft.com/office/officeart/2005/8/layout/hierarchy2"/>
    <dgm:cxn modelId="{A1CCC2F3-493C-4355-B7B5-D28431D1D150}" type="presOf" srcId="{654CE383-8585-489D-9B29-92527B4C6B7D}" destId="{C784475E-3828-4EC2-9E9F-325424D96572}" srcOrd="0" destOrd="0" presId="urn:microsoft.com/office/officeart/2005/8/layout/hierarchy2"/>
    <dgm:cxn modelId="{4D596FF4-48BC-498C-B66B-F1A1ADB0BF06}" type="presOf" srcId="{1160241B-323F-4ABB-B2C3-2B4904EFA669}" destId="{BF08AB82-1846-44FE-B4F5-8F24B356E914}" srcOrd="0" destOrd="0" presId="urn:microsoft.com/office/officeart/2005/8/layout/hierarchy2"/>
    <dgm:cxn modelId="{FDC0B8FA-7679-46BA-94AF-AEBCEFC1783B}" srcId="{6DAF7445-3FE2-48F0-9222-516FB730DB57}" destId="{1160241B-323F-4ABB-B2C3-2B4904EFA669}" srcOrd="1" destOrd="0" parTransId="{05E20793-EFC8-43C2-8396-09F62864BF53}" sibTransId="{F2CA6E10-CBD3-4A39-AF64-DACA0B38AB51}"/>
    <dgm:cxn modelId="{55E540E4-FFFB-4DEC-BE50-918245D56873}" type="presParOf" srcId="{C784475E-3828-4EC2-9E9F-325424D96572}" destId="{DBC5A096-95D9-40AF-8954-BADA89A0EE8A}" srcOrd="0" destOrd="0" presId="urn:microsoft.com/office/officeart/2005/8/layout/hierarchy2"/>
    <dgm:cxn modelId="{E91B2FBA-2D68-49CF-B6FF-75B39219CD42}" type="presParOf" srcId="{DBC5A096-95D9-40AF-8954-BADA89A0EE8A}" destId="{A2160D04-2323-4326-8DFE-7D9FD70B4A69}" srcOrd="0" destOrd="0" presId="urn:microsoft.com/office/officeart/2005/8/layout/hierarchy2"/>
    <dgm:cxn modelId="{DF64CE83-8B50-424E-9DB5-21B09AD9F206}" type="presParOf" srcId="{DBC5A096-95D9-40AF-8954-BADA89A0EE8A}" destId="{3C0F434C-7575-47F5-A7ED-8E8135AA54D8}" srcOrd="1" destOrd="0" presId="urn:microsoft.com/office/officeart/2005/8/layout/hierarchy2"/>
    <dgm:cxn modelId="{4578113A-4938-4177-9B4D-15F798D8EC01}" type="presParOf" srcId="{3C0F434C-7575-47F5-A7ED-8E8135AA54D8}" destId="{01B467E0-867A-4CE4-ACAF-0FD822A1B4C2}" srcOrd="0" destOrd="0" presId="urn:microsoft.com/office/officeart/2005/8/layout/hierarchy2"/>
    <dgm:cxn modelId="{C07FB37D-0593-47A7-BD3B-3E0AF3E47B96}" type="presParOf" srcId="{01B467E0-867A-4CE4-ACAF-0FD822A1B4C2}" destId="{52653F31-0DD9-423C-AA34-4DE010C4B314}" srcOrd="0" destOrd="0" presId="urn:microsoft.com/office/officeart/2005/8/layout/hierarchy2"/>
    <dgm:cxn modelId="{131EAD48-D66E-4BDF-A198-96B74568CE6C}" type="presParOf" srcId="{3C0F434C-7575-47F5-A7ED-8E8135AA54D8}" destId="{BE258CD0-03CC-4E13-A2AE-3C86EB1F15E3}" srcOrd="1" destOrd="0" presId="urn:microsoft.com/office/officeart/2005/8/layout/hierarchy2"/>
    <dgm:cxn modelId="{A339F280-E94A-4351-B6AC-4F6F0946528F}" type="presParOf" srcId="{BE258CD0-03CC-4E13-A2AE-3C86EB1F15E3}" destId="{9B70A004-4DFF-4315-A815-0FF73DDF2551}" srcOrd="0" destOrd="0" presId="urn:microsoft.com/office/officeart/2005/8/layout/hierarchy2"/>
    <dgm:cxn modelId="{6D4C3763-6A51-415C-B823-8156B2A3E06D}" type="presParOf" srcId="{BE258CD0-03CC-4E13-A2AE-3C86EB1F15E3}" destId="{2FB95D80-753F-4304-ACDE-0EA01EE2AF52}" srcOrd="1" destOrd="0" presId="urn:microsoft.com/office/officeart/2005/8/layout/hierarchy2"/>
    <dgm:cxn modelId="{DBE0115D-0A71-4FED-B74F-917E1DB6AF90}" type="presParOf" srcId="{2FB95D80-753F-4304-ACDE-0EA01EE2AF52}" destId="{5FE48C3D-8508-4216-8F91-ECFC3ED6293B}" srcOrd="0" destOrd="0" presId="urn:microsoft.com/office/officeart/2005/8/layout/hierarchy2"/>
    <dgm:cxn modelId="{9C756B0C-8983-44E3-9213-E7E1C77CC974}" type="presParOf" srcId="{5FE48C3D-8508-4216-8F91-ECFC3ED6293B}" destId="{E4D146D7-5EC5-4612-B47E-B2BC737198BC}" srcOrd="0" destOrd="0" presId="urn:microsoft.com/office/officeart/2005/8/layout/hierarchy2"/>
    <dgm:cxn modelId="{4F230D2A-4689-4736-9C80-1A4B1E26AA29}" type="presParOf" srcId="{2FB95D80-753F-4304-ACDE-0EA01EE2AF52}" destId="{05D9C3AD-DED5-4409-9E6C-408A4325D5F7}" srcOrd="1" destOrd="0" presId="urn:microsoft.com/office/officeart/2005/8/layout/hierarchy2"/>
    <dgm:cxn modelId="{8E851777-4614-4B66-8F6B-1CEE68F4FE0E}" type="presParOf" srcId="{05D9C3AD-DED5-4409-9E6C-408A4325D5F7}" destId="{0AB8DEA7-E7AB-4449-975F-A77B02A94F55}" srcOrd="0" destOrd="0" presId="urn:microsoft.com/office/officeart/2005/8/layout/hierarchy2"/>
    <dgm:cxn modelId="{012EA73B-BF4A-43B3-B6AD-2E9F0393242F}" type="presParOf" srcId="{05D9C3AD-DED5-4409-9E6C-408A4325D5F7}" destId="{F0A30871-7672-443F-A6F4-802089C81BF8}" srcOrd="1" destOrd="0" presId="urn:microsoft.com/office/officeart/2005/8/layout/hierarchy2"/>
    <dgm:cxn modelId="{AD869AC4-CF6F-411E-BD61-1BE9284EBB3D}" type="presParOf" srcId="{3C0F434C-7575-47F5-A7ED-8E8135AA54D8}" destId="{22622157-18D0-4E90-A9D8-1C1BC157666D}" srcOrd="2" destOrd="0" presId="urn:microsoft.com/office/officeart/2005/8/layout/hierarchy2"/>
    <dgm:cxn modelId="{66A23C33-778A-4F41-AE85-A8E4F53F4B5D}" type="presParOf" srcId="{22622157-18D0-4E90-A9D8-1C1BC157666D}" destId="{56224957-4F8A-4F07-87C7-85D1E03FBC0C}" srcOrd="0" destOrd="0" presId="urn:microsoft.com/office/officeart/2005/8/layout/hierarchy2"/>
    <dgm:cxn modelId="{52D954D6-5F30-40AE-99F5-3831ADE44C70}" type="presParOf" srcId="{3C0F434C-7575-47F5-A7ED-8E8135AA54D8}" destId="{DB035212-8C6D-44F8-98E1-3E5F99605F57}" srcOrd="3" destOrd="0" presId="urn:microsoft.com/office/officeart/2005/8/layout/hierarchy2"/>
    <dgm:cxn modelId="{16872592-A989-4E88-8BE7-E973BE2F503E}" type="presParOf" srcId="{DB035212-8C6D-44F8-98E1-3E5F99605F57}" destId="{BF08AB82-1846-44FE-B4F5-8F24B356E914}" srcOrd="0" destOrd="0" presId="urn:microsoft.com/office/officeart/2005/8/layout/hierarchy2"/>
    <dgm:cxn modelId="{FC349263-AB3D-4259-B06C-2CFECD3CC8DF}" type="presParOf" srcId="{DB035212-8C6D-44F8-98E1-3E5F99605F57}" destId="{9C8CF1D6-EC5A-4F9F-AA01-61D7A2D1E80E}" srcOrd="1" destOrd="0" presId="urn:microsoft.com/office/officeart/2005/8/layout/hierarchy2"/>
    <dgm:cxn modelId="{0ADB295C-E124-4F2E-A7DE-D158C99BBB85}" type="presParOf" srcId="{9C8CF1D6-EC5A-4F9F-AA01-61D7A2D1E80E}" destId="{B6ABA4E5-53A3-4CAE-AB81-85105F65EA68}" srcOrd="0" destOrd="0" presId="urn:microsoft.com/office/officeart/2005/8/layout/hierarchy2"/>
    <dgm:cxn modelId="{70CA621E-815F-4B3E-A4CE-B3D118DE60A3}" type="presParOf" srcId="{B6ABA4E5-53A3-4CAE-AB81-85105F65EA68}" destId="{76C62E83-0B4B-4EC3-B95B-C96A5D7C6D87}" srcOrd="0" destOrd="0" presId="urn:microsoft.com/office/officeart/2005/8/layout/hierarchy2"/>
    <dgm:cxn modelId="{CBD71A02-48FF-41FF-B758-FAD99423C409}" type="presParOf" srcId="{9C8CF1D6-EC5A-4F9F-AA01-61D7A2D1E80E}" destId="{3A367ACA-32A4-43ED-8C51-27B88AC2F339}" srcOrd="1" destOrd="0" presId="urn:microsoft.com/office/officeart/2005/8/layout/hierarchy2"/>
    <dgm:cxn modelId="{9D8873B3-F0AE-4FD6-A617-BDA48A9C70DB}" type="presParOf" srcId="{3A367ACA-32A4-43ED-8C51-27B88AC2F339}" destId="{D3897023-5353-4567-A1F8-06BC2641E9A7}" srcOrd="0" destOrd="0" presId="urn:microsoft.com/office/officeart/2005/8/layout/hierarchy2"/>
    <dgm:cxn modelId="{99BDBFF1-6945-44B3-A491-9785C24637F2}" type="presParOf" srcId="{3A367ACA-32A4-43ED-8C51-27B88AC2F339}" destId="{41C6CDB8-7ED7-4787-B365-4C61F802D68D}" srcOrd="1" destOrd="0" presId="urn:microsoft.com/office/officeart/2005/8/layout/hierarchy2"/>
    <dgm:cxn modelId="{6B857280-5000-466A-9F53-3048F4E6B482}" type="presParOf" srcId="{41C6CDB8-7ED7-4787-B365-4C61F802D68D}" destId="{2F3542A2-69C8-4F4A-BF5D-7C9284D33A20}" srcOrd="0" destOrd="0" presId="urn:microsoft.com/office/officeart/2005/8/layout/hierarchy2"/>
    <dgm:cxn modelId="{F717767B-2EB1-4699-B483-AEBC4E620F0A}" type="presParOf" srcId="{2F3542A2-69C8-4F4A-BF5D-7C9284D33A20}" destId="{02C8F694-0ADE-42D8-B4C6-9EF0E47F779B}" srcOrd="0" destOrd="0" presId="urn:microsoft.com/office/officeart/2005/8/layout/hierarchy2"/>
    <dgm:cxn modelId="{C45ABCCF-1BF9-4D93-92FE-99E58EBC302C}" type="presParOf" srcId="{41C6CDB8-7ED7-4787-B365-4C61F802D68D}" destId="{584464DD-9C5C-4007-A438-5964FF8068C2}" srcOrd="1" destOrd="0" presId="urn:microsoft.com/office/officeart/2005/8/layout/hierarchy2"/>
    <dgm:cxn modelId="{3C4E09F7-A47D-4F85-A70E-54231A1251D2}" type="presParOf" srcId="{584464DD-9C5C-4007-A438-5964FF8068C2}" destId="{CCA6FE3A-2763-4562-939B-FCEE3482E840}" srcOrd="0" destOrd="0" presId="urn:microsoft.com/office/officeart/2005/8/layout/hierarchy2"/>
    <dgm:cxn modelId="{E5A82611-1530-4FDE-81FF-1B9728B57729}" type="presParOf" srcId="{584464DD-9C5C-4007-A438-5964FF8068C2}" destId="{E2F7DF54-4827-49E4-8B3B-1B368DD7AAA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4CE383-8585-489D-9B29-92527B4C6B7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AF7445-3FE2-48F0-9222-516FB730DB57}">
      <dgm:prSet phldrT="[Texte]" custT="1"/>
      <dgm:spPr/>
      <dgm:t>
        <a:bodyPr/>
        <a:lstStyle/>
        <a:p>
          <a:r>
            <a:rPr lang="fr-FR" sz="1400" dirty="0"/>
            <a:t>Food : </a:t>
          </a:r>
        </a:p>
      </dgm:t>
    </dgm:pt>
    <dgm:pt modelId="{7036F198-DA06-44AA-861B-AEBC381C17B5}" type="parTrans" cxnId="{9E59C50E-A206-4CF2-A18A-18E7C5D659CF}">
      <dgm:prSet/>
      <dgm:spPr/>
      <dgm:t>
        <a:bodyPr/>
        <a:lstStyle/>
        <a:p>
          <a:endParaRPr lang="fr-FR"/>
        </a:p>
      </dgm:t>
    </dgm:pt>
    <dgm:pt modelId="{F2246A54-B1B9-414B-A00D-F8C77EBBBE42}" type="sibTrans" cxnId="{9E59C50E-A206-4CF2-A18A-18E7C5D659CF}">
      <dgm:prSet/>
      <dgm:spPr/>
      <dgm:t>
        <a:bodyPr/>
        <a:lstStyle/>
        <a:p>
          <a:endParaRPr lang="fr-FR"/>
        </a:p>
      </dgm:t>
    </dgm:pt>
    <dgm:pt modelId="{A7791671-5692-441C-9917-CF35612A7D45}">
      <dgm:prSet phldrT="[Texte]"/>
      <dgm:spPr/>
      <dgm:t>
        <a:bodyPr/>
        <a:lstStyle/>
        <a:p>
          <a:r>
            <a:rPr lang="fr-FR" dirty="0"/>
            <a:t>Bénédiction de Cérès : Augmente nbr de </a:t>
          </a:r>
          <a:r>
            <a:rPr lang="fr-FR" dirty="0" err="1"/>
            <a:t>farmer</a:t>
          </a:r>
          <a:r>
            <a:rPr lang="fr-FR" dirty="0"/>
            <a:t> de 30, augmente prod de 50%, + 1 pts de bonheur par tour</a:t>
          </a:r>
        </a:p>
        <a:p>
          <a:r>
            <a:rPr lang="fr-FR" dirty="0"/>
            <a:t>Condition : 1000 bonheur + 1000 or + 1000 énergie</a:t>
          </a:r>
        </a:p>
      </dgm:t>
    </dgm:pt>
    <dgm:pt modelId="{F3B7F15D-D85D-4EA3-A300-85A4FA6BEC1A}" type="parTrans" cxnId="{56EC439D-B865-4B37-80FD-4C7375436FA2}">
      <dgm:prSet/>
      <dgm:spPr/>
      <dgm:t>
        <a:bodyPr/>
        <a:lstStyle/>
        <a:p>
          <a:endParaRPr lang="fr-FR"/>
        </a:p>
      </dgm:t>
    </dgm:pt>
    <dgm:pt modelId="{8EB98D94-E356-409E-8A2E-BE797892512E}" type="sibTrans" cxnId="{56EC439D-B865-4B37-80FD-4C7375436FA2}">
      <dgm:prSet/>
      <dgm:spPr/>
      <dgm:t>
        <a:bodyPr/>
        <a:lstStyle/>
        <a:p>
          <a:endParaRPr lang="fr-FR"/>
        </a:p>
      </dgm:t>
    </dgm:pt>
    <dgm:pt modelId="{6C0C727D-DC8F-4D7C-964D-A901A9D6898C}">
      <dgm:prSet phldrT="[Texte]"/>
      <dgm:spPr/>
      <dgm:t>
        <a:bodyPr/>
        <a:lstStyle/>
        <a:p>
          <a:r>
            <a:rPr lang="fr-FR" dirty="0"/>
            <a:t>Agriculture urbaine : baisse consommation de 15% et augmente bonheur de 15</a:t>
          </a:r>
        </a:p>
        <a:p>
          <a:r>
            <a:rPr lang="fr-FR" dirty="0"/>
            <a:t>Condition : 500 de bonheur + 500 or + 500 énergie</a:t>
          </a:r>
        </a:p>
      </dgm:t>
    </dgm:pt>
    <dgm:pt modelId="{48EEDED6-36A4-4C04-A718-693D18046760}" type="parTrans" cxnId="{7CA3A1A6-BA13-41C6-B8C0-417FE4711CA0}">
      <dgm:prSet/>
      <dgm:spPr/>
      <dgm:t>
        <a:bodyPr/>
        <a:lstStyle/>
        <a:p>
          <a:endParaRPr lang="fr-FR"/>
        </a:p>
      </dgm:t>
    </dgm:pt>
    <dgm:pt modelId="{21B52B26-8AAB-47B7-879C-20026A12FB39}" type="sibTrans" cxnId="{7CA3A1A6-BA13-41C6-B8C0-417FE4711CA0}">
      <dgm:prSet/>
      <dgm:spPr/>
      <dgm:t>
        <a:bodyPr/>
        <a:lstStyle/>
        <a:p>
          <a:endParaRPr lang="fr-FR"/>
        </a:p>
      </dgm:t>
    </dgm:pt>
    <dgm:pt modelId="{9DCFDFD6-90EE-47A3-9F11-58FF765A9B1E}">
      <dgm:prSet phldrT="[Texte]" custT="1"/>
      <dgm:spPr/>
      <dgm:t>
        <a:bodyPr/>
        <a:lstStyle/>
        <a:p>
          <a:r>
            <a:rPr lang="fr-FR" sz="1400" dirty="0"/>
            <a:t>Coopérative : augmente nbr de </a:t>
          </a:r>
          <a:r>
            <a:rPr lang="fr-FR" sz="1400" dirty="0" err="1"/>
            <a:t>farmer</a:t>
          </a:r>
          <a:r>
            <a:rPr lang="fr-FR" sz="1400" dirty="0"/>
            <a:t> de 10</a:t>
          </a:r>
        </a:p>
        <a:p>
          <a:r>
            <a:rPr lang="fr-FR" sz="1400" dirty="0"/>
            <a:t>Condition : 100 bonheur + 100 or + 100 énergie</a:t>
          </a:r>
        </a:p>
      </dgm:t>
    </dgm:pt>
    <dgm:pt modelId="{645A008C-B88F-409B-A17C-6846F2C56640}" type="parTrans" cxnId="{4791293E-A90D-4154-8A43-4336CF37CC57}">
      <dgm:prSet/>
      <dgm:spPr/>
      <dgm:t>
        <a:bodyPr/>
        <a:lstStyle/>
        <a:p>
          <a:endParaRPr lang="fr-FR"/>
        </a:p>
      </dgm:t>
    </dgm:pt>
    <dgm:pt modelId="{4B1CC506-AD96-4E0F-9787-890DD08ECEB7}" type="sibTrans" cxnId="{4791293E-A90D-4154-8A43-4336CF37CC57}">
      <dgm:prSet/>
      <dgm:spPr/>
      <dgm:t>
        <a:bodyPr/>
        <a:lstStyle/>
        <a:p>
          <a:endParaRPr lang="fr-FR"/>
        </a:p>
      </dgm:t>
    </dgm:pt>
    <dgm:pt modelId="{1160241B-323F-4ABB-B2C3-2B4904EFA669}">
      <dgm:prSet phldrT="[Texte]" custT="1"/>
      <dgm:spPr/>
      <dgm:t>
        <a:bodyPr/>
        <a:lstStyle/>
        <a:p>
          <a:r>
            <a:rPr lang="fr-FR" sz="1400" dirty="0"/>
            <a:t>Pesticides</a:t>
          </a:r>
          <a:r>
            <a:rPr lang="fr-FR" sz="1400" baseline="0" dirty="0"/>
            <a:t> : Augmente production de 30% mais baisse bonheur de 25</a:t>
          </a:r>
        </a:p>
        <a:p>
          <a:r>
            <a:rPr lang="fr-FR" sz="1400" baseline="0" dirty="0"/>
            <a:t>Condition : idem</a:t>
          </a:r>
          <a:endParaRPr lang="fr-FR" sz="1400" dirty="0"/>
        </a:p>
      </dgm:t>
    </dgm:pt>
    <dgm:pt modelId="{05E20793-EFC8-43C2-8396-09F62864BF53}" type="parTrans" cxnId="{FDC0B8FA-7679-46BA-94AF-AEBCEFC1783B}">
      <dgm:prSet/>
      <dgm:spPr/>
      <dgm:t>
        <a:bodyPr/>
        <a:lstStyle/>
        <a:p>
          <a:endParaRPr lang="fr-FR"/>
        </a:p>
      </dgm:t>
    </dgm:pt>
    <dgm:pt modelId="{F2CA6E10-CBD3-4A39-AF64-DACA0B38AB51}" type="sibTrans" cxnId="{FDC0B8FA-7679-46BA-94AF-AEBCEFC1783B}">
      <dgm:prSet/>
      <dgm:spPr/>
      <dgm:t>
        <a:bodyPr/>
        <a:lstStyle/>
        <a:p>
          <a:endParaRPr lang="fr-FR"/>
        </a:p>
      </dgm:t>
    </dgm:pt>
    <dgm:pt modelId="{07F7D02E-E575-4D4E-AD5E-A814B8AB49D3}">
      <dgm:prSet phldrT="[Texte]"/>
      <dgm:spPr/>
      <dgm:t>
        <a:bodyPr/>
        <a:lstStyle/>
        <a:p>
          <a:r>
            <a:rPr lang="fr-FR" dirty="0"/>
            <a:t>OGM : Augmente production de 50% mais bonheur baisse de 40</a:t>
          </a:r>
        </a:p>
        <a:p>
          <a:r>
            <a:rPr lang="fr-FR" dirty="0"/>
            <a:t>Condition : idem</a:t>
          </a:r>
        </a:p>
      </dgm:t>
    </dgm:pt>
    <dgm:pt modelId="{4455D529-189B-4760-BCA8-9F7B99EBB0A3}" type="parTrans" cxnId="{D0B6F68F-D20D-4F8C-BDFC-A068DF875F53}">
      <dgm:prSet/>
      <dgm:spPr/>
      <dgm:t>
        <a:bodyPr/>
        <a:lstStyle/>
        <a:p>
          <a:endParaRPr lang="fr-FR"/>
        </a:p>
      </dgm:t>
    </dgm:pt>
    <dgm:pt modelId="{EF99388C-055F-4B9A-9620-7C719DD8F384}" type="sibTrans" cxnId="{D0B6F68F-D20D-4F8C-BDFC-A068DF875F53}">
      <dgm:prSet/>
      <dgm:spPr/>
      <dgm:t>
        <a:bodyPr/>
        <a:lstStyle/>
        <a:p>
          <a:endParaRPr lang="fr-FR"/>
        </a:p>
      </dgm:t>
    </dgm:pt>
    <dgm:pt modelId="{C784475E-3828-4EC2-9E9F-325424D96572}" type="pres">
      <dgm:prSet presAssocID="{654CE383-8585-489D-9B29-92527B4C6B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C5A096-95D9-40AF-8954-BADA89A0EE8A}" type="pres">
      <dgm:prSet presAssocID="{6DAF7445-3FE2-48F0-9222-516FB730DB57}" presName="root1" presStyleCnt="0"/>
      <dgm:spPr/>
    </dgm:pt>
    <dgm:pt modelId="{A2160D04-2323-4326-8DFE-7D9FD70B4A69}" type="pres">
      <dgm:prSet presAssocID="{6DAF7445-3FE2-48F0-9222-516FB730DB57}" presName="LevelOneTextNode" presStyleLbl="node0" presStyleIdx="0" presStyleCnt="1">
        <dgm:presLayoutVars>
          <dgm:chPref val="3"/>
        </dgm:presLayoutVars>
      </dgm:prSet>
      <dgm:spPr/>
    </dgm:pt>
    <dgm:pt modelId="{3C0F434C-7575-47F5-A7ED-8E8135AA54D8}" type="pres">
      <dgm:prSet presAssocID="{6DAF7445-3FE2-48F0-9222-516FB730DB57}" presName="level2hierChild" presStyleCnt="0"/>
      <dgm:spPr/>
    </dgm:pt>
    <dgm:pt modelId="{01B467E0-867A-4CE4-ACAF-0FD822A1B4C2}" type="pres">
      <dgm:prSet presAssocID="{645A008C-B88F-409B-A17C-6846F2C56640}" presName="conn2-1" presStyleLbl="parChTrans1D2" presStyleIdx="0" presStyleCnt="2"/>
      <dgm:spPr/>
    </dgm:pt>
    <dgm:pt modelId="{52653F31-0DD9-423C-AA34-4DE010C4B314}" type="pres">
      <dgm:prSet presAssocID="{645A008C-B88F-409B-A17C-6846F2C56640}" presName="connTx" presStyleLbl="parChTrans1D2" presStyleIdx="0" presStyleCnt="2"/>
      <dgm:spPr/>
    </dgm:pt>
    <dgm:pt modelId="{BE258CD0-03CC-4E13-A2AE-3C86EB1F15E3}" type="pres">
      <dgm:prSet presAssocID="{9DCFDFD6-90EE-47A3-9F11-58FF765A9B1E}" presName="root2" presStyleCnt="0"/>
      <dgm:spPr/>
    </dgm:pt>
    <dgm:pt modelId="{9B70A004-4DFF-4315-A815-0FF73DDF2551}" type="pres">
      <dgm:prSet presAssocID="{9DCFDFD6-90EE-47A3-9F11-58FF765A9B1E}" presName="LevelTwoTextNode" presStyleLbl="node2" presStyleIdx="0" presStyleCnt="2">
        <dgm:presLayoutVars>
          <dgm:chPref val="3"/>
        </dgm:presLayoutVars>
      </dgm:prSet>
      <dgm:spPr/>
    </dgm:pt>
    <dgm:pt modelId="{2FB95D80-753F-4304-ACDE-0EA01EE2AF52}" type="pres">
      <dgm:prSet presAssocID="{9DCFDFD6-90EE-47A3-9F11-58FF765A9B1E}" presName="level3hierChild" presStyleCnt="0"/>
      <dgm:spPr/>
    </dgm:pt>
    <dgm:pt modelId="{5FE48C3D-8508-4216-8F91-ECFC3ED6293B}" type="pres">
      <dgm:prSet presAssocID="{48EEDED6-36A4-4C04-A718-693D18046760}" presName="conn2-1" presStyleLbl="parChTrans1D3" presStyleIdx="0" presStyleCnt="2"/>
      <dgm:spPr/>
    </dgm:pt>
    <dgm:pt modelId="{E4D146D7-5EC5-4612-B47E-B2BC737198BC}" type="pres">
      <dgm:prSet presAssocID="{48EEDED6-36A4-4C04-A718-693D18046760}" presName="connTx" presStyleLbl="parChTrans1D3" presStyleIdx="0" presStyleCnt="2"/>
      <dgm:spPr/>
    </dgm:pt>
    <dgm:pt modelId="{05D9C3AD-DED5-4409-9E6C-408A4325D5F7}" type="pres">
      <dgm:prSet presAssocID="{6C0C727D-DC8F-4D7C-964D-A901A9D6898C}" presName="root2" presStyleCnt="0"/>
      <dgm:spPr/>
    </dgm:pt>
    <dgm:pt modelId="{0AB8DEA7-E7AB-4449-975F-A77B02A94F55}" type="pres">
      <dgm:prSet presAssocID="{6C0C727D-DC8F-4D7C-964D-A901A9D6898C}" presName="LevelTwoTextNode" presStyleLbl="node3" presStyleIdx="0" presStyleCnt="2">
        <dgm:presLayoutVars>
          <dgm:chPref val="3"/>
        </dgm:presLayoutVars>
      </dgm:prSet>
      <dgm:spPr/>
    </dgm:pt>
    <dgm:pt modelId="{F0A30871-7672-443F-A6F4-802089C81BF8}" type="pres">
      <dgm:prSet presAssocID="{6C0C727D-DC8F-4D7C-964D-A901A9D6898C}" presName="level3hierChild" presStyleCnt="0"/>
      <dgm:spPr/>
    </dgm:pt>
    <dgm:pt modelId="{22622157-18D0-4E90-A9D8-1C1BC157666D}" type="pres">
      <dgm:prSet presAssocID="{05E20793-EFC8-43C2-8396-09F62864BF53}" presName="conn2-1" presStyleLbl="parChTrans1D2" presStyleIdx="1" presStyleCnt="2"/>
      <dgm:spPr/>
    </dgm:pt>
    <dgm:pt modelId="{56224957-4F8A-4F07-87C7-85D1E03FBC0C}" type="pres">
      <dgm:prSet presAssocID="{05E20793-EFC8-43C2-8396-09F62864BF53}" presName="connTx" presStyleLbl="parChTrans1D2" presStyleIdx="1" presStyleCnt="2"/>
      <dgm:spPr/>
    </dgm:pt>
    <dgm:pt modelId="{DB035212-8C6D-44F8-98E1-3E5F99605F57}" type="pres">
      <dgm:prSet presAssocID="{1160241B-323F-4ABB-B2C3-2B4904EFA669}" presName="root2" presStyleCnt="0"/>
      <dgm:spPr/>
    </dgm:pt>
    <dgm:pt modelId="{BF08AB82-1846-44FE-B4F5-8F24B356E914}" type="pres">
      <dgm:prSet presAssocID="{1160241B-323F-4ABB-B2C3-2B4904EFA669}" presName="LevelTwoTextNode" presStyleLbl="node2" presStyleIdx="1" presStyleCnt="2">
        <dgm:presLayoutVars>
          <dgm:chPref val="3"/>
        </dgm:presLayoutVars>
      </dgm:prSet>
      <dgm:spPr/>
    </dgm:pt>
    <dgm:pt modelId="{9C8CF1D6-EC5A-4F9F-AA01-61D7A2D1E80E}" type="pres">
      <dgm:prSet presAssocID="{1160241B-323F-4ABB-B2C3-2B4904EFA669}" presName="level3hierChild" presStyleCnt="0"/>
      <dgm:spPr/>
    </dgm:pt>
    <dgm:pt modelId="{B6ABA4E5-53A3-4CAE-AB81-85105F65EA68}" type="pres">
      <dgm:prSet presAssocID="{4455D529-189B-4760-BCA8-9F7B99EBB0A3}" presName="conn2-1" presStyleLbl="parChTrans1D3" presStyleIdx="1" presStyleCnt="2"/>
      <dgm:spPr/>
    </dgm:pt>
    <dgm:pt modelId="{76C62E83-0B4B-4EC3-B95B-C96A5D7C6D87}" type="pres">
      <dgm:prSet presAssocID="{4455D529-189B-4760-BCA8-9F7B99EBB0A3}" presName="connTx" presStyleLbl="parChTrans1D3" presStyleIdx="1" presStyleCnt="2"/>
      <dgm:spPr/>
    </dgm:pt>
    <dgm:pt modelId="{3A367ACA-32A4-43ED-8C51-27B88AC2F339}" type="pres">
      <dgm:prSet presAssocID="{07F7D02E-E575-4D4E-AD5E-A814B8AB49D3}" presName="root2" presStyleCnt="0"/>
      <dgm:spPr/>
    </dgm:pt>
    <dgm:pt modelId="{D3897023-5353-4567-A1F8-06BC2641E9A7}" type="pres">
      <dgm:prSet presAssocID="{07F7D02E-E575-4D4E-AD5E-A814B8AB49D3}" presName="LevelTwoTextNode" presStyleLbl="node3" presStyleIdx="1" presStyleCnt="2">
        <dgm:presLayoutVars>
          <dgm:chPref val="3"/>
        </dgm:presLayoutVars>
      </dgm:prSet>
      <dgm:spPr/>
    </dgm:pt>
    <dgm:pt modelId="{41C6CDB8-7ED7-4787-B365-4C61F802D68D}" type="pres">
      <dgm:prSet presAssocID="{07F7D02E-E575-4D4E-AD5E-A814B8AB49D3}" presName="level3hierChild" presStyleCnt="0"/>
      <dgm:spPr/>
    </dgm:pt>
    <dgm:pt modelId="{2F3542A2-69C8-4F4A-BF5D-7C9284D33A20}" type="pres">
      <dgm:prSet presAssocID="{F3B7F15D-D85D-4EA3-A300-85A4FA6BEC1A}" presName="conn2-1" presStyleLbl="parChTrans1D4" presStyleIdx="0" presStyleCnt="1"/>
      <dgm:spPr/>
    </dgm:pt>
    <dgm:pt modelId="{02C8F694-0ADE-42D8-B4C6-9EF0E47F779B}" type="pres">
      <dgm:prSet presAssocID="{F3B7F15D-D85D-4EA3-A300-85A4FA6BEC1A}" presName="connTx" presStyleLbl="parChTrans1D4" presStyleIdx="0" presStyleCnt="1"/>
      <dgm:spPr/>
    </dgm:pt>
    <dgm:pt modelId="{584464DD-9C5C-4007-A438-5964FF8068C2}" type="pres">
      <dgm:prSet presAssocID="{A7791671-5692-441C-9917-CF35612A7D45}" presName="root2" presStyleCnt="0"/>
      <dgm:spPr/>
    </dgm:pt>
    <dgm:pt modelId="{CCA6FE3A-2763-4562-939B-FCEE3482E840}" type="pres">
      <dgm:prSet presAssocID="{A7791671-5692-441C-9917-CF35612A7D45}" presName="LevelTwoTextNode" presStyleLbl="node4" presStyleIdx="0" presStyleCnt="1" custLinFactNeighborX="-14079" custLinFactNeighborY="-49780">
        <dgm:presLayoutVars>
          <dgm:chPref val="3"/>
        </dgm:presLayoutVars>
      </dgm:prSet>
      <dgm:spPr/>
    </dgm:pt>
    <dgm:pt modelId="{E2F7DF54-4827-49E4-8B3B-1B368DD7AAAB}" type="pres">
      <dgm:prSet presAssocID="{A7791671-5692-441C-9917-CF35612A7D45}" presName="level3hierChild" presStyleCnt="0"/>
      <dgm:spPr/>
    </dgm:pt>
  </dgm:ptLst>
  <dgm:cxnLst>
    <dgm:cxn modelId="{43CD6B08-85C5-4101-978C-45DBDAD5CA55}" type="presOf" srcId="{05E20793-EFC8-43C2-8396-09F62864BF53}" destId="{56224957-4F8A-4F07-87C7-85D1E03FBC0C}" srcOrd="1" destOrd="0" presId="urn:microsoft.com/office/officeart/2005/8/layout/hierarchy2"/>
    <dgm:cxn modelId="{9E59C50E-A206-4CF2-A18A-18E7C5D659CF}" srcId="{654CE383-8585-489D-9B29-92527B4C6B7D}" destId="{6DAF7445-3FE2-48F0-9222-516FB730DB57}" srcOrd="0" destOrd="0" parTransId="{7036F198-DA06-44AA-861B-AEBC381C17B5}" sibTransId="{F2246A54-B1B9-414B-A00D-F8C77EBBBE42}"/>
    <dgm:cxn modelId="{F1EB2B20-0F21-493F-8F78-97E9AE3535AF}" type="presOf" srcId="{4455D529-189B-4760-BCA8-9F7B99EBB0A3}" destId="{76C62E83-0B4B-4EC3-B95B-C96A5D7C6D87}" srcOrd="1" destOrd="0" presId="urn:microsoft.com/office/officeart/2005/8/layout/hierarchy2"/>
    <dgm:cxn modelId="{09DC122C-58A5-4ECD-B838-9C71CFDD67E9}" type="presOf" srcId="{4455D529-189B-4760-BCA8-9F7B99EBB0A3}" destId="{B6ABA4E5-53A3-4CAE-AB81-85105F65EA68}" srcOrd="0" destOrd="0" presId="urn:microsoft.com/office/officeart/2005/8/layout/hierarchy2"/>
    <dgm:cxn modelId="{FDC97931-4FD5-4A9A-8E74-F1D7C04F13E8}" type="presOf" srcId="{6DAF7445-3FE2-48F0-9222-516FB730DB57}" destId="{A2160D04-2323-4326-8DFE-7D9FD70B4A69}" srcOrd="0" destOrd="0" presId="urn:microsoft.com/office/officeart/2005/8/layout/hierarchy2"/>
    <dgm:cxn modelId="{4791293E-A90D-4154-8A43-4336CF37CC57}" srcId="{6DAF7445-3FE2-48F0-9222-516FB730DB57}" destId="{9DCFDFD6-90EE-47A3-9F11-58FF765A9B1E}" srcOrd="0" destOrd="0" parTransId="{645A008C-B88F-409B-A17C-6846F2C56640}" sibTransId="{4B1CC506-AD96-4E0F-9787-890DD08ECEB7}"/>
    <dgm:cxn modelId="{505E5D40-0935-43C3-93D0-27C502A23C24}" type="presOf" srcId="{645A008C-B88F-409B-A17C-6846F2C56640}" destId="{01B467E0-867A-4CE4-ACAF-0FD822A1B4C2}" srcOrd="0" destOrd="0" presId="urn:microsoft.com/office/officeart/2005/8/layout/hierarchy2"/>
    <dgm:cxn modelId="{4539C544-4113-4F68-91CE-B4B5A3D0FC18}" type="presOf" srcId="{F3B7F15D-D85D-4EA3-A300-85A4FA6BEC1A}" destId="{2F3542A2-69C8-4F4A-BF5D-7C9284D33A20}" srcOrd="0" destOrd="0" presId="urn:microsoft.com/office/officeart/2005/8/layout/hierarchy2"/>
    <dgm:cxn modelId="{D0B6F68F-D20D-4F8C-BDFC-A068DF875F53}" srcId="{1160241B-323F-4ABB-B2C3-2B4904EFA669}" destId="{07F7D02E-E575-4D4E-AD5E-A814B8AB49D3}" srcOrd="0" destOrd="0" parTransId="{4455D529-189B-4760-BCA8-9F7B99EBB0A3}" sibTransId="{EF99388C-055F-4B9A-9620-7C719DD8F384}"/>
    <dgm:cxn modelId="{26744293-11F4-4C23-B5DF-05DD330A129D}" type="presOf" srcId="{48EEDED6-36A4-4C04-A718-693D18046760}" destId="{5FE48C3D-8508-4216-8F91-ECFC3ED6293B}" srcOrd="0" destOrd="0" presId="urn:microsoft.com/office/officeart/2005/8/layout/hierarchy2"/>
    <dgm:cxn modelId="{AF27FF94-CB6D-467D-9223-0982386A4A47}" type="presOf" srcId="{6C0C727D-DC8F-4D7C-964D-A901A9D6898C}" destId="{0AB8DEA7-E7AB-4449-975F-A77B02A94F55}" srcOrd="0" destOrd="0" presId="urn:microsoft.com/office/officeart/2005/8/layout/hierarchy2"/>
    <dgm:cxn modelId="{410A1295-52AB-42C3-90B2-BED06DB00166}" type="presOf" srcId="{05E20793-EFC8-43C2-8396-09F62864BF53}" destId="{22622157-18D0-4E90-A9D8-1C1BC157666D}" srcOrd="0" destOrd="0" presId="urn:microsoft.com/office/officeart/2005/8/layout/hierarchy2"/>
    <dgm:cxn modelId="{B7AD0499-BA21-4BF1-B108-ABF220E57F2B}" type="presOf" srcId="{645A008C-B88F-409B-A17C-6846F2C56640}" destId="{52653F31-0DD9-423C-AA34-4DE010C4B314}" srcOrd="1" destOrd="0" presId="urn:microsoft.com/office/officeart/2005/8/layout/hierarchy2"/>
    <dgm:cxn modelId="{56EC439D-B865-4B37-80FD-4C7375436FA2}" srcId="{07F7D02E-E575-4D4E-AD5E-A814B8AB49D3}" destId="{A7791671-5692-441C-9917-CF35612A7D45}" srcOrd="0" destOrd="0" parTransId="{F3B7F15D-D85D-4EA3-A300-85A4FA6BEC1A}" sibTransId="{8EB98D94-E356-409E-8A2E-BE797892512E}"/>
    <dgm:cxn modelId="{0E73AAA2-8183-492D-B108-5BB837B7F88F}" type="presOf" srcId="{48EEDED6-36A4-4C04-A718-693D18046760}" destId="{E4D146D7-5EC5-4612-B47E-B2BC737198BC}" srcOrd="1" destOrd="0" presId="urn:microsoft.com/office/officeart/2005/8/layout/hierarchy2"/>
    <dgm:cxn modelId="{7CA3A1A6-BA13-41C6-B8C0-417FE4711CA0}" srcId="{9DCFDFD6-90EE-47A3-9F11-58FF765A9B1E}" destId="{6C0C727D-DC8F-4D7C-964D-A901A9D6898C}" srcOrd="0" destOrd="0" parTransId="{48EEDED6-36A4-4C04-A718-693D18046760}" sibTransId="{21B52B26-8AAB-47B7-879C-20026A12FB39}"/>
    <dgm:cxn modelId="{6369D5AE-ECB6-4D90-9EED-505E90EAAD70}" type="presOf" srcId="{A7791671-5692-441C-9917-CF35612A7D45}" destId="{CCA6FE3A-2763-4562-939B-FCEE3482E840}" srcOrd="0" destOrd="0" presId="urn:microsoft.com/office/officeart/2005/8/layout/hierarchy2"/>
    <dgm:cxn modelId="{90EAF6BA-1485-4F16-82B4-6106B98543C3}" type="presOf" srcId="{9DCFDFD6-90EE-47A3-9F11-58FF765A9B1E}" destId="{9B70A004-4DFF-4315-A815-0FF73DDF2551}" srcOrd="0" destOrd="0" presId="urn:microsoft.com/office/officeart/2005/8/layout/hierarchy2"/>
    <dgm:cxn modelId="{67EA52C5-9D55-4DA2-9C74-5F103D0D0C44}" type="presOf" srcId="{07F7D02E-E575-4D4E-AD5E-A814B8AB49D3}" destId="{D3897023-5353-4567-A1F8-06BC2641E9A7}" srcOrd="0" destOrd="0" presId="urn:microsoft.com/office/officeart/2005/8/layout/hierarchy2"/>
    <dgm:cxn modelId="{06F20DDD-9554-41BC-9F7B-F50B8BAC6A38}" type="presOf" srcId="{F3B7F15D-D85D-4EA3-A300-85A4FA6BEC1A}" destId="{02C8F694-0ADE-42D8-B4C6-9EF0E47F779B}" srcOrd="1" destOrd="0" presId="urn:microsoft.com/office/officeart/2005/8/layout/hierarchy2"/>
    <dgm:cxn modelId="{A1CCC2F3-493C-4355-B7B5-D28431D1D150}" type="presOf" srcId="{654CE383-8585-489D-9B29-92527B4C6B7D}" destId="{C784475E-3828-4EC2-9E9F-325424D96572}" srcOrd="0" destOrd="0" presId="urn:microsoft.com/office/officeart/2005/8/layout/hierarchy2"/>
    <dgm:cxn modelId="{4D596FF4-48BC-498C-B66B-F1A1ADB0BF06}" type="presOf" srcId="{1160241B-323F-4ABB-B2C3-2B4904EFA669}" destId="{BF08AB82-1846-44FE-B4F5-8F24B356E914}" srcOrd="0" destOrd="0" presId="urn:microsoft.com/office/officeart/2005/8/layout/hierarchy2"/>
    <dgm:cxn modelId="{FDC0B8FA-7679-46BA-94AF-AEBCEFC1783B}" srcId="{6DAF7445-3FE2-48F0-9222-516FB730DB57}" destId="{1160241B-323F-4ABB-B2C3-2B4904EFA669}" srcOrd="1" destOrd="0" parTransId="{05E20793-EFC8-43C2-8396-09F62864BF53}" sibTransId="{F2CA6E10-CBD3-4A39-AF64-DACA0B38AB51}"/>
    <dgm:cxn modelId="{55E540E4-FFFB-4DEC-BE50-918245D56873}" type="presParOf" srcId="{C784475E-3828-4EC2-9E9F-325424D96572}" destId="{DBC5A096-95D9-40AF-8954-BADA89A0EE8A}" srcOrd="0" destOrd="0" presId="urn:microsoft.com/office/officeart/2005/8/layout/hierarchy2"/>
    <dgm:cxn modelId="{E91B2FBA-2D68-49CF-B6FF-75B39219CD42}" type="presParOf" srcId="{DBC5A096-95D9-40AF-8954-BADA89A0EE8A}" destId="{A2160D04-2323-4326-8DFE-7D9FD70B4A69}" srcOrd="0" destOrd="0" presId="urn:microsoft.com/office/officeart/2005/8/layout/hierarchy2"/>
    <dgm:cxn modelId="{DF64CE83-8B50-424E-9DB5-21B09AD9F206}" type="presParOf" srcId="{DBC5A096-95D9-40AF-8954-BADA89A0EE8A}" destId="{3C0F434C-7575-47F5-A7ED-8E8135AA54D8}" srcOrd="1" destOrd="0" presId="urn:microsoft.com/office/officeart/2005/8/layout/hierarchy2"/>
    <dgm:cxn modelId="{4578113A-4938-4177-9B4D-15F798D8EC01}" type="presParOf" srcId="{3C0F434C-7575-47F5-A7ED-8E8135AA54D8}" destId="{01B467E0-867A-4CE4-ACAF-0FD822A1B4C2}" srcOrd="0" destOrd="0" presId="urn:microsoft.com/office/officeart/2005/8/layout/hierarchy2"/>
    <dgm:cxn modelId="{C07FB37D-0593-47A7-BD3B-3E0AF3E47B96}" type="presParOf" srcId="{01B467E0-867A-4CE4-ACAF-0FD822A1B4C2}" destId="{52653F31-0DD9-423C-AA34-4DE010C4B314}" srcOrd="0" destOrd="0" presId="urn:microsoft.com/office/officeart/2005/8/layout/hierarchy2"/>
    <dgm:cxn modelId="{131EAD48-D66E-4BDF-A198-96B74568CE6C}" type="presParOf" srcId="{3C0F434C-7575-47F5-A7ED-8E8135AA54D8}" destId="{BE258CD0-03CC-4E13-A2AE-3C86EB1F15E3}" srcOrd="1" destOrd="0" presId="urn:microsoft.com/office/officeart/2005/8/layout/hierarchy2"/>
    <dgm:cxn modelId="{A339F280-E94A-4351-B6AC-4F6F0946528F}" type="presParOf" srcId="{BE258CD0-03CC-4E13-A2AE-3C86EB1F15E3}" destId="{9B70A004-4DFF-4315-A815-0FF73DDF2551}" srcOrd="0" destOrd="0" presId="urn:microsoft.com/office/officeart/2005/8/layout/hierarchy2"/>
    <dgm:cxn modelId="{6D4C3763-6A51-415C-B823-8156B2A3E06D}" type="presParOf" srcId="{BE258CD0-03CC-4E13-A2AE-3C86EB1F15E3}" destId="{2FB95D80-753F-4304-ACDE-0EA01EE2AF52}" srcOrd="1" destOrd="0" presId="urn:microsoft.com/office/officeart/2005/8/layout/hierarchy2"/>
    <dgm:cxn modelId="{DBE0115D-0A71-4FED-B74F-917E1DB6AF90}" type="presParOf" srcId="{2FB95D80-753F-4304-ACDE-0EA01EE2AF52}" destId="{5FE48C3D-8508-4216-8F91-ECFC3ED6293B}" srcOrd="0" destOrd="0" presId="urn:microsoft.com/office/officeart/2005/8/layout/hierarchy2"/>
    <dgm:cxn modelId="{9C756B0C-8983-44E3-9213-E7E1C77CC974}" type="presParOf" srcId="{5FE48C3D-8508-4216-8F91-ECFC3ED6293B}" destId="{E4D146D7-5EC5-4612-B47E-B2BC737198BC}" srcOrd="0" destOrd="0" presId="urn:microsoft.com/office/officeart/2005/8/layout/hierarchy2"/>
    <dgm:cxn modelId="{4F230D2A-4689-4736-9C80-1A4B1E26AA29}" type="presParOf" srcId="{2FB95D80-753F-4304-ACDE-0EA01EE2AF52}" destId="{05D9C3AD-DED5-4409-9E6C-408A4325D5F7}" srcOrd="1" destOrd="0" presId="urn:microsoft.com/office/officeart/2005/8/layout/hierarchy2"/>
    <dgm:cxn modelId="{8E851777-4614-4B66-8F6B-1CEE68F4FE0E}" type="presParOf" srcId="{05D9C3AD-DED5-4409-9E6C-408A4325D5F7}" destId="{0AB8DEA7-E7AB-4449-975F-A77B02A94F55}" srcOrd="0" destOrd="0" presId="urn:microsoft.com/office/officeart/2005/8/layout/hierarchy2"/>
    <dgm:cxn modelId="{012EA73B-BF4A-43B3-B6AD-2E9F0393242F}" type="presParOf" srcId="{05D9C3AD-DED5-4409-9E6C-408A4325D5F7}" destId="{F0A30871-7672-443F-A6F4-802089C81BF8}" srcOrd="1" destOrd="0" presId="urn:microsoft.com/office/officeart/2005/8/layout/hierarchy2"/>
    <dgm:cxn modelId="{AD869AC4-CF6F-411E-BD61-1BE9284EBB3D}" type="presParOf" srcId="{3C0F434C-7575-47F5-A7ED-8E8135AA54D8}" destId="{22622157-18D0-4E90-A9D8-1C1BC157666D}" srcOrd="2" destOrd="0" presId="urn:microsoft.com/office/officeart/2005/8/layout/hierarchy2"/>
    <dgm:cxn modelId="{66A23C33-778A-4F41-AE85-A8E4F53F4B5D}" type="presParOf" srcId="{22622157-18D0-4E90-A9D8-1C1BC157666D}" destId="{56224957-4F8A-4F07-87C7-85D1E03FBC0C}" srcOrd="0" destOrd="0" presId="urn:microsoft.com/office/officeart/2005/8/layout/hierarchy2"/>
    <dgm:cxn modelId="{52D954D6-5F30-40AE-99F5-3831ADE44C70}" type="presParOf" srcId="{3C0F434C-7575-47F5-A7ED-8E8135AA54D8}" destId="{DB035212-8C6D-44F8-98E1-3E5F99605F57}" srcOrd="3" destOrd="0" presId="urn:microsoft.com/office/officeart/2005/8/layout/hierarchy2"/>
    <dgm:cxn modelId="{16872592-A989-4E88-8BE7-E973BE2F503E}" type="presParOf" srcId="{DB035212-8C6D-44F8-98E1-3E5F99605F57}" destId="{BF08AB82-1846-44FE-B4F5-8F24B356E914}" srcOrd="0" destOrd="0" presId="urn:microsoft.com/office/officeart/2005/8/layout/hierarchy2"/>
    <dgm:cxn modelId="{FC349263-AB3D-4259-B06C-2CFECD3CC8DF}" type="presParOf" srcId="{DB035212-8C6D-44F8-98E1-3E5F99605F57}" destId="{9C8CF1D6-EC5A-4F9F-AA01-61D7A2D1E80E}" srcOrd="1" destOrd="0" presId="urn:microsoft.com/office/officeart/2005/8/layout/hierarchy2"/>
    <dgm:cxn modelId="{0ADB295C-E124-4F2E-A7DE-D158C99BBB85}" type="presParOf" srcId="{9C8CF1D6-EC5A-4F9F-AA01-61D7A2D1E80E}" destId="{B6ABA4E5-53A3-4CAE-AB81-85105F65EA68}" srcOrd="0" destOrd="0" presId="urn:microsoft.com/office/officeart/2005/8/layout/hierarchy2"/>
    <dgm:cxn modelId="{70CA621E-815F-4B3E-A4CE-B3D118DE60A3}" type="presParOf" srcId="{B6ABA4E5-53A3-4CAE-AB81-85105F65EA68}" destId="{76C62E83-0B4B-4EC3-B95B-C96A5D7C6D87}" srcOrd="0" destOrd="0" presId="urn:microsoft.com/office/officeart/2005/8/layout/hierarchy2"/>
    <dgm:cxn modelId="{CBD71A02-48FF-41FF-B758-FAD99423C409}" type="presParOf" srcId="{9C8CF1D6-EC5A-4F9F-AA01-61D7A2D1E80E}" destId="{3A367ACA-32A4-43ED-8C51-27B88AC2F339}" srcOrd="1" destOrd="0" presId="urn:microsoft.com/office/officeart/2005/8/layout/hierarchy2"/>
    <dgm:cxn modelId="{9D8873B3-F0AE-4FD6-A617-BDA48A9C70DB}" type="presParOf" srcId="{3A367ACA-32A4-43ED-8C51-27B88AC2F339}" destId="{D3897023-5353-4567-A1F8-06BC2641E9A7}" srcOrd="0" destOrd="0" presId="urn:microsoft.com/office/officeart/2005/8/layout/hierarchy2"/>
    <dgm:cxn modelId="{99BDBFF1-6945-44B3-A491-9785C24637F2}" type="presParOf" srcId="{3A367ACA-32A4-43ED-8C51-27B88AC2F339}" destId="{41C6CDB8-7ED7-4787-B365-4C61F802D68D}" srcOrd="1" destOrd="0" presId="urn:microsoft.com/office/officeart/2005/8/layout/hierarchy2"/>
    <dgm:cxn modelId="{6B857280-5000-466A-9F53-3048F4E6B482}" type="presParOf" srcId="{41C6CDB8-7ED7-4787-B365-4C61F802D68D}" destId="{2F3542A2-69C8-4F4A-BF5D-7C9284D33A20}" srcOrd="0" destOrd="0" presId="urn:microsoft.com/office/officeart/2005/8/layout/hierarchy2"/>
    <dgm:cxn modelId="{F717767B-2EB1-4699-B483-AEBC4E620F0A}" type="presParOf" srcId="{2F3542A2-69C8-4F4A-BF5D-7C9284D33A20}" destId="{02C8F694-0ADE-42D8-B4C6-9EF0E47F779B}" srcOrd="0" destOrd="0" presId="urn:microsoft.com/office/officeart/2005/8/layout/hierarchy2"/>
    <dgm:cxn modelId="{C45ABCCF-1BF9-4D93-92FE-99E58EBC302C}" type="presParOf" srcId="{41C6CDB8-7ED7-4787-B365-4C61F802D68D}" destId="{584464DD-9C5C-4007-A438-5964FF8068C2}" srcOrd="1" destOrd="0" presId="urn:microsoft.com/office/officeart/2005/8/layout/hierarchy2"/>
    <dgm:cxn modelId="{3C4E09F7-A47D-4F85-A70E-54231A1251D2}" type="presParOf" srcId="{584464DD-9C5C-4007-A438-5964FF8068C2}" destId="{CCA6FE3A-2763-4562-939B-FCEE3482E840}" srcOrd="0" destOrd="0" presId="urn:microsoft.com/office/officeart/2005/8/layout/hierarchy2"/>
    <dgm:cxn modelId="{E5A82611-1530-4FDE-81FF-1B9728B57729}" type="presParOf" srcId="{584464DD-9C5C-4007-A438-5964FF8068C2}" destId="{E2F7DF54-4827-49E4-8B3B-1B368DD7AAA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CE383-8585-489D-9B29-92527B4C6B7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AF7445-3FE2-48F0-9222-516FB730DB57}">
      <dgm:prSet phldrT="[Texte]" custT="1"/>
      <dgm:spPr/>
      <dgm:t>
        <a:bodyPr/>
        <a:lstStyle/>
        <a:p>
          <a:r>
            <a:rPr lang="fr-FR" sz="1400" dirty="0"/>
            <a:t>Energie : </a:t>
          </a:r>
        </a:p>
      </dgm:t>
    </dgm:pt>
    <dgm:pt modelId="{7036F198-DA06-44AA-861B-AEBC381C17B5}" type="parTrans" cxnId="{9E59C50E-A206-4CF2-A18A-18E7C5D659CF}">
      <dgm:prSet/>
      <dgm:spPr/>
      <dgm:t>
        <a:bodyPr/>
        <a:lstStyle/>
        <a:p>
          <a:endParaRPr lang="fr-FR"/>
        </a:p>
      </dgm:t>
    </dgm:pt>
    <dgm:pt modelId="{F2246A54-B1B9-414B-A00D-F8C77EBBBE42}" type="sibTrans" cxnId="{9E59C50E-A206-4CF2-A18A-18E7C5D659CF}">
      <dgm:prSet/>
      <dgm:spPr/>
      <dgm:t>
        <a:bodyPr/>
        <a:lstStyle/>
        <a:p>
          <a:endParaRPr lang="fr-FR"/>
        </a:p>
      </dgm:t>
    </dgm:pt>
    <dgm:pt modelId="{A7791671-5692-441C-9917-CF35612A7D45}">
      <dgm:prSet phldrT="[Texte]"/>
      <dgm:spPr/>
      <dgm:t>
        <a:bodyPr/>
        <a:lstStyle/>
        <a:p>
          <a:r>
            <a:rPr lang="fr-FR" dirty="0"/>
            <a:t>Bénédiction de Jupiter : Augmente nbr d’ingénieurs de 30, augmente prod de 50%, + 1 pts de bonheur par tour</a:t>
          </a:r>
        </a:p>
        <a:p>
          <a:r>
            <a:rPr lang="fr-FR" dirty="0"/>
            <a:t>Condition : 1000 bonheur + 1000 or + 1000 </a:t>
          </a:r>
          <a:r>
            <a:rPr lang="fr-FR" dirty="0" err="1"/>
            <a:t>food</a:t>
          </a:r>
          <a:endParaRPr lang="fr-FR" dirty="0"/>
        </a:p>
      </dgm:t>
    </dgm:pt>
    <dgm:pt modelId="{F3B7F15D-D85D-4EA3-A300-85A4FA6BEC1A}" type="parTrans" cxnId="{56EC439D-B865-4B37-80FD-4C7375436FA2}">
      <dgm:prSet/>
      <dgm:spPr/>
      <dgm:t>
        <a:bodyPr/>
        <a:lstStyle/>
        <a:p>
          <a:endParaRPr lang="fr-FR"/>
        </a:p>
      </dgm:t>
    </dgm:pt>
    <dgm:pt modelId="{8EB98D94-E356-409E-8A2E-BE797892512E}" type="sibTrans" cxnId="{56EC439D-B865-4B37-80FD-4C7375436FA2}">
      <dgm:prSet/>
      <dgm:spPr/>
      <dgm:t>
        <a:bodyPr/>
        <a:lstStyle/>
        <a:p>
          <a:endParaRPr lang="fr-FR"/>
        </a:p>
      </dgm:t>
    </dgm:pt>
    <dgm:pt modelId="{6C0C727D-DC8F-4D7C-964D-A901A9D6898C}">
      <dgm:prSet phldrT="[Texte]"/>
      <dgm:spPr/>
      <dgm:t>
        <a:bodyPr/>
        <a:lstStyle/>
        <a:p>
          <a:r>
            <a:rPr lang="fr-FR" dirty="0"/>
            <a:t>Géothermie: baisse consommation de 15% et augmente bonheur de 15</a:t>
          </a:r>
        </a:p>
        <a:p>
          <a:r>
            <a:rPr lang="fr-FR" dirty="0"/>
            <a:t>Condition : 500 de bonheur + 500 or + 500 </a:t>
          </a:r>
          <a:r>
            <a:rPr lang="fr-FR" dirty="0" err="1"/>
            <a:t>food</a:t>
          </a:r>
          <a:endParaRPr lang="fr-FR" dirty="0"/>
        </a:p>
      </dgm:t>
    </dgm:pt>
    <dgm:pt modelId="{48EEDED6-36A4-4C04-A718-693D18046760}" type="parTrans" cxnId="{7CA3A1A6-BA13-41C6-B8C0-417FE4711CA0}">
      <dgm:prSet/>
      <dgm:spPr/>
      <dgm:t>
        <a:bodyPr/>
        <a:lstStyle/>
        <a:p>
          <a:endParaRPr lang="fr-FR"/>
        </a:p>
      </dgm:t>
    </dgm:pt>
    <dgm:pt modelId="{21B52B26-8AAB-47B7-879C-20026A12FB39}" type="sibTrans" cxnId="{7CA3A1A6-BA13-41C6-B8C0-417FE4711CA0}">
      <dgm:prSet/>
      <dgm:spPr/>
      <dgm:t>
        <a:bodyPr/>
        <a:lstStyle/>
        <a:p>
          <a:endParaRPr lang="fr-FR"/>
        </a:p>
      </dgm:t>
    </dgm:pt>
    <dgm:pt modelId="{9DCFDFD6-90EE-47A3-9F11-58FF765A9B1E}">
      <dgm:prSet phldrT="[Texte]" custT="1"/>
      <dgm:spPr/>
      <dgm:t>
        <a:bodyPr/>
        <a:lstStyle/>
        <a:p>
          <a:r>
            <a:rPr lang="fr-FR" sz="1400" dirty="0"/>
            <a:t>Eolienne : augmente nbr d’ingénieurs de 10</a:t>
          </a:r>
        </a:p>
        <a:p>
          <a:r>
            <a:rPr lang="fr-FR" sz="1400" dirty="0"/>
            <a:t>Condition : 100 bonheur + 100 or + 100 </a:t>
          </a:r>
          <a:r>
            <a:rPr lang="fr-FR" sz="1400" dirty="0" err="1"/>
            <a:t>food</a:t>
          </a:r>
          <a:endParaRPr lang="fr-FR" sz="1400" dirty="0"/>
        </a:p>
      </dgm:t>
    </dgm:pt>
    <dgm:pt modelId="{645A008C-B88F-409B-A17C-6846F2C56640}" type="parTrans" cxnId="{4791293E-A90D-4154-8A43-4336CF37CC57}">
      <dgm:prSet/>
      <dgm:spPr/>
      <dgm:t>
        <a:bodyPr/>
        <a:lstStyle/>
        <a:p>
          <a:endParaRPr lang="fr-FR"/>
        </a:p>
      </dgm:t>
    </dgm:pt>
    <dgm:pt modelId="{4B1CC506-AD96-4E0F-9787-890DD08ECEB7}" type="sibTrans" cxnId="{4791293E-A90D-4154-8A43-4336CF37CC57}">
      <dgm:prSet/>
      <dgm:spPr/>
      <dgm:t>
        <a:bodyPr/>
        <a:lstStyle/>
        <a:p>
          <a:endParaRPr lang="fr-FR"/>
        </a:p>
      </dgm:t>
    </dgm:pt>
    <dgm:pt modelId="{1160241B-323F-4ABB-B2C3-2B4904EFA669}">
      <dgm:prSet phldrT="[Texte]" custT="1"/>
      <dgm:spPr/>
      <dgm:t>
        <a:bodyPr/>
        <a:lstStyle/>
        <a:p>
          <a:r>
            <a:rPr lang="fr-FR" sz="1400" baseline="0" dirty="0"/>
            <a:t>Gaz de schiste : Augmente production de 30% mais baisse bonheur de 25</a:t>
          </a:r>
        </a:p>
        <a:p>
          <a:r>
            <a:rPr lang="fr-FR" sz="1400" baseline="0" dirty="0"/>
            <a:t>Condition : idem</a:t>
          </a:r>
          <a:endParaRPr lang="fr-FR" sz="1400" dirty="0"/>
        </a:p>
      </dgm:t>
    </dgm:pt>
    <dgm:pt modelId="{05E20793-EFC8-43C2-8396-09F62864BF53}" type="parTrans" cxnId="{FDC0B8FA-7679-46BA-94AF-AEBCEFC1783B}">
      <dgm:prSet/>
      <dgm:spPr/>
      <dgm:t>
        <a:bodyPr/>
        <a:lstStyle/>
        <a:p>
          <a:endParaRPr lang="fr-FR"/>
        </a:p>
      </dgm:t>
    </dgm:pt>
    <dgm:pt modelId="{F2CA6E10-CBD3-4A39-AF64-DACA0B38AB51}" type="sibTrans" cxnId="{FDC0B8FA-7679-46BA-94AF-AEBCEFC1783B}">
      <dgm:prSet/>
      <dgm:spPr/>
      <dgm:t>
        <a:bodyPr/>
        <a:lstStyle/>
        <a:p>
          <a:endParaRPr lang="fr-FR"/>
        </a:p>
      </dgm:t>
    </dgm:pt>
    <dgm:pt modelId="{07F7D02E-E575-4D4E-AD5E-A814B8AB49D3}">
      <dgm:prSet phldrT="[Texte]"/>
      <dgm:spPr/>
      <dgm:t>
        <a:bodyPr/>
        <a:lstStyle/>
        <a:p>
          <a:r>
            <a:rPr lang="fr-FR" baseline="0" dirty="0"/>
            <a:t>Fission nucléaire </a:t>
          </a:r>
          <a:r>
            <a:rPr lang="fr-FR" dirty="0"/>
            <a:t>: Augmente production de 50% mais bonheur baisse de 40</a:t>
          </a:r>
        </a:p>
        <a:p>
          <a:r>
            <a:rPr lang="fr-FR" dirty="0"/>
            <a:t>Condition : idem</a:t>
          </a:r>
        </a:p>
      </dgm:t>
    </dgm:pt>
    <dgm:pt modelId="{4455D529-189B-4760-BCA8-9F7B99EBB0A3}" type="parTrans" cxnId="{D0B6F68F-D20D-4F8C-BDFC-A068DF875F53}">
      <dgm:prSet/>
      <dgm:spPr/>
      <dgm:t>
        <a:bodyPr/>
        <a:lstStyle/>
        <a:p>
          <a:endParaRPr lang="fr-FR"/>
        </a:p>
      </dgm:t>
    </dgm:pt>
    <dgm:pt modelId="{EF99388C-055F-4B9A-9620-7C719DD8F384}" type="sibTrans" cxnId="{D0B6F68F-D20D-4F8C-BDFC-A068DF875F53}">
      <dgm:prSet/>
      <dgm:spPr/>
      <dgm:t>
        <a:bodyPr/>
        <a:lstStyle/>
        <a:p>
          <a:endParaRPr lang="fr-FR"/>
        </a:p>
      </dgm:t>
    </dgm:pt>
    <dgm:pt modelId="{C784475E-3828-4EC2-9E9F-325424D96572}" type="pres">
      <dgm:prSet presAssocID="{654CE383-8585-489D-9B29-92527B4C6B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BC5A096-95D9-40AF-8954-BADA89A0EE8A}" type="pres">
      <dgm:prSet presAssocID="{6DAF7445-3FE2-48F0-9222-516FB730DB57}" presName="root1" presStyleCnt="0"/>
      <dgm:spPr/>
    </dgm:pt>
    <dgm:pt modelId="{A2160D04-2323-4326-8DFE-7D9FD70B4A69}" type="pres">
      <dgm:prSet presAssocID="{6DAF7445-3FE2-48F0-9222-516FB730DB57}" presName="LevelOneTextNode" presStyleLbl="node0" presStyleIdx="0" presStyleCnt="1">
        <dgm:presLayoutVars>
          <dgm:chPref val="3"/>
        </dgm:presLayoutVars>
      </dgm:prSet>
      <dgm:spPr/>
    </dgm:pt>
    <dgm:pt modelId="{3C0F434C-7575-47F5-A7ED-8E8135AA54D8}" type="pres">
      <dgm:prSet presAssocID="{6DAF7445-3FE2-48F0-9222-516FB730DB57}" presName="level2hierChild" presStyleCnt="0"/>
      <dgm:spPr/>
    </dgm:pt>
    <dgm:pt modelId="{01B467E0-867A-4CE4-ACAF-0FD822A1B4C2}" type="pres">
      <dgm:prSet presAssocID="{645A008C-B88F-409B-A17C-6846F2C56640}" presName="conn2-1" presStyleLbl="parChTrans1D2" presStyleIdx="0" presStyleCnt="2"/>
      <dgm:spPr/>
    </dgm:pt>
    <dgm:pt modelId="{52653F31-0DD9-423C-AA34-4DE010C4B314}" type="pres">
      <dgm:prSet presAssocID="{645A008C-B88F-409B-A17C-6846F2C56640}" presName="connTx" presStyleLbl="parChTrans1D2" presStyleIdx="0" presStyleCnt="2"/>
      <dgm:spPr/>
    </dgm:pt>
    <dgm:pt modelId="{BE258CD0-03CC-4E13-A2AE-3C86EB1F15E3}" type="pres">
      <dgm:prSet presAssocID="{9DCFDFD6-90EE-47A3-9F11-58FF765A9B1E}" presName="root2" presStyleCnt="0"/>
      <dgm:spPr/>
    </dgm:pt>
    <dgm:pt modelId="{9B70A004-4DFF-4315-A815-0FF73DDF2551}" type="pres">
      <dgm:prSet presAssocID="{9DCFDFD6-90EE-47A3-9F11-58FF765A9B1E}" presName="LevelTwoTextNode" presStyleLbl="node2" presStyleIdx="0" presStyleCnt="2">
        <dgm:presLayoutVars>
          <dgm:chPref val="3"/>
        </dgm:presLayoutVars>
      </dgm:prSet>
      <dgm:spPr/>
    </dgm:pt>
    <dgm:pt modelId="{2FB95D80-753F-4304-ACDE-0EA01EE2AF52}" type="pres">
      <dgm:prSet presAssocID="{9DCFDFD6-90EE-47A3-9F11-58FF765A9B1E}" presName="level3hierChild" presStyleCnt="0"/>
      <dgm:spPr/>
    </dgm:pt>
    <dgm:pt modelId="{5FE48C3D-8508-4216-8F91-ECFC3ED6293B}" type="pres">
      <dgm:prSet presAssocID="{48EEDED6-36A4-4C04-A718-693D18046760}" presName="conn2-1" presStyleLbl="parChTrans1D3" presStyleIdx="0" presStyleCnt="2"/>
      <dgm:spPr/>
    </dgm:pt>
    <dgm:pt modelId="{E4D146D7-5EC5-4612-B47E-B2BC737198BC}" type="pres">
      <dgm:prSet presAssocID="{48EEDED6-36A4-4C04-A718-693D18046760}" presName="connTx" presStyleLbl="parChTrans1D3" presStyleIdx="0" presStyleCnt="2"/>
      <dgm:spPr/>
    </dgm:pt>
    <dgm:pt modelId="{05D9C3AD-DED5-4409-9E6C-408A4325D5F7}" type="pres">
      <dgm:prSet presAssocID="{6C0C727D-DC8F-4D7C-964D-A901A9D6898C}" presName="root2" presStyleCnt="0"/>
      <dgm:spPr/>
    </dgm:pt>
    <dgm:pt modelId="{0AB8DEA7-E7AB-4449-975F-A77B02A94F55}" type="pres">
      <dgm:prSet presAssocID="{6C0C727D-DC8F-4D7C-964D-A901A9D6898C}" presName="LevelTwoTextNode" presStyleLbl="node3" presStyleIdx="0" presStyleCnt="2">
        <dgm:presLayoutVars>
          <dgm:chPref val="3"/>
        </dgm:presLayoutVars>
      </dgm:prSet>
      <dgm:spPr/>
    </dgm:pt>
    <dgm:pt modelId="{F0A30871-7672-443F-A6F4-802089C81BF8}" type="pres">
      <dgm:prSet presAssocID="{6C0C727D-DC8F-4D7C-964D-A901A9D6898C}" presName="level3hierChild" presStyleCnt="0"/>
      <dgm:spPr/>
    </dgm:pt>
    <dgm:pt modelId="{22622157-18D0-4E90-A9D8-1C1BC157666D}" type="pres">
      <dgm:prSet presAssocID="{05E20793-EFC8-43C2-8396-09F62864BF53}" presName="conn2-1" presStyleLbl="parChTrans1D2" presStyleIdx="1" presStyleCnt="2"/>
      <dgm:spPr/>
    </dgm:pt>
    <dgm:pt modelId="{56224957-4F8A-4F07-87C7-85D1E03FBC0C}" type="pres">
      <dgm:prSet presAssocID="{05E20793-EFC8-43C2-8396-09F62864BF53}" presName="connTx" presStyleLbl="parChTrans1D2" presStyleIdx="1" presStyleCnt="2"/>
      <dgm:spPr/>
    </dgm:pt>
    <dgm:pt modelId="{DB035212-8C6D-44F8-98E1-3E5F99605F57}" type="pres">
      <dgm:prSet presAssocID="{1160241B-323F-4ABB-B2C3-2B4904EFA669}" presName="root2" presStyleCnt="0"/>
      <dgm:spPr/>
    </dgm:pt>
    <dgm:pt modelId="{BF08AB82-1846-44FE-B4F5-8F24B356E914}" type="pres">
      <dgm:prSet presAssocID="{1160241B-323F-4ABB-B2C3-2B4904EFA669}" presName="LevelTwoTextNode" presStyleLbl="node2" presStyleIdx="1" presStyleCnt="2">
        <dgm:presLayoutVars>
          <dgm:chPref val="3"/>
        </dgm:presLayoutVars>
      </dgm:prSet>
      <dgm:spPr/>
    </dgm:pt>
    <dgm:pt modelId="{9C8CF1D6-EC5A-4F9F-AA01-61D7A2D1E80E}" type="pres">
      <dgm:prSet presAssocID="{1160241B-323F-4ABB-B2C3-2B4904EFA669}" presName="level3hierChild" presStyleCnt="0"/>
      <dgm:spPr/>
    </dgm:pt>
    <dgm:pt modelId="{B6ABA4E5-53A3-4CAE-AB81-85105F65EA68}" type="pres">
      <dgm:prSet presAssocID="{4455D529-189B-4760-BCA8-9F7B99EBB0A3}" presName="conn2-1" presStyleLbl="parChTrans1D3" presStyleIdx="1" presStyleCnt="2"/>
      <dgm:spPr/>
    </dgm:pt>
    <dgm:pt modelId="{76C62E83-0B4B-4EC3-B95B-C96A5D7C6D87}" type="pres">
      <dgm:prSet presAssocID="{4455D529-189B-4760-BCA8-9F7B99EBB0A3}" presName="connTx" presStyleLbl="parChTrans1D3" presStyleIdx="1" presStyleCnt="2"/>
      <dgm:spPr/>
    </dgm:pt>
    <dgm:pt modelId="{3A367ACA-32A4-43ED-8C51-27B88AC2F339}" type="pres">
      <dgm:prSet presAssocID="{07F7D02E-E575-4D4E-AD5E-A814B8AB49D3}" presName="root2" presStyleCnt="0"/>
      <dgm:spPr/>
    </dgm:pt>
    <dgm:pt modelId="{D3897023-5353-4567-A1F8-06BC2641E9A7}" type="pres">
      <dgm:prSet presAssocID="{07F7D02E-E575-4D4E-AD5E-A814B8AB49D3}" presName="LevelTwoTextNode" presStyleLbl="node3" presStyleIdx="1" presStyleCnt="2">
        <dgm:presLayoutVars>
          <dgm:chPref val="3"/>
        </dgm:presLayoutVars>
      </dgm:prSet>
      <dgm:spPr/>
    </dgm:pt>
    <dgm:pt modelId="{41C6CDB8-7ED7-4787-B365-4C61F802D68D}" type="pres">
      <dgm:prSet presAssocID="{07F7D02E-E575-4D4E-AD5E-A814B8AB49D3}" presName="level3hierChild" presStyleCnt="0"/>
      <dgm:spPr/>
    </dgm:pt>
    <dgm:pt modelId="{2F3542A2-69C8-4F4A-BF5D-7C9284D33A20}" type="pres">
      <dgm:prSet presAssocID="{F3B7F15D-D85D-4EA3-A300-85A4FA6BEC1A}" presName="conn2-1" presStyleLbl="parChTrans1D4" presStyleIdx="0" presStyleCnt="1"/>
      <dgm:spPr/>
    </dgm:pt>
    <dgm:pt modelId="{02C8F694-0ADE-42D8-B4C6-9EF0E47F779B}" type="pres">
      <dgm:prSet presAssocID="{F3B7F15D-D85D-4EA3-A300-85A4FA6BEC1A}" presName="connTx" presStyleLbl="parChTrans1D4" presStyleIdx="0" presStyleCnt="1"/>
      <dgm:spPr/>
    </dgm:pt>
    <dgm:pt modelId="{584464DD-9C5C-4007-A438-5964FF8068C2}" type="pres">
      <dgm:prSet presAssocID="{A7791671-5692-441C-9917-CF35612A7D45}" presName="root2" presStyleCnt="0"/>
      <dgm:spPr/>
    </dgm:pt>
    <dgm:pt modelId="{CCA6FE3A-2763-4562-939B-FCEE3482E840}" type="pres">
      <dgm:prSet presAssocID="{A7791671-5692-441C-9917-CF35612A7D45}" presName="LevelTwoTextNode" presStyleLbl="node4" presStyleIdx="0" presStyleCnt="1" custLinFactNeighborX="-14079" custLinFactNeighborY="-49780">
        <dgm:presLayoutVars>
          <dgm:chPref val="3"/>
        </dgm:presLayoutVars>
      </dgm:prSet>
      <dgm:spPr/>
    </dgm:pt>
    <dgm:pt modelId="{E2F7DF54-4827-49E4-8B3B-1B368DD7AAAB}" type="pres">
      <dgm:prSet presAssocID="{A7791671-5692-441C-9917-CF35612A7D45}" presName="level3hierChild" presStyleCnt="0"/>
      <dgm:spPr/>
    </dgm:pt>
  </dgm:ptLst>
  <dgm:cxnLst>
    <dgm:cxn modelId="{43CD6B08-85C5-4101-978C-45DBDAD5CA55}" type="presOf" srcId="{05E20793-EFC8-43C2-8396-09F62864BF53}" destId="{56224957-4F8A-4F07-87C7-85D1E03FBC0C}" srcOrd="1" destOrd="0" presId="urn:microsoft.com/office/officeart/2005/8/layout/hierarchy2"/>
    <dgm:cxn modelId="{9E59C50E-A206-4CF2-A18A-18E7C5D659CF}" srcId="{654CE383-8585-489D-9B29-92527B4C6B7D}" destId="{6DAF7445-3FE2-48F0-9222-516FB730DB57}" srcOrd="0" destOrd="0" parTransId="{7036F198-DA06-44AA-861B-AEBC381C17B5}" sibTransId="{F2246A54-B1B9-414B-A00D-F8C77EBBBE42}"/>
    <dgm:cxn modelId="{F1EB2B20-0F21-493F-8F78-97E9AE3535AF}" type="presOf" srcId="{4455D529-189B-4760-BCA8-9F7B99EBB0A3}" destId="{76C62E83-0B4B-4EC3-B95B-C96A5D7C6D87}" srcOrd="1" destOrd="0" presId="urn:microsoft.com/office/officeart/2005/8/layout/hierarchy2"/>
    <dgm:cxn modelId="{09DC122C-58A5-4ECD-B838-9C71CFDD67E9}" type="presOf" srcId="{4455D529-189B-4760-BCA8-9F7B99EBB0A3}" destId="{B6ABA4E5-53A3-4CAE-AB81-85105F65EA68}" srcOrd="0" destOrd="0" presId="urn:microsoft.com/office/officeart/2005/8/layout/hierarchy2"/>
    <dgm:cxn modelId="{FDC97931-4FD5-4A9A-8E74-F1D7C04F13E8}" type="presOf" srcId="{6DAF7445-3FE2-48F0-9222-516FB730DB57}" destId="{A2160D04-2323-4326-8DFE-7D9FD70B4A69}" srcOrd="0" destOrd="0" presId="urn:microsoft.com/office/officeart/2005/8/layout/hierarchy2"/>
    <dgm:cxn modelId="{4791293E-A90D-4154-8A43-4336CF37CC57}" srcId="{6DAF7445-3FE2-48F0-9222-516FB730DB57}" destId="{9DCFDFD6-90EE-47A3-9F11-58FF765A9B1E}" srcOrd="0" destOrd="0" parTransId="{645A008C-B88F-409B-A17C-6846F2C56640}" sibTransId="{4B1CC506-AD96-4E0F-9787-890DD08ECEB7}"/>
    <dgm:cxn modelId="{505E5D40-0935-43C3-93D0-27C502A23C24}" type="presOf" srcId="{645A008C-B88F-409B-A17C-6846F2C56640}" destId="{01B467E0-867A-4CE4-ACAF-0FD822A1B4C2}" srcOrd="0" destOrd="0" presId="urn:microsoft.com/office/officeart/2005/8/layout/hierarchy2"/>
    <dgm:cxn modelId="{4539C544-4113-4F68-91CE-B4B5A3D0FC18}" type="presOf" srcId="{F3B7F15D-D85D-4EA3-A300-85A4FA6BEC1A}" destId="{2F3542A2-69C8-4F4A-BF5D-7C9284D33A20}" srcOrd="0" destOrd="0" presId="urn:microsoft.com/office/officeart/2005/8/layout/hierarchy2"/>
    <dgm:cxn modelId="{D0B6F68F-D20D-4F8C-BDFC-A068DF875F53}" srcId="{1160241B-323F-4ABB-B2C3-2B4904EFA669}" destId="{07F7D02E-E575-4D4E-AD5E-A814B8AB49D3}" srcOrd="0" destOrd="0" parTransId="{4455D529-189B-4760-BCA8-9F7B99EBB0A3}" sibTransId="{EF99388C-055F-4B9A-9620-7C719DD8F384}"/>
    <dgm:cxn modelId="{26744293-11F4-4C23-B5DF-05DD330A129D}" type="presOf" srcId="{48EEDED6-36A4-4C04-A718-693D18046760}" destId="{5FE48C3D-8508-4216-8F91-ECFC3ED6293B}" srcOrd="0" destOrd="0" presId="urn:microsoft.com/office/officeart/2005/8/layout/hierarchy2"/>
    <dgm:cxn modelId="{AF27FF94-CB6D-467D-9223-0982386A4A47}" type="presOf" srcId="{6C0C727D-DC8F-4D7C-964D-A901A9D6898C}" destId="{0AB8DEA7-E7AB-4449-975F-A77B02A94F55}" srcOrd="0" destOrd="0" presId="urn:microsoft.com/office/officeart/2005/8/layout/hierarchy2"/>
    <dgm:cxn modelId="{410A1295-52AB-42C3-90B2-BED06DB00166}" type="presOf" srcId="{05E20793-EFC8-43C2-8396-09F62864BF53}" destId="{22622157-18D0-4E90-A9D8-1C1BC157666D}" srcOrd="0" destOrd="0" presId="urn:microsoft.com/office/officeart/2005/8/layout/hierarchy2"/>
    <dgm:cxn modelId="{B7AD0499-BA21-4BF1-B108-ABF220E57F2B}" type="presOf" srcId="{645A008C-B88F-409B-A17C-6846F2C56640}" destId="{52653F31-0DD9-423C-AA34-4DE010C4B314}" srcOrd="1" destOrd="0" presId="urn:microsoft.com/office/officeart/2005/8/layout/hierarchy2"/>
    <dgm:cxn modelId="{56EC439D-B865-4B37-80FD-4C7375436FA2}" srcId="{07F7D02E-E575-4D4E-AD5E-A814B8AB49D3}" destId="{A7791671-5692-441C-9917-CF35612A7D45}" srcOrd="0" destOrd="0" parTransId="{F3B7F15D-D85D-4EA3-A300-85A4FA6BEC1A}" sibTransId="{8EB98D94-E356-409E-8A2E-BE797892512E}"/>
    <dgm:cxn modelId="{0E73AAA2-8183-492D-B108-5BB837B7F88F}" type="presOf" srcId="{48EEDED6-36A4-4C04-A718-693D18046760}" destId="{E4D146D7-5EC5-4612-B47E-B2BC737198BC}" srcOrd="1" destOrd="0" presId="urn:microsoft.com/office/officeart/2005/8/layout/hierarchy2"/>
    <dgm:cxn modelId="{7CA3A1A6-BA13-41C6-B8C0-417FE4711CA0}" srcId="{9DCFDFD6-90EE-47A3-9F11-58FF765A9B1E}" destId="{6C0C727D-DC8F-4D7C-964D-A901A9D6898C}" srcOrd="0" destOrd="0" parTransId="{48EEDED6-36A4-4C04-A718-693D18046760}" sibTransId="{21B52B26-8AAB-47B7-879C-20026A12FB39}"/>
    <dgm:cxn modelId="{6369D5AE-ECB6-4D90-9EED-505E90EAAD70}" type="presOf" srcId="{A7791671-5692-441C-9917-CF35612A7D45}" destId="{CCA6FE3A-2763-4562-939B-FCEE3482E840}" srcOrd="0" destOrd="0" presId="urn:microsoft.com/office/officeart/2005/8/layout/hierarchy2"/>
    <dgm:cxn modelId="{90EAF6BA-1485-4F16-82B4-6106B98543C3}" type="presOf" srcId="{9DCFDFD6-90EE-47A3-9F11-58FF765A9B1E}" destId="{9B70A004-4DFF-4315-A815-0FF73DDF2551}" srcOrd="0" destOrd="0" presId="urn:microsoft.com/office/officeart/2005/8/layout/hierarchy2"/>
    <dgm:cxn modelId="{67EA52C5-9D55-4DA2-9C74-5F103D0D0C44}" type="presOf" srcId="{07F7D02E-E575-4D4E-AD5E-A814B8AB49D3}" destId="{D3897023-5353-4567-A1F8-06BC2641E9A7}" srcOrd="0" destOrd="0" presId="urn:microsoft.com/office/officeart/2005/8/layout/hierarchy2"/>
    <dgm:cxn modelId="{06F20DDD-9554-41BC-9F7B-F50B8BAC6A38}" type="presOf" srcId="{F3B7F15D-D85D-4EA3-A300-85A4FA6BEC1A}" destId="{02C8F694-0ADE-42D8-B4C6-9EF0E47F779B}" srcOrd="1" destOrd="0" presId="urn:microsoft.com/office/officeart/2005/8/layout/hierarchy2"/>
    <dgm:cxn modelId="{A1CCC2F3-493C-4355-B7B5-D28431D1D150}" type="presOf" srcId="{654CE383-8585-489D-9B29-92527B4C6B7D}" destId="{C784475E-3828-4EC2-9E9F-325424D96572}" srcOrd="0" destOrd="0" presId="urn:microsoft.com/office/officeart/2005/8/layout/hierarchy2"/>
    <dgm:cxn modelId="{4D596FF4-48BC-498C-B66B-F1A1ADB0BF06}" type="presOf" srcId="{1160241B-323F-4ABB-B2C3-2B4904EFA669}" destId="{BF08AB82-1846-44FE-B4F5-8F24B356E914}" srcOrd="0" destOrd="0" presId="urn:microsoft.com/office/officeart/2005/8/layout/hierarchy2"/>
    <dgm:cxn modelId="{FDC0B8FA-7679-46BA-94AF-AEBCEFC1783B}" srcId="{6DAF7445-3FE2-48F0-9222-516FB730DB57}" destId="{1160241B-323F-4ABB-B2C3-2B4904EFA669}" srcOrd="1" destOrd="0" parTransId="{05E20793-EFC8-43C2-8396-09F62864BF53}" sibTransId="{F2CA6E10-CBD3-4A39-AF64-DACA0B38AB51}"/>
    <dgm:cxn modelId="{55E540E4-FFFB-4DEC-BE50-918245D56873}" type="presParOf" srcId="{C784475E-3828-4EC2-9E9F-325424D96572}" destId="{DBC5A096-95D9-40AF-8954-BADA89A0EE8A}" srcOrd="0" destOrd="0" presId="urn:microsoft.com/office/officeart/2005/8/layout/hierarchy2"/>
    <dgm:cxn modelId="{E91B2FBA-2D68-49CF-B6FF-75B39219CD42}" type="presParOf" srcId="{DBC5A096-95D9-40AF-8954-BADA89A0EE8A}" destId="{A2160D04-2323-4326-8DFE-7D9FD70B4A69}" srcOrd="0" destOrd="0" presId="urn:microsoft.com/office/officeart/2005/8/layout/hierarchy2"/>
    <dgm:cxn modelId="{DF64CE83-8B50-424E-9DB5-21B09AD9F206}" type="presParOf" srcId="{DBC5A096-95D9-40AF-8954-BADA89A0EE8A}" destId="{3C0F434C-7575-47F5-A7ED-8E8135AA54D8}" srcOrd="1" destOrd="0" presId="urn:microsoft.com/office/officeart/2005/8/layout/hierarchy2"/>
    <dgm:cxn modelId="{4578113A-4938-4177-9B4D-15F798D8EC01}" type="presParOf" srcId="{3C0F434C-7575-47F5-A7ED-8E8135AA54D8}" destId="{01B467E0-867A-4CE4-ACAF-0FD822A1B4C2}" srcOrd="0" destOrd="0" presId="urn:microsoft.com/office/officeart/2005/8/layout/hierarchy2"/>
    <dgm:cxn modelId="{C07FB37D-0593-47A7-BD3B-3E0AF3E47B96}" type="presParOf" srcId="{01B467E0-867A-4CE4-ACAF-0FD822A1B4C2}" destId="{52653F31-0DD9-423C-AA34-4DE010C4B314}" srcOrd="0" destOrd="0" presId="urn:microsoft.com/office/officeart/2005/8/layout/hierarchy2"/>
    <dgm:cxn modelId="{131EAD48-D66E-4BDF-A198-96B74568CE6C}" type="presParOf" srcId="{3C0F434C-7575-47F5-A7ED-8E8135AA54D8}" destId="{BE258CD0-03CC-4E13-A2AE-3C86EB1F15E3}" srcOrd="1" destOrd="0" presId="urn:microsoft.com/office/officeart/2005/8/layout/hierarchy2"/>
    <dgm:cxn modelId="{A339F280-E94A-4351-B6AC-4F6F0946528F}" type="presParOf" srcId="{BE258CD0-03CC-4E13-A2AE-3C86EB1F15E3}" destId="{9B70A004-4DFF-4315-A815-0FF73DDF2551}" srcOrd="0" destOrd="0" presId="urn:microsoft.com/office/officeart/2005/8/layout/hierarchy2"/>
    <dgm:cxn modelId="{6D4C3763-6A51-415C-B823-8156B2A3E06D}" type="presParOf" srcId="{BE258CD0-03CC-4E13-A2AE-3C86EB1F15E3}" destId="{2FB95D80-753F-4304-ACDE-0EA01EE2AF52}" srcOrd="1" destOrd="0" presId="urn:microsoft.com/office/officeart/2005/8/layout/hierarchy2"/>
    <dgm:cxn modelId="{DBE0115D-0A71-4FED-B74F-917E1DB6AF90}" type="presParOf" srcId="{2FB95D80-753F-4304-ACDE-0EA01EE2AF52}" destId="{5FE48C3D-8508-4216-8F91-ECFC3ED6293B}" srcOrd="0" destOrd="0" presId="urn:microsoft.com/office/officeart/2005/8/layout/hierarchy2"/>
    <dgm:cxn modelId="{9C756B0C-8983-44E3-9213-E7E1C77CC974}" type="presParOf" srcId="{5FE48C3D-8508-4216-8F91-ECFC3ED6293B}" destId="{E4D146D7-5EC5-4612-B47E-B2BC737198BC}" srcOrd="0" destOrd="0" presId="urn:microsoft.com/office/officeart/2005/8/layout/hierarchy2"/>
    <dgm:cxn modelId="{4F230D2A-4689-4736-9C80-1A4B1E26AA29}" type="presParOf" srcId="{2FB95D80-753F-4304-ACDE-0EA01EE2AF52}" destId="{05D9C3AD-DED5-4409-9E6C-408A4325D5F7}" srcOrd="1" destOrd="0" presId="urn:microsoft.com/office/officeart/2005/8/layout/hierarchy2"/>
    <dgm:cxn modelId="{8E851777-4614-4B66-8F6B-1CEE68F4FE0E}" type="presParOf" srcId="{05D9C3AD-DED5-4409-9E6C-408A4325D5F7}" destId="{0AB8DEA7-E7AB-4449-975F-A77B02A94F55}" srcOrd="0" destOrd="0" presId="urn:microsoft.com/office/officeart/2005/8/layout/hierarchy2"/>
    <dgm:cxn modelId="{012EA73B-BF4A-43B3-B6AD-2E9F0393242F}" type="presParOf" srcId="{05D9C3AD-DED5-4409-9E6C-408A4325D5F7}" destId="{F0A30871-7672-443F-A6F4-802089C81BF8}" srcOrd="1" destOrd="0" presId="urn:microsoft.com/office/officeart/2005/8/layout/hierarchy2"/>
    <dgm:cxn modelId="{AD869AC4-CF6F-411E-BD61-1BE9284EBB3D}" type="presParOf" srcId="{3C0F434C-7575-47F5-A7ED-8E8135AA54D8}" destId="{22622157-18D0-4E90-A9D8-1C1BC157666D}" srcOrd="2" destOrd="0" presId="urn:microsoft.com/office/officeart/2005/8/layout/hierarchy2"/>
    <dgm:cxn modelId="{66A23C33-778A-4F41-AE85-A8E4F53F4B5D}" type="presParOf" srcId="{22622157-18D0-4E90-A9D8-1C1BC157666D}" destId="{56224957-4F8A-4F07-87C7-85D1E03FBC0C}" srcOrd="0" destOrd="0" presId="urn:microsoft.com/office/officeart/2005/8/layout/hierarchy2"/>
    <dgm:cxn modelId="{52D954D6-5F30-40AE-99F5-3831ADE44C70}" type="presParOf" srcId="{3C0F434C-7575-47F5-A7ED-8E8135AA54D8}" destId="{DB035212-8C6D-44F8-98E1-3E5F99605F57}" srcOrd="3" destOrd="0" presId="urn:microsoft.com/office/officeart/2005/8/layout/hierarchy2"/>
    <dgm:cxn modelId="{16872592-A989-4E88-8BE7-E973BE2F503E}" type="presParOf" srcId="{DB035212-8C6D-44F8-98E1-3E5F99605F57}" destId="{BF08AB82-1846-44FE-B4F5-8F24B356E914}" srcOrd="0" destOrd="0" presId="urn:microsoft.com/office/officeart/2005/8/layout/hierarchy2"/>
    <dgm:cxn modelId="{FC349263-AB3D-4259-B06C-2CFECD3CC8DF}" type="presParOf" srcId="{DB035212-8C6D-44F8-98E1-3E5F99605F57}" destId="{9C8CF1D6-EC5A-4F9F-AA01-61D7A2D1E80E}" srcOrd="1" destOrd="0" presId="urn:microsoft.com/office/officeart/2005/8/layout/hierarchy2"/>
    <dgm:cxn modelId="{0ADB295C-E124-4F2E-A7DE-D158C99BBB85}" type="presParOf" srcId="{9C8CF1D6-EC5A-4F9F-AA01-61D7A2D1E80E}" destId="{B6ABA4E5-53A3-4CAE-AB81-85105F65EA68}" srcOrd="0" destOrd="0" presId="urn:microsoft.com/office/officeart/2005/8/layout/hierarchy2"/>
    <dgm:cxn modelId="{70CA621E-815F-4B3E-A4CE-B3D118DE60A3}" type="presParOf" srcId="{B6ABA4E5-53A3-4CAE-AB81-85105F65EA68}" destId="{76C62E83-0B4B-4EC3-B95B-C96A5D7C6D87}" srcOrd="0" destOrd="0" presId="urn:microsoft.com/office/officeart/2005/8/layout/hierarchy2"/>
    <dgm:cxn modelId="{CBD71A02-48FF-41FF-B758-FAD99423C409}" type="presParOf" srcId="{9C8CF1D6-EC5A-4F9F-AA01-61D7A2D1E80E}" destId="{3A367ACA-32A4-43ED-8C51-27B88AC2F339}" srcOrd="1" destOrd="0" presId="urn:microsoft.com/office/officeart/2005/8/layout/hierarchy2"/>
    <dgm:cxn modelId="{9D8873B3-F0AE-4FD6-A617-BDA48A9C70DB}" type="presParOf" srcId="{3A367ACA-32A4-43ED-8C51-27B88AC2F339}" destId="{D3897023-5353-4567-A1F8-06BC2641E9A7}" srcOrd="0" destOrd="0" presId="urn:microsoft.com/office/officeart/2005/8/layout/hierarchy2"/>
    <dgm:cxn modelId="{99BDBFF1-6945-44B3-A491-9785C24637F2}" type="presParOf" srcId="{3A367ACA-32A4-43ED-8C51-27B88AC2F339}" destId="{41C6CDB8-7ED7-4787-B365-4C61F802D68D}" srcOrd="1" destOrd="0" presId="urn:microsoft.com/office/officeart/2005/8/layout/hierarchy2"/>
    <dgm:cxn modelId="{6B857280-5000-466A-9F53-3048F4E6B482}" type="presParOf" srcId="{41C6CDB8-7ED7-4787-B365-4C61F802D68D}" destId="{2F3542A2-69C8-4F4A-BF5D-7C9284D33A20}" srcOrd="0" destOrd="0" presId="urn:microsoft.com/office/officeart/2005/8/layout/hierarchy2"/>
    <dgm:cxn modelId="{F717767B-2EB1-4699-B483-AEBC4E620F0A}" type="presParOf" srcId="{2F3542A2-69C8-4F4A-BF5D-7C9284D33A20}" destId="{02C8F694-0ADE-42D8-B4C6-9EF0E47F779B}" srcOrd="0" destOrd="0" presId="urn:microsoft.com/office/officeart/2005/8/layout/hierarchy2"/>
    <dgm:cxn modelId="{C45ABCCF-1BF9-4D93-92FE-99E58EBC302C}" type="presParOf" srcId="{41C6CDB8-7ED7-4787-B365-4C61F802D68D}" destId="{584464DD-9C5C-4007-A438-5964FF8068C2}" srcOrd="1" destOrd="0" presId="urn:microsoft.com/office/officeart/2005/8/layout/hierarchy2"/>
    <dgm:cxn modelId="{3C4E09F7-A47D-4F85-A70E-54231A1251D2}" type="presParOf" srcId="{584464DD-9C5C-4007-A438-5964FF8068C2}" destId="{CCA6FE3A-2763-4562-939B-FCEE3482E840}" srcOrd="0" destOrd="0" presId="urn:microsoft.com/office/officeart/2005/8/layout/hierarchy2"/>
    <dgm:cxn modelId="{E5A82611-1530-4FDE-81FF-1B9728B57729}" type="presParOf" srcId="{584464DD-9C5C-4007-A438-5964FF8068C2}" destId="{E2F7DF54-4827-49E4-8B3B-1B368DD7AAA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60D04-2323-4326-8DFE-7D9FD70B4A69}">
      <dsp:nvSpPr>
        <dsp:cNvPr id="0" name=""/>
        <dsp:cNvSpPr/>
      </dsp:nvSpPr>
      <dsp:spPr>
        <a:xfrm>
          <a:off x="12143" y="2572308"/>
          <a:ext cx="2202874" cy="1101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Or : </a:t>
          </a:r>
        </a:p>
      </dsp:txBody>
      <dsp:txXfrm>
        <a:off x="44403" y="2604568"/>
        <a:ext cx="2138354" cy="1036917"/>
      </dsp:txXfrm>
    </dsp:sp>
    <dsp:sp modelId="{01B467E0-867A-4CE4-ACAF-0FD822A1B4C2}">
      <dsp:nvSpPr>
        <dsp:cNvPr id="0" name=""/>
        <dsp:cNvSpPr/>
      </dsp:nvSpPr>
      <dsp:spPr>
        <a:xfrm rot="19457599">
          <a:off x="2113023" y="2790493"/>
          <a:ext cx="1085139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1085139" y="158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28465" y="2779235"/>
        <a:ext cx="54256" cy="54256"/>
      </dsp:txXfrm>
    </dsp:sp>
    <dsp:sp modelId="{9B70A004-4DFF-4315-A815-0FF73DDF2551}">
      <dsp:nvSpPr>
        <dsp:cNvPr id="0" name=""/>
        <dsp:cNvSpPr/>
      </dsp:nvSpPr>
      <dsp:spPr>
        <a:xfrm>
          <a:off x="3096168" y="1938982"/>
          <a:ext cx="2202874" cy="1101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Multilatéralisme : 3 traders en +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Condition : au moins 100 de bonheur + 100 </a:t>
          </a:r>
          <a:r>
            <a:rPr lang="fr-FR" sz="1400" kern="1200" dirty="0" err="1"/>
            <a:t>food</a:t>
          </a:r>
          <a:r>
            <a:rPr lang="fr-FR" sz="1400" kern="1200" dirty="0"/>
            <a:t> + 100 </a:t>
          </a:r>
          <a:r>
            <a:rPr lang="fr-FR" sz="1400" kern="1200" dirty="0" err="1"/>
            <a:t>energie</a:t>
          </a:r>
          <a:endParaRPr lang="fr-FR" sz="1400" kern="1200" dirty="0"/>
        </a:p>
      </dsp:txBody>
      <dsp:txXfrm>
        <a:off x="3128428" y="1971242"/>
        <a:ext cx="2138354" cy="1036917"/>
      </dsp:txXfrm>
    </dsp:sp>
    <dsp:sp modelId="{5FE48C3D-8508-4216-8F91-ECFC3ED6293B}">
      <dsp:nvSpPr>
        <dsp:cNvPr id="0" name=""/>
        <dsp:cNvSpPr/>
      </dsp:nvSpPr>
      <dsp:spPr>
        <a:xfrm>
          <a:off x="5299043" y="2473830"/>
          <a:ext cx="881149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881149" y="15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17589" y="2467672"/>
        <a:ext cx="44057" cy="44057"/>
      </dsp:txXfrm>
    </dsp:sp>
    <dsp:sp modelId="{0AB8DEA7-E7AB-4449-975F-A77B02A94F55}">
      <dsp:nvSpPr>
        <dsp:cNvPr id="0" name=""/>
        <dsp:cNvSpPr/>
      </dsp:nvSpPr>
      <dsp:spPr>
        <a:xfrm>
          <a:off x="6180193" y="1938982"/>
          <a:ext cx="2202874" cy="1101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Banque mondiale : 2 contrats supplémentaires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Condition : 500 de bonheur + 500 </a:t>
          </a:r>
          <a:r>
            <a:rPr lang="fr-FR" sz="1300" kern="1200" dirty="0" err="1"/>
            <a:t>food</a:t>
          </a:r>
          <a:r>
            <a:rPr lang="fr-FR" sz="1300" kern="1200" dirty="0"/>
            <a:t> + 500 </a:t>
          </a:r>
          <a:r>
            <a:rPr lang="fr-FR" sz="1300" kern="1200" dirty="0" err="1"/>
            <a:t>energie</a:t>
          </a:r>
          <a:endParaRPr lang="fr-FR" sz="1300" kern="1200" dirty="0"/>
        </a:p>
      </dsp:txBody>
      <dsp:txXfrm>
        <a:off x="6212453" y="1971242"/>
        <a:ext cx="2138354" cy="1036917"/>
      </dsp:txXfrm>
    </dsp:sp>
    <dsp:sp modelId="{22622157-18D0-4E90-A9D8-1C1BC157666D}">
      <dsp:nvSpPr>
        <dsp:cNvPr id="0" name=""/>
        <dsp:cNvSpPr/>
      </dsp:nvSpPr>
      <dsp:spPr>
        <a:xfrm rot="2142401">
          <a:off x="2113023" y="3423820"/>
          <a:ext cx="1085139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1085139" y="158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28465" y="3412562"/>
        <a:ext cx="54256" cy="54256"/>
      </dsp:txXfrm>
    </dsp:sp>
    <dsp:sp modelId="{BF08AB82-1846-44FE-B4F5-8F24B356E914}">
      <dsp:nvSpPr>
        <dsp:cNvPr id="0" name=""/>
        <dsp:cNvSpPr/>
      </dsp:nvSpPr>
      <dsp:spPr>
        <a:xfrm>
          <a:off x="3096168" y="3205635"/>
          <a:ext cx="2202874" cy="1101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Travail à la chaine : 20% d’or en + mais 10 or en –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Condition : pareil</a:t>
          </a:r>
        </a:p>
      </dsp:txBody>
      <dsp:txXfrm>
        <a:off x="3128428" y="3237895"/>
        <a:ext cx="2138354" cy="1036917"/>
      </dsp:txXfrm>
    </dsp:sp>
    <dsp:sp modelId="{B6ABA4E5-53A3-4CAE-AB81-85105F65EA68}">
      <dsp:nvSpPr>
        <dsp:cNvPr id="0" name=""/>
        <dsp:cNvSpPr/>
      </dsp:nvSpPr>
      <dsp:spPr>
        <a:xfrm>
          <a:off x="5299043" y="3740483"/>
          <a:ext cx="881149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881149" y="15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17589" y="3734325"/>
        <a:ext cx="44057" cy="44057"/>
      </dsp:txXfrm>
    </dsp:sp>
    <dsp:sp modelId="{D3897023-5353-4567-A1F8-06BC2641E9A7}">
      <dsp:nvSpPr>
        <dsp:cNvPr id="0" name=""/>
        <dsp:cNvSpPr/>
      </dsp:nvSpPr>
      <dsp:spPr>
        <a:xfrm>
          <a:off x="6180193" y="3205635"/>
          <a:ext cx="2202874" cy="1101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Taylorisme : Chaque trader produit 20% d’or et augmente le bonheur de 10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Condition : idem</a:t>
          </a:r>
        </a:p>
      </dsp:txBody>
      <dsp:txXfrm>
        <a:off x="6212453" y="3237895"/>
        <a:ext cx="2138354" cy="1036917"/>
      </dsp:txXfrm>
    </dsp:sp>
    <dsp:sp modelId="{2F3542A2-69C8-4F4A-BF5D-7C9284D33A20}">
      <dsp:nvSpPr>
        <dsp:cNvPr id="0" name=""/>
        <dsp:cNvSpPr/>
      </dsp:nvSpPr>
      <dsp:spPr>
        <a:xfrm rot="19039860">
          <a:off x="8276009" y="3466379"/>
          <a:ext cx="808849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808849" y="15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660213" y="3462029"/>
        <a:ext cx="40442" cy="40442"/>
      </dsp:txXfrm>
    </dsp:sp>
    <dsp:sp modelId="{CCA6FE3A-2763-4562-939B-FCEE3482E840}">
      <dsp:nvSpPr>
        <dsp:cNvPr id="0" name=""/>
        <dsp:cNvSpPr/>
      </dsp:nvSpPr>
      <dsp:spPr>
        <a:xfrm>
          <a:off x="8977800" y="2657427"/>
          <a:ext cx="2202874" cy="11014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Bénédiction de Mercure : Augmente production d’or de 50% par trader + 3 pts de bonheur par tour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Condition : 1000 bonheur</a:t>
          </a:r>
        </a:p>
      </dsp:txBody>
      <dsp:txXfrm>
        <a:off x="9010060" y="2689687"/>
        <a:ext cx="2138354" cy="1036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60D04-2323-4326-8DFE-7D9FD70B4A69}">
      <dsp:nvSpPr>
        <dsp:cNvPr id="0" name=""/>
        <dsp:cNvSpPr/>
      </dsp:nvSpPr>
      <dsp:spPr>
        <a:xfrm>
          <a:off x="6545" y="2571770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Food : </a:t>
          </a:r>
        </a:p>
      </dsp:txBody>
      <dsp:txXfrm>
        <a:off x="38837" y="2604062"/>
        <a:ext cx="2140444" cy="1037930"/>
      </dsp:txXfrm>
    </dsp:sp>
    <dsp:sp modelId="{01B467E0-867A-4CE4-ACAF-0FD822A1B4C2}">
      <dsp:nvSpPr>
        <dsp:cNvPr id="0" name=""/>
        <dsp:cNvSpPr/>
      </dsp:nvSpPr>
      <dsp:spPr>
        <a:xfrm rot="19457599">
          <a:off x="2109478" y="2790168"/>
          <a:ext cx="1086200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1086200" y="15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25424" y="2778899"/>
        <a:ext cx="54310" cy="54310"/>
      </dsp:txXfrm>
    </dsp:sp>
    <dsp:sp modelId="{9B70A004-4DFF-4315-A815-0FF73DDF2551}">
      <dsp:nvSpPr>
        <dsp:cNvPr id="0" name=""/>
        <dsp:cNvSpPr/>
      </dsp:nvSpPr>
      <dsp:spPr>
        <a:xfrm>
          <a:off x="3093584" y="1937824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Coopérative : augmente nbr de </a:t>
          </a:r>
          <a:r>
            <a:rPr lang="fr-FR" sz="1400" kern="1200" dirty="0" err="1"/>
            <a:t>farmer</a:t>
          </a:r>
          <a:r>
            <a:rPr lang="fr-FR" sz="1400" kern="1200" dirty="0"/>
            <a:t> de 10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Condition : 100 bonheur + 100 or + 100 énergie</a:t>
          </a:r>
        </a:p>
      </dsp:txBody>
      <dsp:txXfrm>
        <a:off x="3125876" y="1970116"/>
        <a:ext cx="2140444" cy="1037930"/>
      </dsp:txXfrm>
    </dsp:sp>
    <dsp:sp modelId="{5FE48C3D-8508-4216-8F91-ECFC3ED6293B}">
      <dsp:nvSpPr>
        <dsp:cNvPr id="0" name=""/>
        <dsp:cNvSpPr/>
      </dsp:nvSpPr>
      <dsp:spPr>
        <a:xfrm>
          <a:off x="5298612" y="2473195"/>
          <a:ext cx="882011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882011" y="158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17568" y="2467031"/>
        <a:ext cx="44100" cy="44100"/>
      </dsp:txXfrm>
    </dsp:sp>
    <dsp:sp modelId="{0AB8DEA7-E7AB-4449-975F-A77B02A94F55}">
      <dsp:nvSpPr>
        <dsp:cNvPr id="0" name=""/>
        <dsp:cNvSpPr/>
      </dsp:nvSpPr>
      <dsp:spPr>
        <a:xfrm>
          <a:off x="6180624" y="1937824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Agriculture urbaine : baisse consommation de 15% et augmente bonheur de 15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Condition : 500 de bonheur + 500 or + 500 énergie</a:t>
          </a:r>
        </a:p>
      </dsp:txBody>
      <dsp:txXfrm>
        <a:off x="6212916" y="1970116"/>
        <a:ext cx="2140444" cy="1037930"/>
      </dsp:txXfrm>
    </dsp:sp>
    <dsp:sp modelId="{22622157-18D0-4E90-A9D8-1C1BC157666D}">
      <dsp:nvSpPr>
        <dsp:cNvPr id="0" name=""/>
        <dsp:cNvSpPr/>
      </dsp:nvSpPr>
      <dsp:spPr>
        <a:xfrm rot="2142401">
          <a:off x="2109478" y="3424114"/>
          <a:ext cx="1086200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1086200" y="15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25424" y="3412845"/>
        <a:ext cx="54310" cy="54310"/>
      </dsp:txXfrm>
    </dsp:sp>
    <dsp:sp modelId="{BF08AB82-1846-44FE-B4F5-8F24B356E914}">
      <dsp:nvSpPr>
        <dsp:cNvPr id="0" name=""/>
        <dsp:cNvSpPr/>
      </dsp:nvSpPr>
      <dsp:spPr>
        <a:xfrm>
          <a:off x="3093584" y="3205716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Pesticides</a:t>
          </a:r>
          <a:r>
            <a:rPr lang="fr-FR" sz="1400" kern="1200" baseline="0" dirty="0"/>
            <a:t> : Augmente production de 30% mais baisse bonheur de 25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baseline="0" dirty="0"/>
            <a:t>Condition : idem</a:t>
          </a:r>
          <a:endParaRPr lang="fr-FR" sz="1400" kern="1200" dirty="0"/>
        </a:p>
      </dsp:txBody>
      <dsp:txXfrm>
        <a:off x="3125876" y="3238008"/>
        <a:ext cx="2140444" cy="1037930"/>
      </dsp:txXfrm>
    </dsp:sp>
    <dsp:sp modelId="{B6ABA4E5-53A3-4CAE-AB81-85105F65EA68}">
      <dsp:nvSpPr>
        <dsp:cNvPr id="0" name=""/>
        <dsp:cNvSpPr/>
      </dsp:nvSpPr>
      <dsp:spPr>
        <a:xfrm>
          <a:off x="5298612" y="3741086"/>
          <a:ext cx="882011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882011" y="158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17568" y="3734922"/>
        <a:ext cx="44100" cy="44100"/>
      </dsp:txXfrm>
    </dsp:sp>
    <dsp:sp modelId="{D3897023-5353-4567-A1F8-06BC2641E9A7}">
      <dsp:nvSpPr>
        <dsp:cNvPr id="0" name=""/>
        <dsp:cNvSpPr/>
      </dsp:nvSpPr>
      <dsp:spPr>
        <a:xfrm>
          <a:off x="6180624" y="3205716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OGM : Augmente production de 50% mais bonheur baisse de 40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Condition : idem</a:t>
          </a:r>
        </a:p>
      </dsp:txBody>
      <dsp:txXfrm>
        <a:off x="6212916" y="3238008"/>
        <a:ext cx="2140444" cy="1037930"/>
      </dsp:txXfrm>
    </dsp:sp>
    <dsp:sp modelId="{2F3542A2-69C8-4F4A-BF5D-7C9284D33A20}">
      <dsp:nvSpPr>
        <dsp:cNvPr id="0" name=""/>
        <dsp:cNvSpPr/>
      </dsp:nvSpPr>
      <dsp:spPr>
        <a:xfrm rot="18969745">
          <a:off x="8275233" y="3466671"/>
          <a:ext cx="792403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792403" y="158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651624" y="3462747"/>
        <a:ext cx="39620" cy="39620"/>
      </dsp:txXfrm>
    </dsp:sp>
    <dsp:sp modelId="{CCA6FE3A-2763-4562-939B-FCEE3482E840}">
      <dsp:nvSpPr>
        <dsp:cNvPr id="0" name=""/>
        <dsp:cNvSpPr/>
      </dsp:nvSpPr>
      <dsp:spPr>
        <a:xfrm>
          <a:off x="8957217" y="2656884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Bénédiction de Cérès : Augmente nbr de </a:t>
          </a:r>
          <a:r>
            <a:rPr lang="fr-FR" sz="1100" kern="1200" dirty="0" err="1"/>
            <a:t>farmer</a:t>
          </a:r>
          <a:r>
            <a:rPr lang="fr-FR" sz="1100" kern="1200" dirty="0"/>
            <a:t> de 30, augmente prod de 50%, + 1 pts de bonheur par tour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Condition : 1000 bonheur + 1000 or + 1000 énergie</a:t>
          </a:r>
        </a:p>
      </dsp:txBody>
      <dsp:txXfrm>
        <a:off x="8989509" y="2689176"/>
        <a:ext cx="2140444" cy="1037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60D04-2323-4326-8DFE-7D9FD70B4A69}">
      <dsp:nvSpPr>
        <dsp:cNvPr id="0" name=""/>
        <dsp:cNvSpPr/>
      </dsp:nvSpPr>
      <dsp:spPr>
        <a:xfrm>
          <a:off x="6545" y="2571770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Energie : </a:t>
          </a:r>
        </a:p>
      </dsp:txBody>
      <dsp:txXfrm>
        <a:off x="38837" y="2604062"/>
        <a:ext cx="2140444" cy="1037930"/>
      </dsp:txXfrm>
    </dsp:sp>
    <dsp:sp modelId="{01B467E0-867A-4CE4-ACAF-0FD822A1B4C2}">
      <dsp:nvSpPr>
        <dsp:cNvPr id="0" name=""/>
        <dsp:cNvSpPr/>
      </dsp:nvSpPr>
      <dsp:spPr>
        <a:xfrm rot="19457599">
          <a:off x="2109478" y="2790168"/>
          <a:ext cx="1086200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1086200" y="15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25424" y="2778899"/>
        <a:ext cx="54310" cy="54310"/>
      </dsp:txXfrm>
    </dsp:sp>
    <dsp:sp modelId="{9B70A004-4DFF-4315-A815-0FF73DDF2551}">
      <dsp:nvSpPr>
        <dsp:cNvPr id="0" name=""/>
        <dsp:cNvSpPr/>
      </dsp:nvSpPr>
      <dsp:spPr>
        <a:xfrm>
          <a:off x="3093584" y="1937824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Eolienne : augmente nbr d’ingénieurs de 10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Condition : 100 bonheur + 100 or + 100 </a:t>
          </a:r>
          <a:r>
            <a:rPr lang="fr-FR" sz="1400" kern="1200" dirty="0" err="1"/>
            <a:t>food</a:t>
          </a:r>
          <a:endParaRPr lang="fr-FR" sz="1400" kern="1200" dirty="0"/>
        </a:p>
      </dsp:txBody>
      <dsp:txXfrm>
        <a:off x="3125876" y="1970116"/>
        <a:ext cx="2140444" cy="1037930"/>
      </dsp:txXfrm>
    </dsp:sp>
    <dsp:sp modelId="{5FE48C3D-8508-4216-8F91-ECFC3ED6293B}">
      <dsp:nvSpPr>
        <dsp:cNvPr id="0" name=""/>
        <dsp:cNvSpPr/>
      </dsp:nvSpPr>
      <dsp:spPr>
        <a:xfrm>
          <a:off x="5298612" y="2473195"/>
          <a:ext cx="882011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882011" y="158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17568" y="2467031"/>
        <a:ext cx="44100" cy="44100"/>
      </dsp:txXfrm>
    </dsp:sp>
    <dsp:sp modelId="{0AB8DEA7-E7AB-4449-975F-A77B02A94F55}">
      <dsp:nvSpPr>
        <dsp:cNvPr id="0" name=""/>
        <dsp:cNvSpPr/>
      </dsp:nvSpPr>
      <dsp:spPr>
        <a:xfrm>
          <a:off x="6180624" y="1937824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Géothermie: baisse consommation de 15% et augmente bonheur de 15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Condition : 500 de bonheur + 500 or + 500 </a:t>
          </a:r>
          <a:r>
            <a:rPr lang="fr-FR" sz="1100" kern="1200" dirty="0" err="1"/>
            <a:t>food</a:t>
          </a:r>
          <a:endParaRPr lang="fr-FR" sz="1100" kern="1200" dirty="0"/>
        </a:p>
      </dsp:txBody>
      <dsp:txXfrm>
        <a:off x="6212916" y="1970116"/>
        <a:ext cx="2140444" cy="1037930"/>
      </dsp:txXfrm>
    </dsp:sp>
    <dsp:sp modelId="{22622157-18D0-4E90-A9D8-1C1BC157666D}">
      <dsp:nvSpPr>
        <dsp:cNvPr id="0" name=""/>
        <dsp:cNvSpPr/>
      </dsp:nvSpPr>
      <dsp:spPr>
        <a:xfrm rot="2142401">
          <a:off x="2109478" y="3424114"/>
          <a:ext cx="1086200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1086200" y="15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25424" y="3412845"/>
        <a:ext cx="54310" cy="54310"/>
      </dsp:txXfrm>
    </dsp:sp>
    <dsp:sp modelId="{BF08AB82-1846-44FE-B4F5-8F24B356E914}">
      <dsp:nvSpPr>
        <dsp:cNvPr id="0" name=""/>
        <dsp:cNvSpPr/>
      </dsp:nvSpPr>
      <dsp:spPr>
        <a:xfrm>
          <a:off x="3093584" y="3205716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baseline="0" dirty="0"/>
            <a:t>Gaz de schiste : Augmente production de 30% mais baisse bonheur de 25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baseline="0" dirty="0"/>
            <a:t>Condition : idem</a:t>
          </a:r>
          <a:endParaRPr lang="fr-FR" sz="1400" kern="1200" dirty="0"/>
        </a:p>
      </dsp:txBody>
      <dsp:txXfrm>
        <a:off x="3125876" y="3238008"/>
        <a:ext cx="2140444" cy="1037930"/>
      </dsp:txXfrm>
    </dsp:sp>
    <dsp:sp modelId="{B6ABA4E5-53A3-4CAE-AB81-85105F65EA68}">
      <dsp:nvSpPr>
        <dsp:cNvPr id="0" name=""/>
        <dsp:cNvSpPr/>
      </dsp:nvSpPr>
      <dsp:spPr>
        <a:xfrm>
          <a:off x="5298612" y="3741086"/>
          <a:ext cx="882011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882011" y="158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717568" y="3734922"/>
        <a:ext cx="44100" cy="44100"/>
      </dsp:txXfrm>
    </dsp:sp>
    <dsp:sp modelId="{D3897023-5353-4567-A1F8-06BC2641E9A7}">
      <dsp:nvSpPr>
        <dsp:cNvPr id="0" name=""/>
        <dsp:cNvSpPr/>
      </dsp:nvSpPr>
      <dsp:spPr>
        <a:xfrm>
          <a:off x="6180624" y="3205716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baseline="0" dirty="0"/>
            <a:t>Fission nucléaire </a:t>
          </a:r>
          <a:r>
            <a:rPr lang="fr-FR" sz="1100" kern="1200" dirty="0"/>
            <a:t>: Augmente production de 50% mais bonheur baisse de 40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Condition : idem</a:t>
          </a:r>
        </a:p>
      </dsp:txBody>
      <dsp:txXfrm>
        <a:off x="6212916" y="3238008"/>
        <a:ext cx="2140444" cy="1037930"/>
      </dsp:txXfrm>
    </dsp:sp>
    <dsp:sp modelId="{2F3542A2-69C8-4F4A-BF5D-7C9284D33A20}">
      <dsp:nvSpPr>
        <dsp:cNvPr id="0" name=""/>
        <dsp:cNvSpPr/>
      </dsp:nvSpPr>
      <dsp:spPr>
        <a:xfrm rot="18969745">
          <a:off x="8275233" y="3466671"/>
          <a:ext cx="792403" cy="31772"/>
        </a:xfrm>
        <a:custGeom>
          <a:avLst/>
          <a:gdLst/>
          <a:ahLst/>
          <a:cxnLst/>
          <a:rect l="0" t="0" r="0" b="0"/>
          <a:pathLst>
            <a:path>
              <a:moveTo>
                <a:pt x="0" y="15886"/>
              </a:moveTo>
              <a:lnTo>
                <a:pt x="792403" y="158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651624" y="3462747"/>
        <a:ext cx="39620" cy="39620"/>
      </dsp:txXfrm>
    </dsp:sp>
    <dsp:sp modelId="{CCA6FE3A-2763-4562-939B-FCEE3482E840}">
      <dsp:nvSpPr>
        <dsp:cNvPr id="0" name=""/>
        <dsp:cNvSpPr/>
      </dsp:nvSpPr>
      <dsp:spPr>
        <a:xfrm>
          <a:off x="8957217" y="2656884"/>
          <a:ext cx="2205028" cy="1102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Bénédiction de Jupiter : Augmente nbr d’ingénieurs de 30, augmente prod de 50%, + 1 pts de bonheur par tour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Condition : 1000 bonheur + 1000 or + 1000 </a:t>
          </a:r>
          <a:r>
            <a:rPr lang="fr-FR" sz="1100" kern="1200" dirty="0" err="1"/>
            <a:t>food</a:t>
          </a:r>
          <a:endParaRPr lang="fr-FR" sz="1100" kern="1200" dirty="0"/>
        </a:p>
      </dsp:txBody>
      <dsp:txXfrm>
        <a:off x="8989509" y="2689176"/>
        <a:ext cx="2140444" cy="1037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8520F-C64B-4DCF-B184-9E7D336CA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23EE59-BC40-4D18-A376-90A7DD572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B09DD-8253-45D1-A187-345F12AC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B50C9-D7E7-4190-8C31-44EB6A32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19FCF-EE47-4092-BC95-E2560A57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7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87923-E644-4548-BD62-01307EA5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AE246D-A908-4FDB-B50F-B4BF79DB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DEAB3-D081-4260-B774-42AD70F1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4A8DA-970B-4FC1-80A9-A9CC7875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4F984-6490-4D7C-B8C2-64DD4203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7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5AA4D0-3D5F-4D92-8F9B-8630BE3A3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88FC17-3B6F-483F-9707-0BEB7F01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1A612-D079-4B78-B6EF-60C2EEF4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A64C4-E570-4C39-93CE-3C173CDF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83194-4672-4072-AADE-2AAFD8E1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56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784A7-460A-4F32-9B97-1B1FF7E7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553D1-0853-4FF3-93AE-06199373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5F613-8D51-4608-8739-F60B73D5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29860B-91EE-483E-916D-49EDC7AF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F3BAE-4F4C-4CC1-994B-22023AC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7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231BF-C260-469A-AC19-928CABE4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E2B41B-2628-420E-8D35-1EA0DDF9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81260-E4A9-4CB8-8A69-12C3BE8D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A2A96A-B04E-4F3B-B528-72D1130D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9A310-2546-4C3E-A60F-B9143CB5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58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AAC2F-4DA5-4359-849A-356F1F20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0B90F-990A-4974-87E0-4B454769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4A833B-BDF2-49D7-9988-13941EEE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5F85C0-5148-484D-B35F-88D67B46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FF292-EFAF-4F50-8DB3-2734B920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0CE82-005A-44E6-AE85-0355637C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4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DDD93-FE78-477C-A0E1-5BD04BA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EF4391-2693-421B-990E-FDBE6EB9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BC21CA-5151-40E1-8B84-2B56E7BFC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D4D35-0E95-47A0-BFAB-FDA9B16D6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25E410-105D-49AD-9955-E4E19C1CB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3967B3-2EC9-403C-B778-93DD80B8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F90624-AEF5-4557-85C4-953BB525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F1A617-8F92-4FFD-BFDF-E4619D9B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8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CAC18-11B7-4935-80C4-80182889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4560F1-9003-47DB-B337-958D33EE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AAAF41-E175-47A6-A721-20AD55A2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DC9BCF-655F-4A10-A91B-FE8C79C6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5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634A11-E418-4ABF-9880-608AFAA4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77AB78-713E-4BF7-A9CB-974F832C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40DDF1-B785-47C4-BBC3-6919874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15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77C41-DA64-4865-988F-94F54818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4BDA0-362E-4744-9795-FBAF73CF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0C09B1-171A-4087-A487-2A746F9E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6FF86-5DB3-49F5-805A-CC4553D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9BD969-5C52-4036-98A9-E38815FA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08A820-2DB2-4883-BB88-69F1EF87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2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A2B00-00CA-4D3D-BF04-E2AE6088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65A2F7-2CB0-4F6B-A167-2386FC28F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3D77BB-4FCC-4B2A-9F03-440269E2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F0C55C-4460-482E-BE5F-74CDB747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16177C-6773-4B0A-BE84-35E3DD6A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0F33BC-E6C1-420D-A90E-F698DA15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93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5059D0-103F-49E0-96CE-77B13E65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906102-F837-40E3-A504-F2C63CA9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348145-E7AA-4D8F-86B4-2676F3CAE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E8CD-6E87-4C2C-92DA-CBC5F7E1803B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32871-0A49-4E26-8DA0-D19DFA4DA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1678AC-8FB5-49D3-BD66-D5E7D3B7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B6FA-7694-41D0-905E-C76E29FB40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31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22986-7361-4EDF-BA42-BE9C92673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611CD5-383C-4A90-B88F-87E915384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99AAF8D-23F1-4C95-8A37-5A1D77364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002833"/>
              </p:ext>
            </p:extLst>
          </p:nvPr>
        </p:nvGraphicFramePr>
        <p:xfrm>
          <a:off x="407963" y="393895"/>
          <a:ext cx="11479237" cy="624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55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22986-7361-4EDF-BA42-BE9C92673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611CD5-383C-4A90-B88F-87E915384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99AAF8D-23F1-4C95-8A37-5A1D77364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750334"/>
              </p:ext>
            </p:extLst>
          </p:nvPr>
        </p:nvGraphicFramePr>
        <p:xfrm>
          <a:off x="407963" y="393895"/>
          <a:ext cx="11479237" cy="624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14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22986-7361-4EDF-BA42-BE9C92673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611CD5-383C-4A90-B88F-87E915384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99AAF8D-23F1-4C95-8A37-5A1D77364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267102"/>
              </p:ext>
            </p:extLst>
          </p:nvPr>
        </p:nvGraphicFramePr>
        <p:xfrm>
          <a:off x="407963" y="393895"/>
          <a:ext cx="11479237" cy="624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759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310</Words>
  <Application>Microsoft Office PowerPoint</Application>
  <PresentationFormat>Grand écran</PresentationFormat>
  <Paragraphs>33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anne ferreira</dc:creator>
  <cp:lastModifiedBy>marie anne ferreira</cp:lastModifiedBy>
  <cp:revision>2</cp:revision>
  <dcterms:created xsi:type="dcterms:W3CDTF">2017-11-07T15:35:50Z</dcterms:created>
  <dcterms:modified xsi:type="dcterms:W3CDTF">2017-11-07T15:52:16Z</dcterms:modified>
</cp:coreProperties>
</file>