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9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5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2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8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28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1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7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34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1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1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1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0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9F0E8B-4D17-447F-BCCD-090ECE69BABA}" type="datetimeFigureOut">
              <a:rPr lang="fr-FR" smtClean="0"/>
              <a:t>14/05/2018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6F8B75C-1C54-4FF2-9C06-FDA3789DB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1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3CA17-6E86-4D35-86E4-E09D32F5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4" y="562707"/>
            <a:ext cx="7510506" cy="2332893"/>
          </a:xfrm>
        </p:spPr>
        <p:txBody>
          <a:bodyPr>
            <a:normAutofit/>
          </a:bodyPr>
          <a:lstStyle/>
          <a:p>
            <a:r>
              <a:rPr lang="fr-FR" dirty="0">
                <a:latin typeface="Commuter" panose="02000609050000020004" pitchFamily="49" charset="0"/>
              </a:rPr>
              <a:t>AQLSLB</a:t>
            </a:r>
            <a:br>
              <a:rPr lang="fr-FR" dirty="0">
                <a:latin typeface="Commuter" panose="02000609050000020004" pitchFamily="49" charset="0"/>
              </a:rPr>
            </a:br>
            <a:r>
              <a:rPr lang="fr-FR" dirty="0">
                <a:latin typeface="Commuter" panose="02000609050000020004" pitchFamily="49" charset="0"/>
              </a:rPr>
              <a:t>Projet de </a:t>
            </a:r>
            <a:r>
              <a:rPr lang="fr-FR" dirty="0" err="1">
                <a:latin typeface="Commuter" panose="02000609050000020004" pitchFamily="49" charset="0"/>
              </a:rPr>
              <a:t>javasript</a:t>
            </a:r>
            <a:endParaRPr lang="fr-FR" dirty="0">
              <a:latin typeface="Commuter" panose="020006090500000200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BE4EAF-09ED-4BD0-B0AA-7AE8F56D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Toutain Xavier</a:t>
            </a:r>
          </a:p>
        </p:txBody>
      </p:sp>
    </p:spTree>
    <p:extLst>
      <p:ext uri="{BB962C8B-B14F-4D97-AF65-F5344CB8AC3E}">
        <p14:creationId xmlns:p14="http://schemas.microsoft.com/office/powerpoint/2010/main" val="15120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E140EE-CEE6-4C39-8729-2B20CDF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07A65D-EF5F-4573-8A39-E7EAEF22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670892"/>
            <a:ext cx="7511472" cy="499335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AQLSLB est un petit </a:t>
            </a:r>
            <a:r>
              <a:rPr lang="fr-FR" dirty="0" err="1">
                <a:latin typeface="Consolas" panose="020B0609020204030204" pitchFamily="49" charset="0"/>
              </a:rPr>
              <a:t>platformer</a:t>
            </a:r>
            <a:r>
              <a:rPr lang="fr-FR" dirty="0">
                <a:latin typeface="Consolas" panose="020B0609020204030204" pitchFamily="49" charset="0"/>
              </a:rPr>
              <a:t> au gameplay rapide et réactif: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			 =&gt; Les flèches gauche et droite permettent au 							 joueur de se déplacer.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			 =&gt; Avec espace le joueur saute.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+ 				  =&gt; La touche ctrl gauche permet un Dash 								  offensif qui tuera les ennemis			</a:t>
            </a:r>
          </a:p>
          <a:p>
            <a:pPr marL="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RÃ©sultat de recherche d'images pour &quot;keyboard arrow&quot;">
            <a:extLst>
              <a:ext uri="{FF2B5EF4-FFF2-40B4-BE49-F238E27FC236}">
                <a16:creationId xmlns:a16="http://schemas.microsoft.com/office/drawing/2014/main" id="{E8C38A7E-606A-4551-90A4-E4694CE2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08" y="2503464"/>
            <a:ext cx="1411912" cy="9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4D79D1-F770-43DD-9F24-E7EFE6F74245}"/>
              </a:ext>
            </a:extLst>
          </p:cNvPr>
          <p:cNvSpPr/>
          <p:nvPr/>
        </p:nvSpPr>
        <p:spPr>
          <a:xfrm>
            <a:off x="1905696" y="2952749"/>
            <a:ext cx="431339" cy="539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4C314-4B99-4FCC-8F3D-F4FC6F8CAE52}"/>
              </a:ext>
            </a:extLst>
          </p:cNvPr>
          <p:cNvSpPr/>
          <p:nvPr/>
        </p:nvSpPr>
        <p:spPr>
          <a:xfrm>
            <a:off x="925123" y="2983372"/>
            <a:ext cx="549234" cy="508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keyboard space&quot;">
            <a:extLst>
              <a:ext uri="{FF2B5EF4-FFF2-40B4-BE49-F238E27FC236}">
                <a16:creationId xmlns:a16="http://schemas.microsoft.com/office/drawing/2014/main" id="{B75E81A5-AF59-4A3C-A6A3-0674D29C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7" y="3578812"/>
            <a:ext cx="1671635" cy="16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keyboard ctrl&quot;">
            <a:extLst>
              <a:ext uri="{FF2B5EF4-FFF2-40B4-BE49-F238E27FC236}">
                <a16:creationId xmlns:a16="http://schemas.microsoft.com/office/drawing/2014/main" id="{3F8BA6DB-754F-4961-927B-D1F9268C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" y="5162116"/>
            <a:ext cx="996375" cy="9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Ã©sultat de recherche d'images pour &quot;keyboard arrow&quot;">
            <a:extLst>
              <a:ext uri="{FF2B5EF4-FFF2-40B4-BE49-F238E27FC236}">
                <a16:creationId xmlns:a16="http://schemas.microsoft.com/office/drawing/2014/main" id="{387CAF4D-BEA3-4524-A11B-E349E33B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79" y="5162116"/>
            <a:ext cx="1411912" cy="9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8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BEF07-1482-49E7-B28C-B63DD967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Point FORT/FAIBLE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53FADE-86EB-4D67-9250-81F790CCE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u="sng" dirty="0"/>
              <a:t>Points forts: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A3858E3-142B-4EE0-BDAE-FCB4468F7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Des niveaux générés aléatoirement.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Peut être enrichi simplement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34C806-1434-4C78-8C75-FAD28991B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u="sng" dirty="0"/>
              <a:t>Points faibles: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4E2C96-68C0-4FE5-B7A5-658FB29B2E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Pas très beau</a:t>
            </a:r>
          </a:p>
          <a:p>
            <a:endParaRPr lang="fr-FR" dirty="0"/>
          </a:p>
          <a:p>
            <a:r>
              <a:rPr lang="fr-FR" dirty="0"/>
              <a:t>Un peu difficile</a:t>
            </a:r>
          </a:p>
          <a:p>
            <a:endParaRPr lang="fr-FR" dirty="0"/>
          </a:p>
          <a:p>
            <a:r>
              <a:rPr lang="fr-FR" dirty="0"/>
              <a:t>Certaine fonctionnalités mal exploité.</a:t>
            </a:r>
          </a:p>
        </p:txBody>
      </p:sp>
    </p:spTree>
    <p:extLst>
      <p:ext uri="{BB962C8B-B14F-4D97-AF65-F5344CB8AC3E}">
        <p14:creationId xmlns:p14="http://schemas.microsoft.com/office/powerpoint/2010/main" val="213536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DE329-9A72-4A0E-AEF0-B6C4FCDB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37" y="2271892"/>
            <a:ext cx="7510506" cy="1823305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9593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74</TotalTime>
  <Words>48</Words>
  <Application>Microsoft Office PowerPoint</Application>
  <PresentationFormat>Affichage à l'écran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Commuter</vt:lpstr>
      <vt:lpstr>Consolas</vt:lpstr>
      <vt:lpstr>Maillage</vt:lpstr>
      <vt:lpstr>AQLSLB Projet de javasript</vt:lpstr>
      <vt:lpstr>Présentation</vt:lpstr>
      <vt:lpstr>II. Point FORT/FAIBLE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AQLSLB Projet de javasript</dc:title>
  <dc:creator>Xavier Toutain</dc:creator>
  <cp:lastModifiedBy>Xavier Toutain</cp:lastModifiedBy>
  <cp:revision>10</cp:revision>
  <dcterms:created xsi:type="dcterms:W3CDTF">2018-05-14T05:02:43Z</dcterms:created>
  <dcterms:modified xsi:type="dcterms:W3CDTF">2018-05-14T06:17:30Z</dcterms:modified>
</cp:coreProperties>
</file>