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32918400" cy="43891200"/>
  <p:notesSz cx="6797675" cy="987425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0CBDE0"/>
    <a:srgbClr val="FF00FF"/>
    <a:srgbClr val="01D5EB"/>
    <a:srgbClr val="FDFFFF"/>
    <a:srgbClr val="EAEAEA"/>
    <a:srgbClr val="A8F917"/>
    <a:srgbClr val="FC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 autoAdjust="0"/>
    <p:restoredTop sz="99088" autoAdjust="0"/>
  </p:normalViewPr>
  <p:slideViewPr>
    <p:cSldViewPr>
      <p:cViewPr varScale="1">
        <p:scale>
          <a:sx n="13" d="100"/>
          <a:sy n="13" d="100"/>
        </p:scale>
        <p:origin x="2899" y="110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4"/>
            <a:ext cx="27980640" cy="940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49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9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49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99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48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89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48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198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2D2-324A-424E-831D-38D91FEEB63D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8D6A-FB37-40AE-AA15-8093F59F3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2D2-324A-424E-831D-38D91FEEB63D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8D6A-FB37-40AE-AA15-8093F59F3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757687"/>
            <a:ext cx="7406640" cy="37449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757687"/>
            <a:ext cx="21671280" cy="37449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2D2-324A-424E-831D-38D91FEEB63D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8D6A-FB37-40AE-AA15-8093F59F3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2D2-324A-424E-831D-38D91FEEB63D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8D6A-FB37-40AE-AA15-8093F59F3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8204163"/>
            <a:ext cx="27980640" cy="8717280"/>
          </a:xfrm>
        </p:spPr>
        <p:txBody>
          <a:bodyPr anchor="t"/>
          <a:lstStyle>
            <a:lvl1pPr algn="l">
              <a:defRPr sz="1880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8602966"/>
            <a:ext cx="27980640" cy="9601197"/>
          </a:xfrm>
        </p:spPr>
        <p:txBody>
          <a:bodyPr anchor="b"/>
          <a:lstStyle>
            <a:lvl1pPr marL="0" indent="0">
              <a:buNone/>
              <a:defRPr sz="9404">
                <a:solidFill>
                  <a:schemeClr val="tx1">
                    <a:tint val="75000"/>
                  </a:schemeClr>
                </a:solidFill>
              </a:defRPr>
            </a:lvl1pPr>
            <a:lvl2pPr marL="2149791" indent="0">
              <a:buNone/>
              <a:defRPr sz="8425">
                <a:solidFill>
                  <a:schemeClr val="tx1">
                    <a:tint val="75000"/>
                  </a:schemeClr>
                </a:solidFill>
              </a:defRPr>
            </a:lvl2pPr>
            <a:lvl3pPr marL="4299582" indent="0">
              <a:buNone/>
              <a:defRPr sz="7543">
                <a:solidFill>
                  <a:schemeClr val="tx1">
                    <a:tint val="75000"/>
                  </a:schemeClr>
                </a:solidFill>
              </a:defRPr>
            </a:lvl3pPr>
            <a:lvl4pPr marL="6449373" indent="0">
              <a:buNone/>
              <a:defRPr sz="6563">
                <a:solidFill>
                  <a:schemeClr val="tx1">
                    <a:tint val="75000"/>
                  </a:schemeClr>
                </a:solidFill>
              </a:defRPr>
            </a:lvl4pPr>
            <a:lvl5pPr marL="8599164" indent="0">
              <a:buNone/>
              <a:defRPr sz="6563">
                <a:solidFill>
                  <a:schemeClr val="tx1">
                    <a:tint val="75000"/>
                  </a:schemeClr>
                </a:solidFill>
              </a:defRPr>
            </a:lvl5pPr>
            <a:lvl6pPr marL="10748955" indent="0">
              <a:buNone/>
              <a:defRPr sz="6563">
                <a:solidFill>
                  <a:schemeClr val="tx1">
                    <a:tint val="75000"/>
                  </a:schemeClr>
                </a:solidFill>
              </a:defRPr>
            </a:lvl6pPr>
            <a:lvl7pPr marL="12898746" indent="0">
              <a:buNone/>
              <a:defRPr sz="6563">
                <a:solidFill>
                  <a:schemeClr val="tx1">
                    <a:tint val="75000"/>
                  </a:schemeClr>
                </a:solidFill>
              </a:defRPr>
            </a:lvl7pPr>
            <a:lvl8pPr marL="15048537" indent="0">
              <a:buNone/>
              <a:defRPr sz="6563">
                <a:solidFill>
                  <a:schemeClr val="tx1">
                    <a:tint val="75000"/>
                  </a:schemeClr>
                </a:solidFill>
              </a:defRPr>
            </a:lvl8pPr>
            <a:lvl9pPr marL="17198328" indent="0">
              <a:buNone/>
              <a:defRPr sz="65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2D2-324A-424E-831D-38D91FEEB63D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8D6A-FB37-40AE-AA15-8093F59F3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10241284"/>
            <a:ext cx="14538960" cy="28966163"/>
          </a:xfrm>
        </p:spPr>
        <p:txBody>
          <a:bodyPr/>
          <a:lstStyle>
            <a:lvl1pPr>
              <a:defRPr sz="13127"/>
            </a:lvl1pPr>
            <a:lvl2pPr>
              <a:defRPr sz="11265"/>
            </a:lvl2pPr>
            <a:lvl3pPr>
              <a:defRPr sz="9404"/>
            </a:lvl3pPr>
            <a:lvl4pPr>
              <a:defRPr sz="8425"/>
            </a:lvl4pPr>
            <a:lvl5pPr>
              <a:defRPr sz="8425"/>
            </a:lvl5pPr>
            <a:lvl6pPr>
              <a:defRPr sz="8425"/>
            </a:lvl6pPr>
            <a:lvl7pPr>
              <a:defRPr sz="8425"/>
            </a:lvl7pPr>
            <a:lvl8pPr>
              <a:defRPr sz="8425"/>
            </a:lvl8pPr>
            <a:lvl9pPr>
              <a:defRPr sz="8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10241284"/>
            <a:ext cx="14538960" cy="28966163"/>
          </a:xfrm>
        </p:spPr>
        <p:txBody>
          <a:bodyPr/>
          <a:lstStyle>
            <a:lvl1pPr>
              <a:defRPr sz="13127"/>
            </a:lvl1pPr>
            <a:lvl2pPr>
              <a:defRPr sz="11265"/>
            </a:lvl2pPr>
            <a:lvl3pPr>
              <a:defRPr sz="9404"/>
            </a:lvl3pPr>
            <a:lvl4pPr>
              <a:defRPr sz="8425"/>
            </a:lvl4pPr>
            <a:lvl5pPr>
              <a:defRPr sz="8425"/>
            </a:lvl5pPr>
            <a:lvl6pPr>
              <a:defRPr sz="8425"/>
            </a:lvl6pPr>
            <a:lvl7pPr>
              <a:defRPr sz="8425"/>
            </a:lvl7pPr>
            <a:lvl8pPr>
              <a:defRPr sz="8425"/>
            </a:lvl8pPr>
            <a:lvl9pPr>
              <a:defRPr sz="8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2D2-324A-424E-831D-38D91FEEB63D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8D6A-FB37-40AE-AA15-8093F59F3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9824723"/>
            <a:ext cx="14544677" cy="4094476"/>
          </a:xfrm>
        </p:spPr>
        <p:txBody>
          <a:bodyPr anchor="b"/>
          <a:lstStyle>
            <a:lvl1pPr marL="0" indent="0">
              <a:buNone/>
              <a:defRPr sz="11265" b="1"/>
            </a:lvl1pPr>
            <a:lvl2pPr marL="2149791" indent="0">
              <a:buNone/>
              <a:defRPr sz="9404" b="1"/>
            </a:lvl2pPr>
            <a:lvl3pPr marL="4299582" indent="0">
              <a:buNone/>
              <a:defRPr sz="8425" b="1"/>
            </a:lvl3pPr>
            <a:lvl4pPr marL="6449373" indent="0">
              <a:buNone/>
              <a:defRPr sz="7543" b="1"/>
            </a:lvl4pPr>
            <a:lvl5pPr marL="8599164" indent="0">
              <a:buNone/>
              <a:defRPr sz="7543" b="1"/>
            </a:lvl5pPr>
            <a:lvl6pPr marL="10748955" indent="0">
              <a:buNone/>
              <a:defRPr sz="7543" b="1"/>
            </a:lvl6pPr>
            <a:lvl7pPr marL="12898746" indent="0">
              <a:buNone/>
              <a:defRPr sz="7543" b="1"/>
            </a:lvl7pPr>
            <a:lvl8pPr marL="15048537" indent="0">
              <a:buNone/>
              <a:defRPr sz="7543" b="1"/>
            </a:lvl8pPr>
            <a:lvl9pPr marL="17198328" indent="0">
              <a:buNone/>
              <a:defRPr sz="7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3919199"/>
            <a:ext cx="14544677" cy="25288244"/>
          </a:xfrm>
        </p:spPr>
        <p:txBody>
          <a:bodyPr/>
          <a:lstStyle>
            <a:lvl1pPr>
              <a:defRPr sz="11265"/>
            </a:lvl1pPr>
            <a:lvl2pPr>
              <a:defRPr sz="9404"/>
            </a:lvl2pPr>
            <a:lvl3pPr>
              <a:defRPr sz="8425"/>
            </a:lvl3pPr>
            <a:lvl4pPr>
              <a:defRPr sz="7543"/>
            </a:lvl4pPr>
            <a:lvl5pPr>
              <a:defRPr sz="7543"/>
            </a:lvl5pPr>
            <a:lvl6pPr>
              <a:defRPr sz="7543"/>
            </a:lvl6pPr>
            <a:lvl7pPr>
              <a:defRPr sz="7543"/>
            </a:lvl7pPr>
            <a:lvl8pPr>
              <a:defRPr sz="7543"/>
            </a:lvl8pPr>
            <a:lvl9pPr>
              <a:defRPr sz="7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3"/>
            <a:ext cx="14550391" cy="4094476"/>
          </a:xfrm>
        </p:spPr>
        <p:txBody>
          <a:bodyPr anchor="b"/>
          <a:lstStyle>
            <a:lvl1pPr marL="0" indent="0">
              <a:buNone/>
              <a:defRPr sz="11265" b="1"/>
            </a:lvl1pPr>
            <a:lvl2pPr marL="2149791" indent="0">
              <a:buNone/>
              <a:defRPr sz="9404" b="1"/>
            </a:lvl2pPr>
            <a:lvl3pPr marL="4299582" indent="0">
              <a:buNone/>
              <a:defRPr sz="8425" b="1"/>
            </a:lvl3pPr>
            <a:lvl4pPr marL="6449373" indent="0">
              <a:buNone/>
              <a:defRPr sz="7543" b="1"/>
            </a:lvl4pPr>
            <a:lvl5pPr marL="8599164" indent="0">
              <a:buNone/>
              <a:defRPr sz="7543" b="1"/>
            </a:lvl5pPr>
            <a:lvl6pPr marL="10748955" indent="0">
              <a:buNone/>
              <a:defRPr sz="7543" b="1"/>
            </a:lvl6pPr>
            <a:lvl7pPr marL="12898746" indent="0">
              <a:buNone/>
              <a:defRPr sz="7543" b="1"/>
            </a:lvl7pPr>
            <a:lvl8pPr marL="15048537" indent="0">
              <a:buNone/>
              <a:defRPr sz="7543" b="1"/>
            </a:lvl8pPr>
            <a:lvl9pPr marL="17198328" indent="0">
              <a:buNone/>
              <a:defRPr sz="7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199"/>
            <a:ext cx="14550391" cy="25288244"/>
          </a:xfrm>
        </p:spPr>
        <p:txBody>
          <a:bodyPr/>
          <a:lstStyle>
            <a:lvl1pPr>
              <a:defRPr sz="11265"/>
            </a:lvl1pPr>
            <a:lvl2pPr>
              <a:defRPr sz="9404"/>
            </a:lvl2pPr>
            <a:lvl3pPr>
              <a:defRPr sz="8425"/>
            </a:lvl3pPr>
            <a:lvl4pPr>
              <a:defRPr sz="7543"/>
            </a:lvl4pPr>
            <a:lvl5pPr>
              <a:defRPr sz="7543"/>
            </a:lvl5pPr>
            <a:lvl6pPr>
              <a:defRPr sz="7543"/>
            </a:lvl6pPr>
            <a:lvl7pPr>
              <a:defRPr sz="7543"/>
            </a:lvl7pPr>
            <a:lvl8pPr>
              <a:defRPr sz="7543"/>
            </a:lvl8pPr>
            <a:lvl9pPr>
              <a:defRPr sz="7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2D2-324A-424E-831D-38D91FEEB63D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8D6A-FB37-40AE-AA15-8093F59F3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2D2-324A-424E-831D-38D91FEEB63D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8D6A-FB37-40AE-AA15-8093F59F3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2D2-324A-424E-831D-38D91FEEB63D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8D6A-FB37-40AE-AA15-8093F59F3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747520"/>
            <a:ext cx="10829927" cy="7437120"/>
          </a:xfrm>
        </p:spPr>
        <p:txBody>
          <a:bodyPr anchor="b"/>
          <a:lstStyle>
            <a:lvl1pPr algn="l">
              <a:defRPr sz="940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1" y="1747523"/>
            <a:ext cx="18402300" cy="37459923"/>
          </a:xfrm>
        </p:spPr>
        <p:txBody>
          <a:bodyPr/>
          <a:lstStyle>
            <a:lvl1pPr>
              <a:defRPr sz="15086"/>
            </a:lvl1pPr>
            <a:lvl2pPr>
              <a:defRPr sz="13127"/>
            </a:lvl2pPr>
            <a:lvl3pPr>
              <a:defRPr sz="11265"/>
            </a:lvl3pPr>
            <a:lvl4pPr>
              <a:defRPr sz="9404"/>
            </a:lvl4pPr>
            <a:lvl5pPr>
              <a:defRPr sz="9404"/>
            </a:lvl5pPr>
            <a:lvl6pPr>
              <a:defRPr sz="9404"/>
            </a:lvl6pPr>
            <a:lvl7pPr>
              <a:defRPr sz="9404"/>
            </a:lvl7pPr>
            <a:lvl8pPr>
              <a:defRPr sz="9404"/>
            </a:lvl8pPr>
            <a:lvl9pPr>
              <a:defRPr sz="94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9184643"/>
            <a:ext cx="10829927" cy="30022803"/>
          </a:xfrm>
        </p:spPr>
        <p:txBody>
          <a:bodyPr/>
          <a:lstStyle>
            <a:lvl1pPr marL="0" indent="0">
              <a:buNone/>
              <a:defRPr sz="6563"/>
            </a:lvl1pPr>
            <a:lvl2pPr marL="2149791" indent="0">
              <a:buNone/>
              <a:defRPr sz="5682"/>
            </a:lvl2pPr>
            <a:lvl3pPr marL="4299582" indent="0">
              <a:buNone/>
              <a:defRPr sz="4702"/>
            </a:lvl3pPr>
            <a:lvl4pPr marL="6449373" indent="0">
              <a:buNone/>
              <a:defRPr sz="4212"/>
            </a:lvl4pPr>
            <a:lvl5pPr marL="8599164" indent="0">
              <a:buNone/>
              <a:defRPr sz="4212"/>
            </a:lvl5pPr>
            <a:lvl6pPr marL="10748955" indent="0">
              <a:buNone/>
              <a:defRPr sz="4212"/>
            </a:lvl6pPr>
            <a:lvl7pPr marL="12898746" indent="0">
              <a:buNone/>
              <a:defRPr sz="4212"/>
            </a:lvl7pPr>
            <a:lvl8pPr marL="15048537" indent="0">
              <a:buNone/>
              <a:defRPr sz="4212"/>
            </a:lvl8pPr>
            <a:lvl9pPr marL="17198328" indent="0">
              <a:buNone/>
              <a:defRPr sz="42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2D2-324A-424E-831D-38D91FEEB63D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8D6A-FB37-40AE-AA15-8093F59F3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0"/>
            <a:ext cx="19751040" cy="3627123"/>
          </a:xfrm>
        </p:spPr>
        <p:txBody>
          <a:bodyPr anchor="b"/>
          <a:lstStyle>
            <a:lvl1pPr algn="l">
              <a:defRPr sz="940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/>
          <a:lstStyle>
            <a:lvl1pPr marL="0" indent="0">
              <a:buNone/>
              <a:defRPr sz="15086"/>
            </a:lvl1pPr>
            <a:lvl2pPr marL="2149791" indent="0">
              <a:buNone/>
              <a:defRPr sz="13127"/>
            </a:lvl2pPr>
            <a:lvl3pPr marL="4299582" indent="0">
              <a:buNone/>
              <a:defRPr sz="11265"/>
            </a:lvl3pPr>
            <a:lvl4pPr marL="6449373" indent="0">
              <a:buNone/>
              <a:defRPr sz="9404"/>
            </a:lvl4pPr>
            <a:lvl5pPr marL="8599164" indent="0">
              <a:buNone/>
              <a:defRPr sz="9404"/>
            </a:lvl5pPr>
            <a:lvl6pPr marL="10748955" indent="0">
              <a:buNone/>
              <a:defRPr sz="9404"/>
            </a:lvl6pPr>
            <a:lvl7pPr marL="12898746" indent="0">
              <a:buNone/>
              <a:defRPr sz="9404"/>
            </a:lvl7pPr>
            <a:lvl8pPr marL="15048537" indent="0">
              <a:buNone/>
              <a:defRPr sz="9404"/>
            </a:lvl8pPr>
            <a:lvl9pPr marL="17198328" indent="0">
              <a:buNone/>
              <a:defRPr sz="940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3"/>
            <a:ext cx="19751040" cy="5151117"/>
          </a:xfrm>
        </p:spPr>
        <p:txBody>
          <a:bodyPr/>
          <a:lstStyle>
            <a:lvl1pPr marL="0" indent="0">
              <a:buNone/>
              <a:defRPr sz="6563"/>
            </a:lvl1pPr>
            <a:lvl2pPr marL="2149791" indent="0">
              <a:buNone/>
              <a:defRPr sz="5682"/>
            </a:lvl2pPr>
            <a:lvl3pPr marL="4299582" indent="0">
              <a:buNone/>
              <a:defRPr sz="4702"/>
            </a:lvl3pPr>
            <a:lvl4pPr marL="6449373" indent="0">
              <a:buNone/>
              <a:defRPr sz="4212"/>
            </a:lvl4pPr>
            <a:lvl5pPr marL="8599164" indent="0">
              <a:buNone/>
              <a:defRPr sz="4212"/>
            </a:lvl5pPr>
            <a:lvl6pPr marL="10748955" indent="0">
              <a:buNone/>
              <a:defRPr sz="4212"/>
            </a:lvl6pPr>
            <a:lvl7pPr marL="12898746" indent="0">
              <a:buNone/>
              <a:defRPr sz="4212"/>
            </a:lvl7pPr>
            <a:lvl8pPr marL="15048537" indent="0">
              <a:buNone/>
              <a:defRPr sz="4212"/>
            </a:lvl8pPr>
            <a:lvl9pPr marL="17198328" indent="0">
              <a:buNone/>
              <a:defRPr sz="42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42D2-324A-424E-831D-38D91FEEB63D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8D6A-FB37-40AE-AA15-8093F59F3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4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4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4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6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242D2-324A-424E-831D-38D91FEEB63D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4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6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4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6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8D6A-FB37-40AE-AA15-8093F59F32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4299582" rtl="0" eaLnBrk="1" latinLnBrk="0" hangingPunct="1">
        <a:spcBef>
          <a:spcPct val="0"/>
        </a:spcBef>
        <a:buNone/>
        <a:defRPr sz="20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2343" indent="-1612343" algn="l" defTabSz="4299582" rtl="0" eaLnBrk="1" latinLnBrk="0" hangingPunct="1">
        <a:spcBef>
          <a:spcPct val="20000"/>
        </a:spcBef>
        <a:buFont typeface="Arial" pitchFamily="34" charset="0"/>
        <a:buChar char="•"/>
        <a:defRPr sz="15086" kern="1200">
          <a:solidFill>
            <a:schemeClr val="tx1"/>
          </a:solidFill>
          <a:latin typeface="+mn-lt"/>
          <a:ea typeface="+mn-ea"/>
          <a:cs typeface="+mn-cs"/>
        </a:defRPr>
      </a:lvl1pPr>
      <a:lvl2pPr marL="3493410" indent="-1343619" algn="l" defTabSz="4299582" rtl="0" eaLnBrk="1" latinLnBrk="0" hangingPunct="1">
        <a:spcBef>
          <a:spcPct val="20000"/>
        </a:spcBef>
        <a:buFont typeface="Arial" pitchFamily="34" charset="0"/>
        <a:buChar char="–"/>
        <a:defRPr sz="13127" kern="1200">
          <a:solidFill>
            <a:schemeClr val="tx1"/>
          </a:solidFill>
          <a:latin typeface="+mn-lt"/>
          <a:ea typeface="+mn-ea"/>
          <a:cs typeface="+mn-cs"/>
        </a:defRPr>
      </a:lvl2pPr>
      <a:lvl3pPr marL="5374477" indent="-1074895" algn="l" defTabSz="4299582" rtl="0" eaLnBrk="1" latinLnBrk="0" hangingPunct="1">
        <a:spcBef>
          <a:spcPct val="20000"/>
        </a:spcBef>
        <a:buFont typeface="Arial" pitchFamily="34" charset="0"/>
        <a:buChar char="•"/>
        <a:defRPr sz="11265" kern="1200">
          <a:solidFill>
            <a:schemeClr val="tx1"/>
          </a:solidFill>
          <a:latin typeface="+mn-lt"/>
          <a:ea typeface="+mn-ea"/>
          <a:cs typeface="+mn-cs"/>
        </a:defRPr>
      </a:lvl3pPr>
      <a:lvl4pPr marL="7524268" indent="-1074895" algn="l" defTabSz="4299582" rtl="0" eaLnBrk="1" latinLnBrk="0" hangingPunct="1">
        <a:spcBef>
          <a:spcPct val="20000"/>
        </a:spcBef>
        <a:buFont typeface="Arial" pitchFamily="34" charset="0"/>
        <a:buChar char="–"/>
        <a:defRPr sz="9404" kern="1200">
          <a:solidFill>
            <a:schemeClr val="tx1"/>
          </a:solidFill>
          <a:latin typeface="+mn-lt"/>
          <a:ea typeface="+mn-ea"/>
          <a:cs typeface="+mn-cs"/>
        </a:defRPr>
      </a:lvl4pPr>
      <a:lvl5pPr marL="9674059" indent="-1074895" algn="l" defTabSz="4299582" rtl="0" eaLnBrk="1" latinLnBrk="0" hangingPunct="1">
        <a:spcBef>
          <a:spcPct val="20000"/>
        </a:spcBef>
        <a:buFont typeface="Arial" pitchFamily="34" charset="0"/>
        <a:buChar char="»"/>
        <a:defRPr sz="9404" kern="1200">
          <a:solidFill>
            <a:schemeClr val="tx1"/>
          </a:solidFill>
          <a:latin typeface="+mn-lt"/>
          <a:ea typeface="+mn-ea"/>
          <a:cs typeface="+mn-cs"/>
        </a:defRPr>
      </a:lvl5pPr>
      <a:lvl6pPr marL="11823850" indent="-1074895" algn="l" defTabSz="4299582" rtl="0" eaLnBrk="1" latinLnBrk="0" hangingPunct="1">
        <a:spcBef>
          <a:spcPct val="20000"/>
        </a:spcBef>
        <a:buFont typeface="Arial" pitchFamily="34" charset="0"/>
        <a:buChar char="•"/>
        <a:defRPr sz="9404" kern="1200">
          <a:solidFill>
            <a:schemeClr val="tx1"/>
          </a:solidFill>
          <a:latin typeface="+mn-lt"/>
          <a:ea typeface="+mn-ea"/>
          <a:cs typeface="+mn-cs"/>
        </a:defRPr>
      </a:lvl6pPr>
      <a:lvl7pPr marL="13973641" indent="-1074895" algn="l" defTabSz="4299582" rtl="0" eaLnBrk="1" latinLnBrk="0" hangingPunct="1">
        <a:spcBef>
          <a:spcPct val="20000"/>
        </a:spcBef>
        <a:buFont typeface="Arial" pitchFamily="34" charset="0"/>
        <a:buChar char="•"/>
        <a:defRPr sz="9404" kern="1200">
          <a:solidFill>
            <a:schemeClr val="tx1"/>
          </a:solidFill>
          <a:latin typeface="+mn-lt"/>
          <a:ea typeface="+mn-ea"/>
          <a:cs typeface="+mn-cs"/>
        </a:defRPr>
      </a:lvl7pPr>
      <a:lvl8pPr marL="16123432" indent="-1074895" algn="l" defTabSz="4299582" rtl="0" eaLnBrk="1" latinLnBrk="0" hangingPunct="1">
        <a:spcBef>
          <a:spcPct val="20000"/>
        </a:spcBef>
        <a:buFont typeface="Arial" pitchFamily="34" charset="0"/>
        <a:buChar char="•"/>
        <a:defRPr sz="9404" kern="1200">
          <a:solidFill>
            <a:schemeClr val="tx1"/>
          </a:solidFill>
          <a:latin typeface="+mn-lt"/>
          <a:ea typeface="+mn-ea"/>
          <a:cs typeface="+mn-cs"/>
        </a:defRPr>
      </a:lvl8pPr>
      <a:lvl9pPr marL="18273223" indent="-1074895" algn="l" defTabSz="4299582" rtl="0" eaLnBrk="1" latinLnBrk="0" hangingPunct="1">
        <a:spcBef>
          <a:spcPct val="20000"/>
        </a:spcBef>
        <a:buFont typeface="Arial" pitchFamily="34" charset="0"/>
        <a:buChar char="•"/>
        <a:defRPr sz="94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9582" rtl="0" eaLnBrk="1" latinLnBrk="0" hangingPunct="1">
        <a:defRPr sz="8425" kern="1200">
          <a:solidFill>
            <a:schemeClr val="tx1"/>
          </a:solidFill>
          <a:latin typeface="+mn-lt"/>
          <a:ea typeface="+mn-ea"/>
          <a:cs typeface="+mn-cs"/>
        </a:defRPr>
      </a:lvl1pPr>
      <a:lvl2pPr marL="2149791" algn="l" defTabSz="4299582" rtl="0" eaLnBrk="1" latinLnBrk="0" hangingPunct="1">
        <a:defRPr sz="8425" kern="1200">
          <a:solidFill>
            <a:schemeClr val="tx1"/>
          </a:solidFill>
          <a:latin typeface="+mn-lt"/>
          <a:ea typeface="+mn-ea"/>
          <a:cs typeface="+mn-cs"/>
        </a:defRPr>
      </a:lvl2pPr>
      <a:lvl3pPr marL="4299582" algn="l" defTabSz="4299582" rtl="0" eaLnBrk="1" latinLnBrk="0" hangingPunct="1">
        <a:defRPr sz="8425" kern="1200">
          <a:solidFill>
            <a:schemeClr val="tx1"/>
          </a:solidFill>
          <a:latin typeface="+mn-lt"/>
          <a:ea typeface="+mn-ea"/>
          <a:cs typeface="+mn-cs"/>
        </a:defRPr>
      </a:lvl3pPr>
      <a:lvl4pPr marL="6449373" algn="l" defTabSz="4299582" rtl="0" eaLnBrk="1" latinLnBrk="0" hangingPunct="1">
        <a:defRPr sz="8425" kern="1200">
          <a:solidFill>
            <a:schemeClr val="tx1"/>
          </a:solidFill>
          <a:latin typeface="+mn-lt"/>
          <a:ea typeface="+mn-ea"/>
          <a:cs typeface="+mn-cs"/>
        </a:defRPr>
      </a:lvl4pPr>
      <a:lvl5pPr marL="8599164" algn="l" defTabSz="4299582" rtl="0" eaLnBrk="1" latinLnBrk="0" hangingPunct="1">
        <a:defRPr sz="8425" kern="1200">
          <a:solidFill>
            <a:schemeClr val="tx1"/>
          </a:solidFill>
          <a:latin typeface="+mn-lt"/>
          <a:ea typeface="+mn-ea"/>
          <a:cs typeface="+mn-cs"/>
        </a:defRPr>
      </a:lvl5pPr>
      <a:lvl6pPr marL="10748955" algn="l" defTabSz="4299582" rtl="0" eaLnBrk="1" latinLnBrk="0" hangingPunct="1">
        <a:defRPr sz="8425" kern="1200">
          <a:solidFill>
            <a:schemeClr val="tx1"/>
          </a:solidFill>
          <a:latin typeface="+mn-lt"/>
          <a:ea typeface="+mn-ea"/>
          <a:cs typeface="+mn-cs"/>
        </a:defRPr>
      </a:lvl6pPr>
      <a:lvl7pPr marL="12898746" algn="l" defTabSz="4299582" rtl="0" eaLnBrk="1" latinLnBrk="0" hangingPunct="1">
        <a:defRPr sz="8425" kern="1200">
          <a:solidFill>
            <a:schemeClr val="tx1"/>
          </a:solidFill>
          <a:latin typeface="+mn-lt"/>
          <a:ea typeface="+mn-ea"/>
          <a:cs typeface="+mn-cs"/>
        </a:defRPr>
      </a:lvl7pPr>
      <a:lvl8pPr marL="15048537" algn="l" defTabSz="4299582" rtl="0" eaLnBrk="1" latinLnBrk="0" hangingPunct="1">
        <a:defRPr sz="8425" kern="1200">
          <a:solidFill>
            <a:schemeClr val="tx1"/>
          </a:solidFill>
          <a:latin typeface="+mn-lt"/>
          <a:ea typeface="+mn-ea"/>
          <a:cs typeface="+mn-cs"/>
        </a:defRPr>
      </a:lvl8pPr>
      <a:lvl9pPr marL="17198328" algn="l" defTabSz="4299582" rtl="0" eaLnBrk="1" latinLnBrk="0" hangingPunct="1">
        <a:defRPr sz="8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029C4-3EEB-BE5D-51E5-DCC0D14B798F}"/>
              </a:ext>
            </a:extLst>
          </p:cNvPr>
          <p:cNvSpPr/>
          <p:nvPr/>
        </p:nvSpPr>
        <p:spPr>
          <a:xfrm>
            <a:off x="16426627" y="4627984"/>
            <a:ext cx="16186973" cy="390068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563"/>
          <p:cNvSpPr txBox="1">
            <a:spLocks noChangeArrowheads="1"/>
          </p:cNvSpPr>
          <p:nvPr/>
        </p:nvSpPr>
        <p:spPr bwMode="auto">
          <a:xfrm>
            <a:off x="4590662" y="79310"/>
            <a:ext cx="22111996" cy="132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4599" tIns="47300" rIns="94599" bIns="47300">
            <a:spAutoFit/>
          </a:bodyPr>
          <a:lstStyle/>
          <a:p>
            <a:pPr algn="ctr" defTabSz="945510">
              <a:spcBef>
                <a:spcPct val="50000"/>
              </a:spcBef>
            </a:pPr>
            <a:r>
              <a:rPr lang="en-US" altLang="ko-KR" sz="8000" b="1" dirty="0">
                <a:latin typeface="Arial" pitchFamily="34" charset="0"/>
                <a:ea typeface="굴림" pitchFamily="34" charset="-127"/>
                <a:cs typeface="Arial" pitchFamily="34" charset="0"/>
              </a:rPr>
              <a:t>Title of the presentation</a:t>
            </a:r>
            <a:endParaRPr lang="fr-FR" sz="80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564"/>
          <p:cNvSpPr txBox="1">
            <a:spLocks noChangeArrowheads="1"/>
          </p:cNvSpPr>
          <p:nvPr/>
        </p:nvSpPr>
        <p:spPr bwMode="auto">
          <a:xfrm>
            <a:off x="2917796" y="2212752"/>
            <a:ext cx="25189543" cy="77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599" tIns="47300" rIns="94599" bIns="47300">
            <a:spAutoFit/>
          </a:bodyPr>
          <a:lstStyle/>
          <a:p>
            <a:pPr algn="ctr" defTabSz="945510">
              <a:spcBef>
                <a:spcPct val="50000"/>
              </a:spcBef>
            </a:pPr>
            <a:r>
              <a:rPr lang="fr-FR" sz="4400" i="1" dirty="0">
                <a:latin typeface="Arial" pitchFamily="34" charset="0"/>
                <a:cs typeface="Arial" pitchFamily="34" charset="0"/>
              </a:rPr>
              <a:t>Name of autours (e.g.; M. T. Uddin,</a:t>
            </a:r>
            <a:r>
              <a:rPr lang="fr-FR" sz="4400" i="1" baseline="30000" dirty="0">
                <a:latin typeface="Arial" pitchFamily="34" charset="0"/>
                <a:cs typeface="Arial" pitchFamily="34" charset="0"/>
              </a:rPr>
              <a:t>1</a:t>
            </a:r>
            <a:r>
              <a:rPr lang="fr-FR" sz="4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4400" i="1" dirty="0">
                <a:latin typeface="Arial" pitchFamily="34" charset="0"/>
                <a:cs typeface="Arial" pitchFamily="34" charset="0"/>
              </a:rPr>
              <a:t>J. Ziegler,</a:t>
            </a:r>
            <a:r>
              <a:rPr lang="en-US" sz="4400" i="1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GB" sz="4400" i="1" dirty="0">
                <a:latin typeface="Arial" pitchFamily="34" charset="0"/>
                <a:cs typeface="Arial" pitchFamily="34" charset="0"/>
              </a:rPr>
              <a:t>)</a:t>
            </a:r>
            <a:r>
              <a:rPr lang="en-GB" sz="4400" i="1" baseline="3000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4400" i="1" dirty="0">
                <a:latin typeface="Arial" pitchFamily="34" charset="0"/>
                <a:cs typeface="Arial" pitchFamily="34" charset="0"/>
              </a:rPr>
              <a:t> </a:t>
            </a:r>
            <a:endParaRPr lang="fr-FR" sz="4400" i="1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65"/>
          <p:cNvSpPr>
            <a:spLocks noChangeArrowheads="1"/>
          </p:cNvSpPr>
          <p:nvPr/>
        </p:nvSpPr>
        <p:spPr bwMode="auto">
          <a:xfrm>
            <a:off x="4652865" y="3259494"/>
            <a:ext cx="22947086" cy="1655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599" tIns="47300" rIns="94599" bIns="47300">
            <a:spAutoFit/>
          </a:bodyPr>
          <a:lstStyle/>
          <a:p>
            <a:pPr algn="ctr"/>
            <a:r>
              <a:rPr lang="fr-FR" sz="3600" i="1" baseline="30000" dirty="0">
                <a:latin typeface="Arial" pitchFamily="34" charset="0"/>
                <a:cs typeface="Arial" pitchFamily="34" charset="0"/>
              </a:rPr>
              <a:t>1</a:t>
            </a:r>
            <a:r>
              <a:rPr lang="fr-FR" sz="3600" i="1" dirty="0">
                <a:latin typeface="Arial" pitchFamily="34" charset="0"/>
                <a:cs typeface="Arial" pitchFamily="34" charset="0"/>
              </a:rPr>
              <a:t>Shahjalal </a:t>
            </a:r>
            <a:r>
              <a:rPr lang="fr-FR" sz="3600" i="1" dirty="0" err="1">
                <a:latin typeface="Arial" pitchFamily="34" charset="0"/>
                <a:cs typeface="Arial" pitchFamily="34" charset="0"/>
              </a:rPr>
              <a:t>Univerisity</a:t>
            </a:r>
            <a:r>
              <a:rPr lang="fr-FR" sz="3600" i="1" dirty="0">
                <a:latin typeface="Arial" pitchFamily="34" charset="0"/>
                <a:cs typeface="Arial" pitchFamily="34" charset="0"/>
              </a:rPr>
              <a:t> of Science and </a:t>
            </a:r>
            <a:r>
              <a:rPr lang="fr-FR" sz="3600" i="1" dirty="0" err="1">
                <a:latin typeface="Arial" pitchFamily="34" charset="0"/>
                <a:cs typeface="Arial" pitchFamily="34" charset="0"/>
              </a:rPr>
              <a:t>Technolgy</a:t>
            </a:r>
            <a:r>
              <a:rPr lang="fr-FR" sz="3600" i="1" dirty="0">
                <a:latin typeface="Arial" pitchFamily="34" charset="0"/>
                <a:cs typeface="Arial" pitchFamily="34" charset="0"/>
              </a:rPr>
              <a:t>, Sylhet-3114, Bangladesh</a:t>
            </a:r>
            <a:endParaRPr lang="de-DE" sz="3600" baseline="300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e-DE" sz="36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de-DE" sz="3600" dirty="0">
                <a:latin typeface="Arial" pitchFamily="34" charset="0"/>
                <a:cs typeface="Arial" pitchFamily="34" charset="0"/>
              </a:rPr>
              <a:t>Surface Science, Technische Universität Darmstadt, Petersenstrasse 23, D-64287 Darmstadt, Germany</a:t>
            </a:r>
            <a:r>
              <a:rPr lang="de-DE" sz="2939" dirty="0">
                <a:latin typeface="Arial" pitchFamily="34" charset="0"/>
                <a:cs typeface="Arial" pitchFamily="34" charset="0"/>
              </a:rPr>
              <a:t>.</a:t>
            </a:r>
            <a:endParaRPr lang="en-US" sz="2939" dirty="0">
              <a:latin typeface="Arial" pitchFamily="34" charset="0"/>
              <a:cs typeface="Arial" pitchFamily="34" charset="0"/>
            </a:endParaRPr>
          </a:p>
          <a:p>
            <a:pPr algn="ctr" defTabSz="945510"/>
            <a:r>
              <a:rPr lang="fr-FR" sz="2939" i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ext Box 569" descr="Bouquet"/>
          <p:cNvSpPr txBox="1">
            <a:spLocks noChangeArrowheads="1"/>
          </p:cNvSpPr>
          <p:nvPr/>
        </p:nvSpPr>
        <p:spPr bwMode="auto">
          <a:xfrm>
            <a:off x="1506604" y="5306576"/>
            <a:ext cx="14459448" cy="1447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indent="0" algn="just">
              <a:lnSpc>
                <a:spcPct val="200000"/>
              </a:lnSpc>
            </a:pP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 posters should comply with the guidance below. The guidance below is also aimed at presenters who may have little or no experience in producing a poster for a scientific meeting. </a:t>
            </a:r>
          </a:p>
          <a:p>
            <a:pPr marL="0" marR="0" indent="0" algn="just">
              <a:lnSpc>
                <a:spcPct val="200000"/>
              </a:lnSpc>
            </a:pPr>
            <a:endParaRPr lang="en-US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</a:pPr>
            <a:r>
              <a:rPr lang="en-US" sz="36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Poster Dimensions</a:t>
            </a:r>
            <a:endParaRPr lang="en-US" sz="3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maximum size for your poster should be A0 (</a:t>
            </a:r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36 x 48 inches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and MUST be in portrait style. The conference organizers will provide adhesive, pads to attach your poster to the display boards which are portrait style</a:t>
            </a:r>
          </a:p>
          <a:p>
            <a:pPr>
              <a:lnSpc>
                <a:spcPct val="200000"/>
              </a:lnSpc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marR="0" indent="-182880">
              <a:lnSpc>
                <a:spcPct val="200000"/>
              </a:lnSpc>
            </a:pPr>
            <a:r>
              <a:rPr lang="en-US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Content &amp; Clarity</a:t>
            </a:r>
            <a:endParaRPr lang="en-US" sz="3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200000"/>
              </a:lnSpc>
              <a:buSzPts val="1000"/>
              <a:tabLst>
                <a:tab pos="457200" algn="l"/>
              </a:tabLst>
            </a:pPr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Title:</a:t>
            </a: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Short, engaging, and large enough to be read from a distance</a:t>
            </a:r>
            <a:r>
              <a:rPr lang="en-US" sz="32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R="0" lvl="0">
              <a:lnSpc>
                <a:spcPct val="200000"/>
              </a:lnSpc>
              <a:buSzPts val="1000"/>
              <a:tabLst>
                <a:tab pos="457200" algn="l"/>
              </a:tabLst>
            </a:pPr>
            <a:r>
              <a:rPr lang="en-US" sz="3600" b="1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Authors </a:t>
            </a:r>
            <a:r>
              <a:rPr lang="en-US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 Affiliations:</a:t>
            </a:r>
            <a:r>
              <a:rPr lang="en-US" sz="3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 all contributors and their institutions below the title.</a:t>
            </a:r>
          </a:p>
          <a:p>
            <a:pPr marR="0" lvl="0">
              <a:lnSpc>
                <a:spcPct val="200000"/>
              </a:lnSpc>
              <a:buSzPts val="1000"/>
              <a:tabLst>
                <a:tab pos="457200" algn="l"/>
              </a:tabLst>
            </a:pPr>
            <a:endParaRPr lang="en-US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200000"/>
              </a:lnSpc>
              <a:buSzPts val="1000"/>
              <a:tabLst>
                <a:tab pos="457200" algn="l"/>
              </a:tabLst>
            </a:pPr>
            <a:r>
              <a:rPr lang="en-US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r>
              <a:rPr lang="en-US" sz="3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R="0" lvl="0">
              <a:lnSpc>
                <a:spcPct val="200000"/>
              </a:lnSpc>
              <a:buSzPts val="1000"/>
              <a:tabLst>
                <a:tab pos="457200" algn="l"/>
              </a:tabLst>
            </a:pP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Briefly state the problem, research question, and objectives.</a:t>
            </a:r>
          </a:p>
          <a:p>
            <a:pPr marR="0" lvl="0">
              <a:lnSpc>
                <a:spcPct val="200000"/>
              </a:lnSpc>
              <a:buSzPts val="1000"/>
              <a:tabLst>
                <a:tab pos="457200" algn="l"/>
              </a:tabLst>
            </a:pPr>
            <a:endParaRPr lang="en-US" sz="36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200000"/>
              </a:lnSpc>
              <a:buSzPts val="1000"/>
              <a:tabLst>
                <a:tab pos="457200" algn="l"/>
              </a:tabLst>
            </a:pPr>
            <a:r>
              <a:rPr lang="en-US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Materials and Methods</a:t>
            </a:r>
          </a:p>
          <a:p>
            <a:pPr marR="0" lvl="0">
              <a:lnSpc>
                <a:spcPct val="200000"/>
              </a:lnSpc>
              <a:buSzPts val="1000"/>
              <a:tabLst>
                <a:tab pos="457200" algn="l"/>
              </a:tabLst>
            </a:pP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Use visuals (diagrams, flowcharts) to summarize key steps.</a:t>
            </a:r>
          </a:p>
          <a:p>
            <a:pPr marR="0" lvl="0">
              <a:lnSpc>
                <a:spcPct val="200000"/>
              </a:lnSpc>
              <a:buSzPts val="1000"/>
              <a:tabLst>
                <a:tab pos="457200" algn="l"/>
              </a:tabLst>
            </a:pPr>
            <a:endParaRPr lang="en-US" sz="36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200000"/>
              </a:lnSpc>
              <a:buSzPts val="1000"/>
              <a:tabLst>
                <a:tab pos="457200" algn="l"/>
              </a:tabLst>
            </a:pPr>
            <a:r>
              <a:rPr lang="en-US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Results and Discussions</a:t>
            </a:r>
          </a:p>
          <a:p>
            <a:pPr marR="0" lvl="0">
              <a:lnSpc>
                <a:spcPct val="200000"/>
              </a:lnSpc>
              <a:buSzPts val="1000"/>
              <a:tabLst>
                <a:tab pos="457200" algn="l"/>
              </a:tabLst>
            </a:pP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Highlight key findings with figures, graphs, and minimal text.</a:t>
            </a:r>
          </a:p>
          <a:p>
            <a:pPr marR="0" lvl="0">
              <a:lnSpc>
                <a:spcPct val="200000"/>
              </a:lnSpc>
              <a:buSzPts val="1000"/>
              <a:tabLst>
                <a:tab pos="457200" algn="l"/>
              </a:tabLst>
            </a:pPr>
            <a:endParaRPr lang="en-US" sz="3200" b="1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200000"/>
              </a:lnSpc>
              <a:buSzPts val="1000"/>
              <a:tabLst>
                <a:tab pos="457200" algn="l"/>
              </a:tabLst>
            </a:pPr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Conclusion:</a:t>
            </a: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Summarize key takeaways and potential implications.</a:t>
            </a:r>
          </a:p>
          <a:p>
            <a:pPr marR="0" lvl="0">
              <a:lnSpc>
                <a:spcPct val="200000"/>
              </a:lnSpc>
              <a:buSzPts val="1000"/>
              <a:tabLst>
                <a:tab pos="457200" algn="l"/>
              </a:tabLst>
            </a:pPr>
            <a:endParaRPr lang="en-US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200000"/>
              </a:lnSpc>
            </a:pPr>
            <a:r>
              <a:rPr lang="en-US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Design Tips</a:t>
            </a:r>
            <a:endParaRPr lang="en-US" sz="3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320" marR="0" indent="-182880">
              <a:lnSpc>
                <a:spcPct val="200000"/>
              </a:lnSpc>
            </a:pPr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32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Layout</a:t>
            </a:r>
            <a:r>
              <a:rPr lang="en-US" sz="32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548640" marR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a grid system to organize content into columns (e.g., 2 columns for A0 posters)</a:t>
            </a:r>
          </a:p>
          <a:p>
            <a:pPr marL="548640" marR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48640" marR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Place the most important information (e.g., title, results) at eye level.</a:t>
            </a:r>
          </a:p>
          <a:p>
            <a:pPr marL="548640" marR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48640" marR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Leave ample white space to avoid clutter</a:t>
            </a:r>
            <a:endParaRPr lang="en-US" sz="3200" b="1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200000"/>
              </a:lnSpc>
              <a:buSzPts val="1000"/>
              <a:tabLst>
                <a:tab pos="457200" algn="l"/>
              </a:tabLst>
            </a:pPr>
            <a:endParaRPr lang="fr-FR" sz="320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auto">
          <a:xfrm>
            <a:off x="783772" y="-693479"/>
            <a:ext cx="180962" cy="138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574" tIns="44787" rIns="89574" bIns="4478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842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D801BD-1899-6351-ADD0-F01D09F39AD7}"/>
              </a:ext>
            </a:extLst>
          </p:cNvPr>
          <p:cNvSpPr/>
          <p:nvPr/>
        </p:nvSpPr>
        <p:spPr>
          <a:xfrm>
            <a:off x="914400" y="4648200"/>
            <a:ext cx="15278981" cy="390068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E30EA3-B101-0650-1BAE-8BFA219A74C5}"/>
              </a:ext>
            </a:extLst>
          </p:cNvPr>
          <p:cNvSpPr txBox="1"/>
          <p:nvPr/>
        </p:nvSpPr>
        <p:spPr>
          <a:xfrm>
            <a:off x="16785585" y="4880681"/>
            <a:ext cx="16459200" cy="6833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marR="0" indent="-182880">
              <a:lnSpc>
                <a:spcPct val="200000"/>
              </a:lnSpc>
            </a:pPr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320" marR="0" indent="-182880">
              <a:lnSpc>
                <a:spcPct val="200000"/>
              </a:lnSpc>
            </a:pPr>
            <a:r>
              <a:rPr lang="en-US" sz="3200" b="1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Fonts</a:t>
            </a:r>
            <a:r>
              <a:rPr lang="en-US" sz="32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200000"/>
              </a:lnSpc>
              <a:buFont typeface="Symbol" panose="05050102010706020507" pitchFamily="18" charset="2"/>
              <a:buChar char=""/>
              <a:tabLst>
                <a:tab pos="457200" algn="l"/>
                <a:tab pos="914400" algn="l"/>
              </a:tabLst>
            </a:pP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sans-serif fonts (e.g., Arial, Helvetica) for readability.</a:t>
            </a:r>
          </a:p>
          <a:p>
            <a:pPr marL="742950" marR="0" lvl="1" indent="-285750">
              <a:lnSpc>
                <a:spcPct val="200000"/>
              </a:lnSpc>
              <a:buFont typeface="Symbol" panose="05050102010706020507" pitchFamily="18" charset="2"/>
              <a:buChar char=""/>
              <a:tabLst>
                <a:tab pos="457200" algn="l"/>
                <a:tab pos="914400" algn="l"/>
              </a:tabLst>
            </a:pPr>
            <a:endParaRPr lang="en-US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200000"/>
              </a:lnSpc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Title: 80 pt, Headings: 36 pt, Body text: 32 pt.</a:t>
            </a:r>
          </a:p>
          <a:p>
            <a:pPr marL="742950" marR="0" lvl="1" indent="-285750">
              <a:lnSpc>
                <a:spcPct val="200000"/>
              </a:lnSpc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200000"/>
              </a:lnSpc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Ensure text is legible from 1-2 meters away.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DAEF22-7FFD-D5C7-64D9-E2516336689F}"/>
              </a:ext>
            </a:extLst>
          </p:cNvPr>
          <p:cNvSpPr txBox="1"/>
          <p:nvPr/>
        </p:nvSpPr>
        <p:spPr>
          <a:xfrm>
            <a:off x="16702458" y="13730573"/>
            <a:ext cx="14854336" cy="1680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50000"/>
              </a:lnSpc>
            </a:pPr>
            <a:r>
              <a:rPr lang="en-US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Use Professional Tools</a:t>
            </a:r>
          </a:p>
          <a:p>
            <a:pPr marL="0" marR="0" indent="0">
              <a:lnSpc>
                <a:spcPct val="150000"/>
              </a:lnSpc>
            </a:pPr>
            <a:endParaRPr lang="en-US" sz="3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320" marR="0" indent="0">
              <a:lnSpc>
                <a:spcPct val="150000"/>
              </a:lnSpc>
            </a:pPr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Software</a:t>
            </a: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Use tools like Microsoft PowerPoint to design your poster.</a:t>
            </a:r>
          </a:p>
          <a:p>
            <a:pPr marL="274320" marR="0" indent="0">
              <a:lnSpc>
                <a:spcPct val="150000"/>
              </a:lnSpc>
            </a:pPr>
            <a:endParaRPr lang="en-US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320" marR="0" indent="0">
              <a:lnSpc>
                <a:spcPct val="150000"/>
              </a:lnSpc>
            </a:pPr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Templates</a:t>
            </a: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Please follow the provided poster templates.</a:t>
            </a:r>
          </a:p>
          <a:p>
            <a:pPr marL="0" marR="0" indent="0">
              <a:lnSpc>
                <a:spcPct val="150000"/>
              </a:lnSpc>
            </a:pPr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indent="-742950">
              <a:lnSpc>
                <a:spcPct val="150000"/>
              </a:lnSpc>
              <a:buAutoNum type="arabicPeriod" startAt="5"/>
            </a:pPr>
            <a:r>
              <a:rPr lang="en-US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 Your Poster</a:t>
            </a:r>
          </a:p>
          <a:p>
            <a:pPr marL="742950" marR="0" indent="-742950">
              <a:lnSpc>
                <a:spcPct val="150000"/>
              </a:lnSpc>
              <a:buAutoNum type="arabicPeriod" startAt="5"/>
            </a:pPr>
            <a:endParaRPr lang="en-US" sz="3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 Format</a:t>
            </a: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Save your poster as a high-resolution PDF (300 dpi or higher).</a:t>
            </a:r>
          </a:p>
          <a:p>
            <a:pPr marL="342900" marR="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Printing Service</a:t>
            </a: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Use a professional printing service or your institution’s print shop.</a:t>
            </a:r>
          </a:p>
          <a:p>
            <a:pPr marL="342900" marR="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Material</a:t>
            </a: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Choose glossy or matte finish based on your preference and lighting conditions at the venue.</a:t>
            </a:r>
          </a:p>
          <a:p>
            <a:pPr marL="342900" marR="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74320" marR="0" indent="-182880">
              <a:lnSpc>
                <a:spcPct val="150000"/>
              </a:lnSpc>
            </a:pPr>
            <a:r>
              <a:rPr lang="en-US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Prepare for Presentation</a:t>
            </a:r>
          </a:p>
          <a:p>
            <a:pPr marL="274320" marR="0" indent="-182880">
              <a:lnSpc>
                <a:spcPct val="150000"/>
              </a:lnSpc>
            </a:pPr>
            <a:endParaRPr lang="en-US" sz="3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Handouts</a:t>
            </a: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Bring printed handouts or business cards for interested viewers.</a:t>
            </a:r>
          </a:p>
          <a:p>
            <a:pPr marL="342900" marR="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Engage</a:t>
            </a: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Be ready to answer questions and discuss your work in detail.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1A25CD-D483-296D-8DC3-26A855012C9E}"/>
              </a:ext>
            </a:extLst>
          </p:cNvPr>
          <p:cNvSpPr txBox="1"/>
          <p:nvPr/>
        </p:nvSpPr>
        <p:spPr>
          <a:xfrm>
            <a:off x="16792512" y="34290000"/>
            <a:ext cx="14630400" cy="1909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200000"/>
              </a:lnSpc>
              <a:buSzPts val="1000"/>
              <a:tabLst>
                <a:tab pos="457200" algn="l"/>
              </a:tabLst>
            </a:pPr>
            <a:endParaRPr lang="en-US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200000"/>
              </a:lnSpc>
              <a:buSzPts val="1000"/>
              <a:tabLst>
                <a:tab pos="457200" algn="l"/>
              </a:tabLst>
            </a:pPr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Acknowledgments:</a:t>
            </a: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Thank funding sources, collaborators, or institutions.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95342F-7647-AC2E-D5E3-2BB207F82CFF}"/>
              </a:ext>
            </a:extLst>
          </p:cNvPr>
          <p:cNvSpPr txBox="1"/>
          <p:nvPr/>
        </p:nvSpPr>
        <p:spPr>
          <a:xfrm>
            <a:off x="16702458" y="39241069"/>
            <a:ext cx="16625454" cy="1909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200000"/>
              </a:lnSpc>
              <a:buSzPts val="1000"/>
              <a:tabLst>
                <a:tab pos="457200" algn="l"/>
              </a:tabLst>
            </a:pPr>
            <a:r>
              <a:rPr lang="en-US" sz="32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References</a:t>
            </a:r>
            <a:r>
              <a:rPr lang="en-US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Include a few key citations (if necessary)</a:t>
            </a:r>
          </a:p>
          <a:p>
            <a:pPr marR="0" lvl="0">
              <a:lnSpc>
                <a:spcPct val="200000"/>
              </a:lnSpc>
              <a:buSzPts val="1000"/>
              <a:tabLst>
                <a:tab pos="457200" algn="l"/>
              </a:tabLst>
            </a:pPr>
            <a:r>
              <a:rPr lang="en-US" altLang="zh-CN" sz="3200" dirty="0">
                <a:latin typeface="Arial" pitchFamily="34" charset="0"/>
                <a:ea typeface="굴림" pitchFamily="34" charset="-127"/>
                <a:cs typeface="Arial" pitchFamily="34" charset="0"/>
              </a:rPr>
              <a:t>1. </a:t>
            </a:r>
            <a:r>
              <a:rPr lang="en-US" altLang="zh-CN" sz="3200" dirty="0">
                <a:latin typeface="Arial" pitchFamily="34" charset="0"/>
                <a:ea typeface="SimSun" pitchFamily="2" charset="-122"/>
                <a:cs typeface="Arial" pitchFamily="34" charset="0"/>
              </a:rPr>
              <a:t>A. Millis and S. L. Hunte  </a:t>
            </a:r>
            <a:r>
              <a:rPr lang="en-US" altLang="zh-CN" sz="3200" i="1" dirty="0">
                <a:latin typeface="Arial" pitchFamily="34" charset="0"/>
                <a:ea typeface="SimSun" pitchFamily="2" charset="-122"/>
                <a:cs typeface="Arial" pitchFamily="34" charset="0"/>
              </a:rPr>
              <a:t>J. </a:t>
            </a:r>
            <a:r>
              <a:rPr lang="en-US" altLang="zh-CN" sz="3200" i="1" dirty="0" err="1">
                <a:latin typeface="Arial" pitchFamily="34" charset="0"/>
                <a:ea typeface="SimSun" pitchFamily="2" charset="-122"/>
                <a:cs typeface="Arial" pitchFamily="34" charset="0"/>
              </a:rPr>
              <a:t>Photochem</a:t>
            </a:r>
            <a:r>
              <a:rPr lang="en-US" altLang="zh-CN" sz="3200" i="1" dirty="0">
                <a:latin typeface="Arial" pitchFamily="34" charset="0"/>
                <a:ea typeface="SimSun" pitchFamily="2" charset="-122"/>
                <a:cs typeface="Arial" pitchFamily="34" charset="0"/>
              </a:rPr>
              <a:t>. </a:t>
            </a:r>
            <a:r>
              <a:rPr lang="en-US" altLang="zh-CN" sz="3200" i="1" dirty="0" err="1">
                <a:latin typeface="Arial" pitchFamily="34" charset="0"/>
                <a:ea typeface="SimSun" pitchFamily="2" charset="-122"/>
                <a:cs typeface="Arial" pitchFamily="34" charset="0"/>
              </a:rPr>
              <a:t>Photobiol</a:t>
            </a:r>
            <a:r>
              <a:rPr lang="en-US" altLang="zh-CN" sz="3200" i="1" dirty="0">
                <a:latin typeface="Arial" pitchFamily="34" charset="0"/>
                <a:ea typeface="SimSun" pitchFamily="2" charset="-122"/>
                <a:cs typeface="Arial" pitchFamily="34" charset="0"/>
              </a:rPr>
              <a:t>. </a:t>
            </a:r>
            <a:r>
              <a:rPr lang="en-US" altLang="zh-CN" sz="3200" dirty="0">
                <a:latin typeface="Arial" pitchFamily="34" charset="0"/>
                <a:ea typeface="SimSun" pitchFamily="2" charset="-122"/>
                <a:cs typeface="Arial" pitchFamily="34" charset="0"/>
              </a:rPr>
              <a:t>A: </a:t>
            </a:r>
            <a:r>
              <a:rPr lang="en-US" altLang="zh-CN" sz="3200" i="1" dirty="0">
                <a:latin typeface="Arial" pitchFamily="34" charset="0"/>
                <a:ea typeface="SimSun" pitchFamily="2" charset="-122"/>
                <a:cs typeface="Arial" pitchFamily="34" charset="0"/>
              </a:rPr>
              <a:t>Chem</a:t>
            </a:r>
            <a:r>
              <a:rPr lang="en-US" altLang="zh-CN" sz="3200" dirty="0">
                <a:latin typeface="Arial" pitchFamily="34" charset="0"/>
                <a:ea typeface="SimSun" pitchFamily="2" charset="-122"/>
                <a:cs typeface="Arial" pitchFamily="34" charset="0"/>
              </a:rPr>
              <a:t> 180 (1997) 1</a:t>
            </a:r>
            <a:endParaRPr lang="en-US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ct val="0"/>
          </a:spcBef>
          <a:defRPr sz="3200" b="1" dirty="0" smtClean="0">
            <a:latin typeface="Arial" pitchFamily="34" charset="0"/>
            <a:ea typeface="굴림" pitchFamily="34" charset="-127"/>
            <a:cs typeface="Arial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6269</TotalTime>
  <Words>468</Words>
  <Application>Microsoft Office PowerPoint</Application>
  <PresentationFormat>Custom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MD Tamez Uddin</dc:creator>
  <cp:lastModifiedBy>Forhad Rabbi</cp:lastModifiedBy>
  <cp:revision>518</cp:revision>
  <dcterms:created xsi:type="dcterms:W3CDTF">2012-03-17T22:40:56Z</dcterms:created>
  <dcterms:modified xsi:type="dcterms:W3CDTF">2025-03-09T03:11:35Z</dcterms:modified>
</cp:coreProperties>
</file>