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93"/>
    <a:srgbClr val="FFC92F"/>
    <a:srgbClr val="0107FF"/>
    <a:srgbClr val="73A6F1"/>
    <a:srgbClr val="B25DF1"/>
    <a:srgbClr val="A59FF1"/>
    <a:srgbClr val="460C50"/>
    <a:srgbClr val="C4C0F6"/>
    <a:srgbClr val="D49DF3"/>
    <a:srgbClr val="F1C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4" autoAdjust="0"/>
    <p:restoredTop sz="94660"/>
  </p:normalViewPr>
  <p:slideViewPr>
    <p:cSldViewPr snapToGrid="0">
      <p:cViewPr varScale="1">
        <p:scale>
          <a:sx n="52" d="100"/>
          <a:sy n="52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2413C-D223-431F-B8BF-07A07CEA5BAF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2BB2-9BF6-4156-993B-8FFC9EC51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6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42BB2-9BF6-4156-993B-8FFC9EC51F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91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42BB2-9BF6-4156-993B-8FFC9EC51F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9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5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4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8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4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5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0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1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43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1FA-9108-408E-8341-46E7F4FC9B7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0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FB1FA-9108-408E-8341-46E7F4FC9B7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6105-ED24-471A-8DB6-6BDE1BCD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9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39191" y="-52658"/>
            <a:ext cx="6904809" cy="6904809"/>
          </a:xfrm>
          <a:prstGeom prst="rect">
            <a:avLst/>
          </a:prstGeom>
          <a:ln>
            <a:noFill/>
          </a:ln>
        </p:spPr>
      </p:pic>
      <p:sp>
        <p:nvSpPr>
          <p:cNvPr id="68" name="직사각형 67"/>
          <p:cNvSpPr/>
          <p:nvPr/>
        </p:nvSpPr>
        <p:spPr>
          <a:xfrm>
            <a:off x="2668985" y="-58507"/>
            <a:ext cx="6475015" cy="6910658"/>
          </a:xfrm>
          <a:prstGeom prst="rect">
            <a:avLst/>
          </a:prstGeom>
          <a:solidFill>
            <a:schemeClr val="accent4">
              <a:lumMod val="40000"/>
              <a:lumOff val="6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6094828" y="2347358"/>
            <a:ext cx="2028793" cy="3953729"/>
            <a:chOff x="6082082" y="2413965"/>
            <a:chExt cx="2023157" cy="394274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82" y="2413965"/>
              <a:ext cx="319487" cy="34504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5752" y="3519440"/>
              <a:ext cx="319487" cy="34504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7193" y="6011667"/>
              <a:ext cx="319487" cy="34504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9" name="그룹 68"/>
          <p:cNvGrpSpPr/>
          <p:nvPr/>
        </p:nvGrpSpPr>
        <p:grpSpPr>
          <a:xfrm>
            <a:off x="-77525" y="-58507"/>
            <a:ext cx="6172352" cy="6916507"/>
            <a:chOff x="-77525" y="-36084"/>
            <a:chExt cx="6172352" cy="6894084"/>
          </a:xfrm>
        </p:grpSpPr>
        <p:grpSp>
          <p:nvGrpSpPr>
            <p:cNvPr id="50" name="그룹 49"/>
            <p:cNvGrpSpPr/>
            <p:nvPr/>
          </p:nvGrpSpPr>
          <p:grpSpPr>
            <a:xfrm>
              <a:off x="1008542" y="-36084"/>
              <a:ext cx="5086285" cy="6894084"/>
              <a:chOff x="1" y="-36084"/>
              <a:chExt cx="5086285" cy="6894084"/>
            </a:xfrm>
            <a:solidFill>
              <a:srgbClr val="002060"/>
            </a:solidFill>
          </p:grpSpPr>
          <p:sp>
            <p:nvSpPr>
              <p:cNvPr id="51" name="직사각형 50"/>
              <p:cNvSpPr/>
              <p:nvPr/>
            </p:nvSpPr>
            <p:spPr>
              <a:xfrm>
                <a:off x="1" y="-36084"/>
                <a:ext cx="3483980" cy="6894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각 삼각형 51"/>
              <p:cNvSpPr/>
              <p:nvPr/>
            </p:nvSpPr>
            <p:spPr>
              <a:xfrm>
                <a:off x="3483982" y="-36084"/>
                <a:ext cx="1602304" cy="689408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739415" y="-36084"/>
              <a:ext cx="5086285" cy="6894084"/>
              <a:chOff x="1" y="-36084"/>
              <a:chExt cx="5086285" cy="6894084"/>
            </a:xfrm>
            <a:solidFill>
              <a:schemeClr val="accent4"/>
            </a:solidFill>
          </p:grpSpPr>
          <p:sp>
            <p:nvSpPr>
              <p:cNvPr id="62" name="직사각형 61"/>
              <p:cNvSpPr/>
              <p:nvPr/>
            </p:nvSpPr>
            <p:spPr>
              <a:xfrm>
                <a:off x="1" y="-36084"/>
                <a:ext cx="3483980" cy="6894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각 삼각형 62"/>
              <p:cNvSpPr/>
              <p:nvPr/>
            </p:nvSpPr>
            <p:spPr>
              <a:xfrm>
                <a:off x="3483982" y="-36084"/>
                <a:ext cx="1602304" cy="689408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-77525" y="-36084"/>
              <a:ext cx="5666134" cy="6894084"/>
              <a:chOff x="-474411" y="-36084"/>
              <a:chExt cx="5583099" cy="6894084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5" name="직사각형 64"/>
              <p:cNvSpPr/>
              <p:nvPr/>
            </p:nvSpPr>
            <p:spPr>
              <a:xfrm>
                <a:off x="-474411" y="-36084"/>
                <a:ext cx="3980795" cy="6894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각 삼각형 65"/>
              <p:cNvSpPr/>
              <p:nvPr/>
            </p:nvSpPr>
            <p:spPr>
              <a:xfrm>
                <a:off x="3506384" y="-36084"/>
                <a:ext cx="1602304" cy="689408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52890" y="2693364"/>
              <a:ext cx="4105070" cy="1794380"/>
              <a:chOff x="394726" y="2274346"/>
              <a:chExt cx="4105070" cy="179438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94726" y="2274346"/>
                <a:ext cx="410507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PORT:ABLE</a:t>
                </a:r>
                <a:endParaRPr lang="ko-KR" altLang="en-US" sz="5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580278" y="3289116"/>
                <a:ext cx="3840480" cy="0"/>
              </a:xfrm>
              <a:prstGeom prst="line">
                <a:avLst/>
              </a:prstGeom>
              <a:ln w="76200" cap="rnd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539409" y="3483951"/>
                <a:ext cx="392221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소지품 관리 서비스</a:t>
                </a:r>
                <a:endParaRPr lang="en-US" altLang="ko-KR" sz="32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5309852" y="1787158"/>
            <a:ext cx="1829908" cy="557276"/>
            <a:chOff x="5324685" y="1729122"/>
            <a:chExt cx="1829908" cy="557276"/>
          </a:xfrm>
        </p:grpSpPr>
        <p:grpSp>
          <p:nvGrpSpPr>
            <p:cNvPr id="80" name="그룹 79"/>
            <p:cNvGrpSpPr/>
            <p:nvPr/>
          </p:nvGrpSpPr>
          <p:grpSpPr>
            <a:xfrm>
              <a:off x="5324685" y="1729122"/>
              <a:ext cx="1829908" cy="557276"/>
              <a:chOff x="5825700" y="1261707"/>
              <a:chExt cx="1355388" cy="33677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5825700" y="1261707"/>
                <a:ext cx="1355388" cy="21870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rot="10800000">
                <a:off x="6422237" y="1405697"/>
                <a:ext cx="157297" cy="19278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5360670" y="1766156"/>
              <a:ext cx="1758312" cy="416157"/>
              <a:chOff x="5828643" y="1274529"/>
              <a:chExt cx="1348057" cy="276864"/>
            </a:xfrm>
            <a:solidFill>
              <a:schemeClr val="bg1"/>
            </a:solidFill>
          </p:grpSpPr>
          <p:sp>
            <p:nvSpPr>
              <p:cNvPr id="107" name="모서리가 둥근 직사각형 106"/>
              <p:cNvSpPr/>
              <p:nvPr/>
            </p:nvSpPr>
            <p:spPr>
              <a:xfrm>
                <a:off x="5828643" y="1274529"/>
                <a:ext cx="1348057" cy="1942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이등변 삼각형 107"/>
              <p:cNvSpPr/>
              <p:nvPr/>
            </p:nvSpPr>
            <p:spPr>
              <a:xfrm rot="10800000">
                <a:off x="6420471" y="1358607"/>
                <a:ext cx="157297" cy="19278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41" name="직선 연결선 140"/>
          <p:cNvCxnSpPr/>
          <p:nvPr/>
        </p:nvCxnSpPr>
        <p:spPr>
          <a:xfrm>
            <a:off x="561165" y="3697889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7011429" y="2892787"/>
            <a:ext cx="1829908" cy="557276"/>
            <a:chOff x="5324685" y="1729122"/>
            <a:chExt cx="1829908" cy="557276"/>
          </a:xfrm>
        </p:grpSpPr>
        <p:grpSp>
          <p:nvGrpSpPr>
            <p:cNvPr id="143" name="그룹 142"/>
            <p:cNvGrpSpPr/>
            <p:nvPr/>
          </p:nvGrpSpPr>
          <p:grpSpPr>
            <a:xfrm>
              <a:off x="5324685" y="1729122"/>
              <a:ext cx="1829908" cy="557276"/>
              <a:chOff x="5825700" y="1261707"/>
              <a:chExt cx="1355388" cy="33677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7" name="모서리가 둥근 직사각형 146"/>
              <p:cNvSpPr/>
              <p:nvPr/>
            </p:nvSpPr>
            <p:spPr>
              <a:xfrm>
                <a:off x="5825700" y="1261707"/>
                <a:ext cx="1355388" cy="21870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이등변 삼각형 147"/>
              <p:cNvSpPr/>
              <p:nvPr/>
            </p:nvSpPr>
            <p:spPr>
              <a:xfrm rot="10800000">
                <a:off x="6422237" y="1405697"/>
                <a:ext cx="157297" cy="19278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5360670" y="1766156"/>
              <a:ext cx="1758312" cy="416157"/>
              <a:chOff x="5828643" y="1274529"/>
              <a:chExt cx="1348057" cy="276864"/>
            </a:xfrm>
            <a:solidFill>
              <a:schemeClr val="bg1"/>
            </a:solidFill>
          </p:grpSpPr>
          <p:sp>
            <p:nvSpPr>
              <p:cNvPr id="145" name="모서리가 둥근 직사각형 144"/>
              <p:cNvSpPr/>
              <p:nvPr/>
            </p:nvSpPr>
            <p:spPr>
              <a:xfrm>
                <a:off x="5828643" y="1274529"/>
                <a:ext cx="1348057" cy="1942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이등변 삼각형 145"/>
              <p:cNvSpPr/>
              <p:nvPr/>
            </p:nvSpPr>
            <p:spPr>
              <a:xfrm rot="10800000">
                <a:off x="6420471" y="1358607"/>
                <a:ext cx="157297" cy="19278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6" name="그룹 155"/>
          <p:cNvGrpSpPr/>
          <p:nvPr/>
        </p:nvGrpSpPr>
        <p:grpSpPr>
          <a:xfrm>
            <a:off x="6792818" y="5391956"/>
            <a:ext cx="1829908" cy="557276"/>
            <a:chOff x="5324685" y="1729122"/>
            <a:chExt cx="1829908" cy="557276"/>
          </a:xfrm>
        </p:grpSpPr>
        <p:grpSp>
          <p:nvGrpSpPr>
            <p:cNvPr id="157" name="그룹 156"/>
            <p:cNvGrpSpPr/>
            <p:nvPr/>
          </p:nvGrpSpPr>
          <p:grpSpPr>
            <a:xfrm>
              <a:off x="5324685" y="1729122"/>
              <a:ext cx="1829908" cy="557276"/>
              <a:chOff x="5825700" y="1261707"/>
              <a:chExt cx="1355388" cy="33677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1" name="모서리가 둥근 직사각형 160"/>
              <p:cNvSpPr/>
              <p:nvPr/>
            </p:nvSpPr>
            <p:spPr>
              <a:xfrm>
                <a:off x="5825700" y="1261707"/>
                <a:ext cx="1355388" cy="21870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이등변 삼각형 161"/>
              <p:cNvSpPr/>
              <p:nvPr/>
            </p:nvSpPr>
            <p:spPr>
              <a:xfrm rot="10800000">
                <a:off x="6422237" y="1405697"/>
                <a:ext cx="157297" cy="19278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5360670" y="1766156"/>
              <a:ext cx="1758312" cy="416157"/>
              <a:chOff x="5828643" y="1274529"/>
              <a:chExt cx="1348057" cy="276864"/>
            </a:xfrm>
            <a:solidFill>
              <a:schemeClr val="bg1"/>
            </a:solidFill>
          </p:grpSpPr>
          <p:sp>
            <p:nvSpPr>
              <p:cNvPr id="159" name="모서리가 둥근 직사각형 158"/>
              <p:cNvSpPr/>
              <p:nvPr/>
            </p:nvSpPr>
            <p:spPr>
              <a:xfrm>
                <a:off x="5828643" y="1274529"/>
                <a:ext cx="1348057" cy="1942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이등변 삼각형 159"/>
              <p:cNvSpPr/>
              <p:nvPr/>
            </p:nvSpPr>
            <p:spPr>
              <a:xfrm rot="10800000">
                <a:off x="6420471" y="1358607"/>
                <a:ext cx="157297" cy="19278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10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18677" y="2256069"/>
            <a:ext cx="1933304" cy="1933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588152" y="2247361"/>
            <a:ext cx="1933304" cy="1933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457627" y="2256069"/>
            <a:ext cx="1933304" cy="1933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92700" y="4581035"/>
            <a:ext cx="1785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조강준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내가한거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니가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한거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62175" y="4563619"/>
            <a:ext cx="1785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조강준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내가한거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니가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한거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31650" y="4581035"/>
            <a:ext cx="1785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조강준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내가한거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니가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한거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1052799"/>
            <a:ext cx="7488821" cy="358815"/>
            <a:chOff x="0" y="1052799"/>
            <a:chExt cx="7488821" cy="358815"/>
          </a:xfrm>
          <a:solidFill>
            <a:schemeClr val="accent4"/>
          </a:solidFill>
        </p:grpSpPr>
        <p:sp>
          <p:nvSpPr>
            <p:cNvPr id="31" name="순서도: 처리 30"/>
            <p:cNvSpPr/>
            <p:nvPr/>
          </p:nvSpPr>
          <p:spPr>
            <a:xfrm>
              <a:off x="0" y="1052799"/>
              <a:ext cx="7060557" cy="35881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>
              <a:off x="7060557" y="1052799"/>
              <a:ext cx="428264" cy="35881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 flipV="1">
            <a:off x="0" y="1411614"/>
            <a:ext cx="7488821" cy="361489"/>
            <a:chOff x="0" y="1052799"/>
            <a:chExt cx="7488821" cy="358815"/>
          </a:xfrm>
          <a:solidFill>
            <a:schemeClr val="accent5">
              <a:lumMod val="50000"/>
            </a:schemeClr>
          </a:solidFill>
        </p:grpSpPr>
        <p:sp>
          <p:nvSpPr>
            <p:cNvPr id="36" name="순서도: 처리 35"/>
            <p:cNvSpPr/>
            <p:nvPr/>
          </p:nvSpPr>
          <p:spPr>
            <a:xfrm>
              <a:off x="0" y="1052799"/>
              <a:ext cx="7060557" cy="35881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/>
            <p:cNvSpPr/>
            <p:nvPr/>
          </p:nvSpPr>
          <p:spPr>
            <a:xfrm>
              <a:off x="7060557" y="1052799"/>
              <a:ext cx="428264" cy="35881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59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18</Words>
  <Application>Microsoft Office PowerPoint</Application>
  <PresentationFormat>화면 슬라이드 쇼(4:3)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나눔스퀘어라운드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_ Aura</dc:creator>
  <cp:lastModifiedBy>_ Aura</cp:lastModifiedBy>
  <cp:revision>54</cp:revision>
  <dcterms:created xsi:type="dcterms:W3CDTF">2019-09-15T06:58:04Z</dcterms:created>
  <dcterms:modified xsi:type="dcterms:W3CDTF">2019-09-16T13:22:36Z</dcterms:modified>
</cp:coreProperties>
</file>