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E393"/>
    <a:srgbClr val="FFC92F"/>
    <a:srgbClr val="FFC000"/>
    <a:srgbClr val="0107FF"/>
    <a:srgbClr val="73A6F1"/>
    <a:srgbClr val="B25DF1"/>
    <a:srgbClr val="A59FF1"/>
    <a:srgbClr val="460C50"/>
    <a:srgbClr val="C4C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4" autoAdjust="0"/>
    <p:restoredTop sz="94660"/>
  </p:normalViewPr>
  <p:slideViewPr>
    <p:cSldViewPr snapToGrid="0">
      <p:cViewPr>
        <p:scale>
          <a:sx n="100" d="100"/>
          <a:sy n="100" d="100"/>
        </p:scale>
        <p:origin x="15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413C-D223-431F-B8BF-07A07CEA5BA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2BB2-9BF6-4156-993B-8FFC9EC51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6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2BB2-9BF6-4156-993B-8FFC9EC51F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1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2BB2-9BF6-4156-993B-8FFC9EC51F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9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2BB2-9BF6-4156-993B-8FFC9EC51F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9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B1FA-9108-408E-8341-46E7F4FC9B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9191" y="-52658"/>
            <a:ext cx="6904809" cy="6904809"/>
          </a:xfrm>
          <a:prstGeom prst="rect">
            <a:avLst/>
          </a:prstGeom>
          <a:ln>
            <a:noFill/>
          </a:ln>
        </p:spPr>
      </p:pic>
      <p:sp>
        <p:nvSpPr>
          <p:cNvPr id="68" name="직사각형 67"/>
          <p:cNvSpPr/>
          <p:nvPr/>
        </p:nvSpPr>
        <p:spPr>
          <a:xfrm>
            <a:off x="2668985" y="-58507"/>
            <a:ext cx="6475015" cy="6910658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094828" y="2347358"/>
            <a:ext cx="2028793" cy="3953729"/>
            <a:chOff x="6082082" y="2413965"/>
            <a:chExt cx="2023157" cy="3942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82" y="2413965"/>
              <a:ext cx="319487" cy="3450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752" y="3519440"/>
              <a:ext cx="319487" cy="3450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7193" y="6011667"/>
              <a:ext cx="319487" cy="34504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9" name="그룹 68"/>
          <p:cNvGrpSpPr/>
          <p:nvPr/>
        </p:nvGrpSpPr>
        <p:grpSpPr>
          <a:xfrm>
            <a:off x="-77525" y="-58507"/>
            <a:ext cx="6172352" cy="6916507"/>
            <a:chOff x="-77525" y="-36084"/>
            <a:chExt cx="6172352" cy="6894084"/>
          </a:xfrm>
        </p:grpSpPr>
        <p:grpSp>
          <p:nvGrpSpPr>
            <p:cNvPr id="50" name="그룹 49"/>
            <p:cNvGrpSpPr/>
            <p:nvPr/>
          </p:nvGrpSpPr>
          <p:grpSpPr>
            <a:xfrm>
              <a:off x="1008542" y="-36084"/>
              <a:ext cx="5086285" cy="6894084"/>
              <a:chOff x="1" y="-36084"/>
              <a:chExt cx="5086285" cy="6894084"/>
            </a:xfrm>
            <a:solidFill>
              <a:srgbClr val="002060"/>
            </a:solidFill>
          </p:grpSpPr>
          <p:sp>
            <p:nvSpPr>
              <p:cNvPr id="51" name="직사각형 50"/>
              <p:cNvSpPr/>
              <p:nvPr/>
            </p:nvSpPr>
            <p:spPr>
              <a:xfrm>
                <a:off x="1" y="-36084"/>
                <a:ext cx="3483980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/>
              <p:cNvSpPr/>
              <p:nvPr/>
            </p:nvSpPr>
            <p:spPr>
              <a:xfrm>
                <a:off x="3483982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39415" y="-36084"/>
              <a:ext cx="5086285" cy="6894084"/>
              <a:chOff x="1" y="-36084"/>
              <a:chExt cx="5086285" cy="6894084"/>
            </a:xfrm>
            <a:solidFill>
              <a:schemeClr val="accent4"/>
            </a:solidFill>
          </p:grpSpPr>
          <p:sp>
            <p:nvSpPr>
              <p:cNvPr id="62" name="직사각형 61"/>
              <p:cNvSpPr/>
              <p:nvPr/>
            </p:nvSpPr>
            <p:spPr>
              <a:xfrm>
                <a:off x="1" y="-36084"/>
                <a:ext cx="3483980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>
                <a:off x="3483982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-77525" y="-36084"/>
              <a:ext cx="5666134" cy="6894084"/>
              <a:chOff x="-474411" y="-36084"/>
              <a:chExt cx="5583099" cy="6894084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5" name="직사각형 64"/>
              <p:cNvSpPr/>
              <p:nvPr/>
            </p:nvSpPr>
            <p:spPr>
              <a:xfrm>
                <a:off x="-474411" y="-36084"/>
                <a:ext cx="3980795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각 삼각형 65"/>
              <p:cNvSpPr/>
              <p:nvPr/>
            </p:nvSpPr>
            <p:spPr>
              <a:xfrm>
                <a:off x="3506384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52890" y="2693364"/>
              <a:ext cx="4105070" cy="1794380"/>
              <a:chOff x="394726" y="2274346"/>
              <a:chExt cx="4105070" cy="179438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94726" y="2274346"/>
                <a:ext cx="410507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PORT:ABLE</a:t>
                </a:r>
                <a:endParaRPr lang="ko-KR" altLang="en-US" sz="5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580278" y="3289116"/>
                <a:ext cx="3840480" cy="0"/>
              </a:xfrm>
              <a:prstGeom prst="line">
                <a:avLst/>
              </a:prstGeom>
              <a:ln w="76200" cap="rnd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39409" y="3483951"/>
                <a:ext cx="392221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소지품 관리 서비스</a:t>
                </a:r>
                <a:endParaRPr lang="en-US" altLang="ko-KR" sz="32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09852" y="1787158"/>
            <a:ext cx="1829908" cy="557276"/>
            <a:chOff x="5324685" y="1729122"/>
            <a:chExt cx="1829908" cy="557276"/>
          </a:xfrm>
        </p:grpSpPr>
        <p:grpSp>
          <p:nvGrpSpPr>
            <p:cNvPr id="80" name="그룹 79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1" name="직선 연결선 140"/>
          <p:cNvCxnSpPr/>
          <p:nvPr/>
        </p:nvCxnSpPr>
        <p:spPr>
          <a:xfrm>
            <a:off x="561165" y="3697889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7011429" y="2892787"/>
            <a:ext cx="1829908" cy="557276"/>
            <a:chOff x="5324685" y="1729122"/>
            <a:chExt cx="1829908" cy="55727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이등변 삼각형 147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이등변 삼각형 145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6792818" y="5391956"/>
            <a:ext cx="1829908" cy="557276"/>
            <a:chOff x="5324685" y="1729122"/>
            <a:chExt cx="1829908" cy="557276"/>
          </a:xfrm>
        </p:grpSpPr>
        <p:grpSp>
          <p:nvGrpSpPr>
            <p:cNvPr id="157" name="그룹 156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이등변 삼각형 161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이등변 삼각형 159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2000" y="-1"/>
            <a:ext cx="7620000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26577" y="0"/>
            <a:ext cx="5890848" cy="6858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239191" y="0"/>
            <a:ext cx="6904809" cy="6910658"/>
            <a:chOff x="2239191" y="-58507"/>
            <a:chExt cx="6904809" cy="6910658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239191" y="-52658"/>
              <a:ext cx="6904809" cy="6904809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직사각형 54"/>
            <p:cNvSpPr/>
            <p:nvPr/>
          </p:nvSpPr>
          <p:spPr>
            <a:xfrm>
              <a:off x="2668985" y="-58507"/>
              <a:ext cx="6475015" cy="691065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7775970" cy="6910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" y="0"/>
            <a:ext cx="9143999" cy="1530974"/>
            <a:chOff x="-519570" y="-3596"/>
            <a:chExt cx="9143999" cy="1530974"/>
          </a:xfrm>
          <a:solidFill>
            <a:schemeClr val="bg1">
              <a:lumMod val="9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-519570" y="-3596"/>
              <a:ext cx="7447078" cy="1530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/>
            <p:cNvSpPr/>
            <p:nvPr/>
          </p:nvSpPr>
          <p:spPr>
            <a:xfrm rot="5400000">
              <a:off x="7012281" y="-84770"/>
              <a:ext cx="1527378" cy="169691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945534" y="1376137"/>
            <a:ext cx="203543" cy="55345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744266" y="1402107"/>
            <a:ext cx="209299" cy="5534522"/>
          </a:xfrm>
          <a:prstGeom prst="rect">
            <a:avLst/>
          </a:prstGeom>
          <a:solidFill>
            <a:srgbClr val="FFC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-4" y="-25971"/>
            <a:ext cx="9144002" cy="1556942"/>
            <a:chOff x="-2376773" y="-168954"/>
            <a:chExt cx="9144002" cy="1556942"/>
          </a:xfrm>
        </p:grpSpPr>
        <p:grpSp>
          <p:nvGrpSpPr>
            <p:cNvPr id="34" name="그룹 33"/>
            <p:cNvGrpSpPr/>
            <p:nvPr/>
          </p:nvGrpSpPr>
          <p:grpSpPr>
            <a:xfrm>
              <a:off x="-2376773" y="993256"/>
              <a:ext cx="7991219" cy="393970"/>
              <a:chOff x="-1887873" y="578581"/>
              <a:chExt cx="6347435" cy="6464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-1887873" y="901178"/>
                <a:ext cx="6347433" cy="323851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-1887871" y="578581"/>
                <a:ext cx="6347433" cy="32385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250388" y="-168954"/>
              <a:ext cx="1516841" cy="1556942"/>
              <a:chOff x="3503863" y="-498540"/>
              <a:chExt cx="1516844" cy="1556942"/>
            </a:xfrm>
          </p:grpSpPr>
          <p:sp>
            <p:nvSpPr>
              <p:cNvPr id="4" name="대각선 줄무늬 3"/>
              <p:cNvSpPr/>
              <p:nvPr/>
            </p:nvSpPr>
            <p:spPr>
              <a:xfrm rot="10800000">
                <a:off x="3608775" y="-203865"/>
                <a:ext cx="1411932" cy="1262267"/>
              </a:xfrm>
              <a:prstGeom prst="diagStripe">
                <a:avLst>
                  <a:gd name="adj" fmla="val 7302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대각선 줄무늬 43"/>
              <p:cNvSpPr/>
              <p:nvPr/>
            </p:nvSpPr>
            <p:spPr>
              <a:xfrm rot="10800000">
                <a:off x="3503863" y="-498540"/>
                <a:ext cx="1516844" cy="1359577"/>
              </a:xfrm>
              <a:prstGeom prst="diagStripe">
                <a:avLst>
                  <a:gd name="adj" fmla="val 7864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7509886" y="938876"/>
            <a:ext cx="871296" cy="8712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667002" y="1095325"/>
            <a:ext cx="557064" cy="557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7</Words>
  <Application>Microsoft Office PowerPoint</Application>
  <PresentationFormat>화면 슬라이드 쇼(4:3)</PresentationFormat>
  <Paragraphs>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_ Aura</dc:creator>
  <cp:lastModifiedBy>Windows 사용자</cp:lastModifiedBy>
  <cp:revision>69</cp:revision>
  <dcterms:created xsi:type="dcterms:W3CDTF">2019-09-15T06:58:04Z</dcterms:created>
  <dcterms:modified xsi:type="dcterms:W3CDTF">2019-09-23T02:27:51Z</dcterms:modified>
</cp:coreProperties>
</file>