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B4C7E7"/>
    <a:srgbClr val="F5F3AB"/>
    <a:srgbClr val="FDDAD3"/>
    <a:srgbClr val="F9D1B5"/>
    <a:srgbClr val="CACAD9"/>
    <a:srgbClr val="4C4E81"/>
    <a:srgbClr val="B3B2C0"/>
    <a:srgbClr val="FBE2D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EB372-BDAD-4328-BE3F-EC2FF534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7137C3-8541-4676-A3D6-2F1B2225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4DC5D-6B4B-433E-A80D-DC2882A6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CBDF-B949-4060-B838-39314527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A996C-902B-42C9-B193-E1C0C897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5121-1576-4DD4-B289-153C75E7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ED48E-8534-44C3-9635-9ED26794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C4DB2-5C90-4450-9B6A-0D2F24D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39F7-03F1-4E5B-A8C9-1A465C41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78D43-D534-47CC-9620-09AA6D2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4BA20-3E1D-4078-9371-9E9CC68A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CA26D-D1A5-4B83-B5B6-B321C378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66DDF-6D08-4533-A8E8-5346097F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2065-2A00-4BE5-95A2-A970F192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162A-6E46-4F89-B3EA-8F37B094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A98C6-0CF7-4D8E-924C-5334D66A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02FC-C464-4F11-A755-939A8566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5D3B-99AC-49F1-8F59-EFA8D118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1AD5E-604C-4F13-A3FF-56B311E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048AA-1124-4C66-9259-194D3DDF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F149-B55A-400E-BF2F-65303EA7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80E12-4235-4391-AD65-44C5636C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EB08E-2C5A-4261-896E-AC04B2DC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314CD-FC34-4B90-90C6-2CA803CD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10F85-3321-4252-AFFB-0B54853A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64D5-89A8-46E2-8B1C-F514D9D5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C451D-8238-444F-97E4-04C7ADC4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B5A29-9300-4D02-8FF5-1DE63681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AFE7-D43F-4BE1-B85A-CA79D58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A8DCF-BD22-4941-9AE7-248DE160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BBCB7-380D-4457-91B9-8AFFFD5C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7002-B415-46B9-81E4-7B5113C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8FA1B-28C8-46D6-AD17-C5652DB1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DE21-6BBE-4357-8255-2C49EE7C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37448-6301-48A6-ADE4-5A743793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5FEBF-E86C-47BE-AA76-C1B6F8CB0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EB046B-B5C6-4EBE-995F-EFAC8687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C7668-84FA-4287-83D3-3AA8651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3E698-FBB2-4634-97EF-C4476110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BD56-48D2-4558-B9D3-303D545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D5D9A-8E20-4C9C-BBA2-66B10B1A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91AD5-ACF9-4A1C-A229-B4C44126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71EBC9-8956-4B5B-B2EC-1BD4C4C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583F1-2645-42D6-B6EC-4B5F37D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D8F38-7CA3-4A2E-9227-C8E4301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E31C1-8851-4E82-97EC-416BB62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80DAD-36F8-4657-AAE7-C2F378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85503-D853-4F73-8B67-9FBC7DF4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02D02-D500-49E7-8B4A-D1685B38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74ED2-039E-46A9-BB42-494F742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98163-E4E4-4F51-807A-30367476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330A1-5692-402D-985A-4E71F9AE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8D88-372B-4E9B-8DCD-44D39C72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F484B-D062-4AC7-B15A-F29F9FDE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AFCE7-1305-4F3E-ABD6-6186A58A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41D31-7A65-489A-93F3-6C6F502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4A5EE-37A6-48B8-A4DC-948572AF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8806C-A6FD-466A-90FA-3CB57768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74799A-82C7-4D3D-BC36-810297FE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452D5-B5BE-44D1-8568-AE11353C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B5BAD-DF55-46B3-9DC2-B386F87E0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4786-A0D0-4518-8ED0-03EC1CC9FE5E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A8D8-2A0D-4E18-A41D-9207BD31D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6CBC0-2241-4CCA-BC13-BA8A3AB7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C50-7D8F-442F-B605-D472C23EE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C962B0-00B3-46B2-BC72-03C2A3CF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81" y="2344889"/>
            <a:ext cx="2087418" cy="20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C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65290-CB38-4AF3-911E-CCF74D6D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70" y="1176793"/>
            <a:ext cx="4548146" cy="454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22196-94F4-434F-BBA7-699C80127BF8}"/>
              </a:ext>
            </a:extLst>
          </p:cNvPr>
          <p:cNvSpPr txBox="1"/>
          <p:nvPr/>
        </p:nvSpPr>
        <p:spPr>
          <a:xfrm>
            <a:off x="4286944" y="1683170"/>
            <a:ext cx="5382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err="1">
                <a:ln w="22225">
                  <a:noFill/>
                  <a:prstDash val="solid"/>
                </a:ln>
                <a:solidFill>
                  <a:srgbClr val="B3B2C0"/>
                </a:solidFill>
                <a:latin typeface="Algerian" panose="020B0604020202020204" pitchFamily="82" charset="0"/>
                <a:cs typeface="Aldhabi" panose="020B0604020202020204" pitchFamily="2" charset="-78"/>
              </a:rPr>
              <a:t>Setris</a:t>
            </a:r>
            <a:endParaRPr lang="ko-KR" altLang="en-US" sz="8000" dirty="0">
              <a:ln w="22225">
                <a:noFill/>
                <a:prstDash val="solid"/>
              </a:ln>
              <a:solidFill>
                <a:srgbClr val="B3B2C0"/>
              </a:solidFill>
              <a:latin typeface="Algerian" panose="020B0604020202020204" pitchFamily="82" charset="0"/>
              <a:cs typeface="Aldhabi" panose="020B0604020202020204" pitchFamily="2" charset="-78"/>
            </a:endParaRPr>
          </a:p>
        </p:txBody>
      </p:sp>
      <p:sp>
        <p:nvSpPr>
          <p:cNvPr id="6" name="AutoShape 2" descr="first_all_on.png">
            <a:extLst>
              <a:ext uri="{FF2B5EF4-FFF2-40B4-BE49-F238E27FC236}">
                <a16:creationId xmlns:a16="http://schemas.microsoft.com/office/drawing/2014/main" id="{12A16584-A60D-49F6-9583-44EC4DBD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4A24F-5075-4D58-B763-ABF1508FB462}"/>
              </a:ext>
            </a:extLst>
          </p:cNvPr>
          <p:cNvSpPr txBox="1"/>
          <p:nvPr/>
        </p:nvSpPr>
        <p:spPr>
          <a:xfrm>
            <a:off x="9982200" y="6550223"/>
            <a:ext cx="591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조강준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김소영 정다혜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신여찬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9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C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1B573-D6F2-47B6-BCC2-D914BFDB5616}"/>
              </a:ext>
            </a:extLst>
          </p:cNvPr>
          <p:cNvSpPr txBox="1"/>
          <p:nvPr/>
        </p:nvSpPr>
        <p:spPr>
          <a:xfrm>
            <a:off x="1239808" y="566678"/>
            <a:ext cx="9647067" cy="51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Algerian" panose="04020705040A02060702" pitchFamily="82" charset="0"/>
              </a:rPr>
              <a:t>INDEX</a:t>
            </a:r>
          </a:p>
          <a:p>
            <a:pPr algn="ctr"/>
            <a:endParaRPr lang="en-US" altLang="ko-KR" sz="4500" dirty="0">
              <a:latin typeface="Abadi Extra Light" panose="020B0204020104020204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Tetris </a:t>
            </a: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특성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설명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5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게임 플레이</a:t>
            </a:r>
            <a:endParaRPr lang="en-US" altLang="ko-KR" sz="25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605138-B9E0-44F3-8F9A-5F4CB0F7DC70}"/>
              </a:ext>
            </a:extLst>
          </p:cNvPr>
          <p:cNvGrpSpPr/>
          <p:nvPr/>
        </p:nvGrpSpPr>
        <p:grpSpPr>
          <a:xfrm flipV="1">
            <a:off x="4624532" y="2441361"/>
            <a:ext cx="249312" cy="328474"/>
            <a:chOff x="4624532" y="2441361"/>
            <a:chExt cx="249312" cy="3284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36D590-E88F-4CF5-B052-682E37CEE107}"/>
                </a:ext>
              </a:extLst>
            </p:cNvPr>
            <p:cNvSpPr/>
            <p:nvPr/>
          </p:nvSpPr>
          <p:spPr>
            <a:xfrm>
              <a:off x="4708449" y="2441361"/>
              <a:ext cx="78314" cy="317668"/>
            </a:xfrm>
            <a:prstGeom prst="rect">
              <a:avLst/>
            </a:prstGeom>
            <a:solidFill>
              <a:srgbClr val="F9D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1EBE90-86EB-49AA-BF43-E081D278AC77}"/>
                </a:ext>
              </a:extLst>
            </p:cNvPr>
            <p:cNvSpPr/>
            <p:nvPr/>
          </p:nvSpPr>
          <p:spPr>
            <a:xfrm>
              <a:off x="4624532" y="2689530"/>
              <a:ext cx="249312" cy="80305"/>
            </a:xfrm>
            <a:prstGeom prst="rect">
              <a:avLst/>
            </a:prstGeom>
            <a:solidFill>
              <a:srgbClr val="F9D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413EC-B8A4-4B8D-9809-F56F6E65E947}"/>
              </a:ext>
            </a:extLst>
          </p:cNvPr>
          <p:cNvSpPr/>
          <p:nvPr/>
        </p:nvSpPr>
        <p:spPr>
          <a:xfrm>
            <a:off x="4890917" y="3433124"/>
            <a:ext cx="201246" cy="212440"/>
          </a:xfrm>
          <a:prstGeom prst="rect">
            <a:avLst/>
          </a:prstGeom>
          <a:solidFill>
            <a:srgbClr val="F5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25B23-D6D4-4668-AAAA-73C39582CA8B}"/>
              </a:ext>
            </a:extLst>
          </p:cNvPr>
          <p:cNvGrpSpPr/>
          <p:nvPr/>
        </p:nvGrpSpPr>
        <p:grpSpPr>
          <a:xfrm>
            <a:off x="5356880" y="4370510"/>
            <a:ext cx="322824" cy="240889"/>
            <a:chOff x="3586579" y="878889"/>
            <a:chExt cx="3974035" cy="21338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04DCBA-135A-4ECA-B206-949E6BF2C676}"/>
                </a:ext>
              </a:extLst>
            </p:cNvPr>
            <p:cNvSpPr/>
            <p:nvPr/>
          </p:nvSpPr>
          <p:spPr>
            <a:xfrm>
              <a:off x="3586579" y="878889"/>
              <a:ext cx="2689934" cy="1083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EC8BDB-8545-4CEF-9DB7-D663101EAA82}"/>
                </a:ext>
              </a:extLst>
            </p:cNvPr>
            <p:cNvSpPr/>
            <p:nvPr/>
          </p:nvSpPr>
          <p:spPr>
            <a:xfrm>
              <a:off x="4870680" y="1929657"/>
              <a:ext cx="2689934" cy="1083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86DB6F-9F46-4FC8-9C2D-4E1301130FC7}"/>
              </a:ext>
            </a:extLst>
          </p:cNvPr>
          <p:cNvGrpSpPr/>
          <p:nvPr/>
        </p:nvGrpSpPr>
        <p:grpSpPr>
          <a:xfrm>
            <a:off x="5053296" y="5326457"/>
            <a:ext cx="196022" cy="309961"/>
            <a:chOff x="4732599" y="5192384"/>
            <a:chExt cx="304775" cy="4819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150972-0B3A-4447-91E7-2A6577EBDC7D}"/>
                </a:ext>
              </a:extLst>
            </p:cNvPr>
            <p:cNvSpPr/>
            <p:nvPr/>
          </p:nvSpPr>
          <p:spPr>
            <a:xfrm>
              <a:off x="4732599" y="5192384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4AF60E-07FD-4EE9-8FF4-E1708B7B4DE0}"/>
                </a:ext>
              </a:extLst>
            </p:cNvPr>
            <p:cNvSpPr/>
            <p:nvPr/>
          </p:nvSpPr>
          <p:spPr>
            <a:xfrm>
              <a:off x="4734074" y="5353662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9A734C9-FFCC-4500-B376-E62542404F5A}"/>
                </a:ext>
              </a:extLst>
            </p:cNvPr>
            <p:cNvSpPr/>
            <p:nvPr/>
          </p:nvSpPr>
          <p:spPr>
            <a:xfrm>
              <a:off x="4734074" y="5513460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52CDE1-8B4A-48AD-8C42-CCDEE001829D}"/>
                </a:ext>
              </a:extLst>
            </p:cNvPr>
            <p:cNvSpPr/>
            <p:nvPr/>
          </p:nvSpPr>
          <p:spPr>
            <a:xfrm>
              <a:off x="4884999" y="5513460"/>
              <a:ext cx="152375" cy="16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64DCA2-9A5D-4112-B33C-827481B7A1B7}"/>
              </a:ext>
            </a:extLst>
          </p:cNvPr>
          <p:cNvGrpSpPr/>
          <p:nvPr/>
        </p:nvGrpSpPr>
        <p:grpSpPr>
          <a:xfrm>
            <a:off x="643743" y="424138"/>
            <a:ext cx="10728149" cy="553998"/>
            <a:chOff x="1140892" y="424138"/>
            <a:chExt cx="10728149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93E875-6E80-44A3-B86E-F0D34EED802E}"/>
                </a:ext>
              </a:extLst>
            </p:cNvPr>
            <p:cNvSpPr txBox="1"/>
            <p:nvPr/>
          </p:nvSpPr>
          <p:spPr>
            <a:xfrm>
              <a:off x="1553704" y="424138"/>
              <a:ext cx="86290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err="1">
                  <a:latin typeface="Algerian" panose="04020705040A02060702" pitchFamily="82" charset="0"/>
                  <a:ea typeface="KoPub돋움체 Light" panose="00000300000000000000" pitchFamily="2" charset="-127"/>
                </a:rPr>
                <a:t>tetris</a:t>
              </a:r>
              <a:r>
                <a: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rPr>
                <a:t> </a:t>
              </a:r>
              <a:r>
                <a:rPr lang="ko-KR" altLang="en-US" sz="3000" dirty="0">
                  <a:latin typeface="Algerian" panose="04020705040A02060702" pitchFamily="82" charset="0"/>
                  <a:ea typeface="KoPub돋움체 Light" panose="00000300000000000000" pitchFamily="2" charset="-127"/>
                </a:rPr>
                <a:t>게임 특성</a:t>
              </a:r>
              <a:endParaRPr lang="en-US" altLang="ko-KR" sz="3000" dirty="0">
                <a:latin typeface="Algerian" panose="04020705040A02060702" pitchFamily="82" charset="0"/>
                <a:ea typeface="KoPub돋움체 Light" panose="00000300000000000000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7DBB45-966C-4B31-BEBE-8FEAC7047D00}"/>
                </a:ext>
              </a:extLst>
            </p:cNvPr>
            <p:cNvGrpSpPr/>
            <p:nvPr/>
          </p:nvGrpSpPr>
          <p:grpSpPr>
            <a:xfrm>
              <a:off x="1140892" y="424138"/>
              <a:ext cx="10728149" cy="536592"/>
              <a:chOff x="1140892" y="424138"/>
              <a:chExt cx="10728149" cy="53659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352C638-F5C3-4A46-A68F-8A76AC2CAB77}"/>
                  </a:ext>
                </a:extLst>
              </p:cNvPr>
              <p:cNvGrpSpPr/>
              <p:nvPr/>
            </p:nvGrpSpPr>
            <p:grpSpPr>
              <a:xfrm flipV="1">
                <a:off x="1140892" y="424138"/>
                <a:ext cx="412812" cy="536592"/>
                <a:chOff x="4624532" y="2441361"/>
                <a:chExt cx="249312" cy="328474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FC6F692F-331F-4407-AA6B-5C8D77D4B2C7}"/>
                    </a:ext>
                  </a:extLst>
                </p:cNvPr>
                <p:cNvSpPr/>
                <p:nvPr/>
              </p:nvSpPr>
              <p:spPr>
                <a:xfrm>
                  <a:off x="4708449" y="2441361"/>
                  <a:ext cx="78314" cy="317668"/>
                </a:xfrm>
                <a:prstGeom prst="rect">
                  <a:avLst/>
                </a:prstGeom>
                <a:solidFill>
                  <a:srgbClr val="F9D1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668A04B-8CE8-47E6-9D86-6DD7FE87FB40}"/>
                    </a:ext>
                  </a:extLst>
                </p:cNvPr>
                <p:cNvSpPr/>
                <p:nvPr/>
              </p:nvSpPr>
              <p:spPr>
                <a:xfrm>
                  <a:off x="4624532" y="2689530"/>
                  <a:ext cx="249312" cy="80305"/>
                </a:xfrm>
                <a:prstGeom prst="rect">
                  <a:avLst/>
                </a:prstGeom>
                <a:solidFill>
                  <a:srgbClr val="F9D1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9D1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E7135E-787F-43F9-BB1F-59B7D79F5367}"/>
              </a:ext>
            </a:extLst>
          </p:cNvPr>
          <p:cNvSpPr txBox="1"/>
          <p:nvPr/>
        </p:nvSpPr>
        <p:spPr>
          <a:xfrm>
            <a:off x="1056555" y="1467293"/>
            <a:ext cx="98099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3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E7AB4CD-7268-4EE7-A3A5-0C32F0A344E8}"/>
              </a:ext>
            </a:extLst>
          </p:cNvPr>
          <p:cNvGrpSpPr/>
          <p:nvPr/>
        </p:nvGrpSpPr>
        <p:grpSpPr>
          <a:xfrm>
            <a:off x="608403" y="424138"/>
            <a:ext cx="10763489" cy="553998"/>
            <a:chOff x="608403" y="424138"/>
            <a:chExt cx="10763489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알고리즘 설명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F5F3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922C5B-8EAF-4563-80FA-0944B3993038}"/>
                </a:ext>
              </a:extLst>
            </p:cNvPr>
            <p:cNvSpPr/>
            <p:nvPr/>
          </p:nvSpPr>
          <p:spPr>
            <a:xfrm>
              <a:off x="608403" y="455810"/>
              <a:ext cx="474529" cy="500922"/>
            </a:xfrm>
            <a:prstGeom prst="rect">
              <a:avLst/>
            </a:prstGeom>
            <a:solidFill>
              <a:srgbClr val="F5F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50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C2B59F-C85E-4983-A85C-869275E48686}"/>
              </a:ext>
            </a:extLst>
          </p:cNvPr>
          <p:cNvGrpSpPr/>
          <p:nvPr/>
        </p:nvGrpSpPr>
        <p:grpSpPr>
          <a:xfrm>
            <a:off x="456311" y="424138"/>
            <a:ext cx="10915581" cy="553998"/>
            <a:chOff x="456311" y="424138"/>
            <a:chExt cx="10915581" cy="5539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구현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B4C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B3B81D-99A5-41E9-B678-137390552B6D}"/>
                </a:ext>
              </a:extLst>
            </p:cNvPr>
            <p:cNvGrpSpPr/>
            <p:nvPr/>
          </p:nvGrpSpPr>
          <p:grpSpPr>
            <a:xfrm>
              <a:off x="456311" y="442943"/>
              <a:ext cx="629093" cy="516369"/>
              <a:chOff x="3586579" y="878889"/>
              <a:chExt cx="3974035" cy="213384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31B90D-B315-4602-95F3-8E8C50E3DEE1}"/>
                  </a:ext>
                </a:extLst>
              </p:cNvPr>
              <p:cNvSpPr/>
              <p:nvPr/>
            </p:nvSpPr>
            <p:spPr>
              <a:xfrm>
                <a:off x="3586579" y="878889"/>
                <a:ext cx="2689934" cy="10830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7BDF204-D210-465B-B287-B4F51F4CE16B}"/>
                  </a:ext>
                </a:extLst>
              </p:cNvPr>
              <p:cNvSpPr/>
              <p:nvPr/>
            </p:nvSpPr>
            <p:spPr>
              <a:xfrm>
                <a:off x="4870680" y="1929657"/>
                <a:ext cx="2689934" cy="10830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27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E55DA66-5E60-437C-A534-C0392832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6919F98-E874-4582-A38F-275D86519632}"/>
              </a:ext>
            </a:extLst>
          </p:cNvPr>
          <p:cNvGrpSpPr/>
          <p:nvPr/>
        </p:nvGrpSpPr>
        <p:grpSpPr>
          <a:xfrm>
            <a:off x="662167" y="358845"/>
            <a:ext cx="10709725" cy="619291"/>
            <a:chOff x="662167" y="358845"/>
            <a:chExt cx="10709725" cy="6192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4DCA2-9A5D-4112-B33C-827481B7A1B7}"/>
                </a:ext>
              </a:extLst>
            </p:cNvPr>
            <p:cNvGrpSpPr/>
            <p:nvPr/>
          </p:nvGrpSpPr>
          <p:grpSpPr>
            <a:xfrm>
              <a:off x="788614" y="424138"/>
              <a:ext cx="10583278" cy="553998"/>
              <a:chOff x="1285763" y="424138"/>
              <a:chExt cx="10583278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3E875-6E80-44A3-B86E-F0D34EED802E}"/>
                  </a:ext>
                </a:extLst>
              </p:cNvPr>
              <p:cNvSpPr txBox="1"/>
              <p:nvPr/>
            </p:nvSpPr>
            <p:spPr>
              <a:xfrm>
                <a:off x="1553704" y="424138"/>
                <a:ext cx="8629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dirty="0">
                    <a:latin typeface="Algerian" panose="04020705040A02060702" pitchFamily="82" charset="0"/>
                    <a:ea typeface="KoPub돋움체 Light" panose="00000300000000000000" pitchFamily="2" charset="-127"/>
                  </a:rPr>
                  <a:t>게임 플레이</a:t>
                </a:r>
                <a:endParaRPr lang="en-US" altLang="ko-KR" sz="3000" dirty="0">
                  <a:latin typeface="Algerian" panose="04020705040A02060702" pitchFamily="82" charset="0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73B96-52DD-48C3-A616-F2A2AF9637E4}"/>
                  </a:ext>
                </a:extLst>
              </p:cNvPr>
              <p:cNvSpPr/>
              <p:nvPr/>
            </p:nvSpPr>
            <p:spPr>
              <a:xfrm rot="16200000" flipV="1">
                <a:off x="6572879" y="-4337911"/>
                <a:ext cx="9045" cy="10583278"/>
              </a:xfrm>
              <a:prstGeom prst="rect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3985F4F-5B90-412D-A9EF-49DA389914A1}"/>
                </a:ext>
              </a:extLst>
            </p:cNvPr>
            <p:cNvGrpSpPr/>
            <p:nvPr/>
          </p:nvGrpSpPr>
          <p:grpSpPr>
            <a:xfrm>
              <a:off x="662167" y="358845"/>
              <a:ext cx="420192" cy="604027"/>
              <a:chOff x="4732599" y="5192384"/>
              <a:chExt cx="304775" cy="481927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A188392-8543-4D1F-B74C-F9A9731E7C94}"/>
                  </a:ext>
                </a:extLst>
              </p:cNvPr>
              <p:cNvSpPr/>
              <p:nvPr/>
            </p:nvSpPr>
            <p:spPr>
              <a:xfrm>
                <a:off x="4732599" y="5192384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F9D198-36BF-4703-AAB7-D1461BAFF360}"/>
                  </a:ext>
                </a:extLst>
              </p:cNvPr>
              <p:cNvSpPr/>
              <p:nvPr/>
            </p:nvSpPr>
            <p:spPr>
              <a:xfrm>
                <a:off x="4734074" y="5353662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685FBA-BF80-4FD1-BB15-08996E64DC1E}"/>
                  </a:ext>
                </a:extLst>
              </p:cNvPr>
              <p:cNvSpPr/>
              <p:nvPr/>
            </p:nvSpPr>
            <p:spPr>
              <a:xfrm>
                <a:off x="4734074" y="5513460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3FFDFCC-F14A-4597-9F41-A993EA073723}"/>
                  </a:ext>
                </a:extLst>
              </p:cNvPr>
              <p:cNvSpPr/>
              <p:nvPr/>
            </p:nvSpPr>
            <p:spPr>
              <a:xfrm>
                <a:off x="4884999" y="5513460"/>
                <a:ext cx="152375" cy="1608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95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Light</vt:lpstr>
      <vt:lpstr>맑은 고딕</vt:lpstr>
      <vt:lpstr>Abadi Extra Light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다혜 정</dc:creator>
  <cp:lastModifiedBy>다혜 정</cp:lastModifiedBy>
  <cp:revision>12</cp:revision>
  <dcterms:created xsi:type="dcterms:W3CDTF">2019-03-08T06:19:27Z</dcterms:created>
  <dcterms:modified xsi:type="dcterms:W3CDTF">2019-03-08T08:22:19Z</dcterms:modified>
</cp:coreProperties>
</file>