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81" r:id="rId5"/>
    <p:sldId id="282" r:id="rId6"/>
    <p:sldId id="280" r:id="rId7"/>
    <p:sldId id="283" r:id="rId8"/>
    <p:sldId id="259" r:id="rId9"/>
    <p:sldId id="260" r:id="rId10"/>
    <p:sldId id="271" r:id="rId11"/>
    <p:sldId id="273" r:id="rId12"/>
    <p:sldId id="274" r:id="rId13"/>
    <p:sldId id="275" r:id="rId14"/>
    <p:sldId id="264" r:id="rId15"/>
    <p:sldId id="261" r:id="rId16"/>
    <p:sldId id="262" r:id="rId17"/>
    <p:sldId id="263" r:id="rId18"/>
    <p:sldId id="27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다혜 정" initials="다정" lastIdx="1" clrIdx="0">
    <p:extLst>
      <p:ext uri="{19B8F6BF-5375-455C-9EA6-DF929625EA0E}">
        <p15:presenceInfo xmlns:p15="http://schemas.microsoft.com/office/powerpoint/2012/main" userId="a6797b7667ea64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D9"/>
    <a:srgbClr val="4C4E81"/>
    <a:srgbClr val="1E1E1E"/>
    <a:srgbClr val="C5E0B4"/>
    <a:srgbClr val="B4C7E7"/>
    <a:srgbClr val="FDDAD3"/>
    <a:srgbClr val="F5F3AB"/>
    <a:srgbClr val="B3B2C0"/>
    <a:srgbClr val="352D5E"/>
    <a:srgbClr val="F9D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8955-BDFB-4E0A-A540-DED4B156E3A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E54AF-79AB-4532-8EAB-415396315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4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블록이 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6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3x3 &amp; 1 – 4x4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54AF-79AB-4532-8EAB-4153963154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표 다시 설명</a:t>
            </a:r>
            <a:endParaRPr lang="en-US" altLang="ko-KR" dirty="0"/>
          </a:p>
          <a:p>
            <a:r>
              <a:rPr lang="en-US" altLang="ko-KR" dirty="0"/>
              <a:t>2 </a:t>
            </a:r>
            <a:r>
              <a:rPr lang="en-US" altLang="ko-KR" dirty="0" err="1"/>
              <a:t>DownBlock</a:t>
            </a:r>
            <a:r>
              <a:rPr lang="ko-KR" altLang="en-US" dirty="0"/>
              <a:t>의 가장 </a:t>
            </a:r>
            <a:r>
              <a:rPr lang="ko-KR" altLang="en-US" dirty="0" err="1"/>
              <a:t>오른쪽칸</a:t>
            </a:r>
            <a:r>
              <a:rPr lang="ko-KR" altLang="en-US" dirty="0"/>
              <a:t> 중 </a:t>
            </a:r>
            <a:r>
              <a:rPr lang="en-US" altLang="ko-KR" dirty="0"/>
              <a:t>1</a:t>
            </a:r>
            <a:r>
              <a:rPr lang="ko-KR" altLang="en-US" dirty="0"/>
              <a:t>일 있고 </a:t>
            </a:r>
            <a:r>
              <a:rPr lang="en-US" altLang="ko-KR" dirty="0"/>
              <a:t>,, and ,, Stuck </a:t>
            </a:r>
            <a:r>
              <a:rPr lang="en-US" altLang="ko-KR" dirty="0" err="1"/>
              <a:t>Blolock</a:t>
            </a:r>
            <a:r>
              <a:rPr lang="ko-KR" altLang="en-US" dirty="0"/>
              <a:t>의 가장 왼쪽 중 </a:t>
            </a:r>
            <a:r>
              <a:rPr lang="en-US" altLang="ko-KR" dirty="0"/>
              <a:t>1</a:t>
            </a:r>
            <a:r>
              <a:rPr lang="ko-KR" altLang="en-US" dirty="0"/>
              <a:t>이 있으면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간추려</a:t>
            </a:r>
            <a:r>
              <a:rPr lang="en-US" altLang="ko-KR" dirty="0"/>
              <a:t> </a:t>
            </a:r>
            <a:r>
              <a:rPr lang="ko-KR" altLang="en-US" dirty="0"/>
              <a:t>칸과 칸을 비교해서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있다면 이동을 하지 못하게 하는 방법</a:t>
            </a:r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총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5 </a:t>
            </a:r>
            <a:r>
              <a:rPr lang="ko-KR" altLang="en-US" dirty="0" err="1"/>
              <a:t>여기까지가</a:t>
            </a:r>
            <a:r>
              <a:rPr lang="ko-KR" altLang="en-US" dirty="0"/>
              <a:t> 충돌에 방지를 위한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54AF-79AB-4532-8EAB-4153963154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EB372-BDAD-4328-BE3F-EC2FF534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7137C3-8541-4676-A3D6-2F1B2225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4DC5D-6B4B-433E-A80D-DC2882A6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CBDF-B949-4060-B838-39314527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A996C-902B-42C9-B193-E1C0C897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D5121-1576-4DD4-B289-153C75E7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ED48E-8534-44C3-9635-9ED26794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C4DB2-5C90-4450-9B6A-0D2F24D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739F7-03F1-4E5B-A8C9-1A465C41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78D43-D534-47CC-9620-09AA6D25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4BA20-3E1D-4078-9371-9E9CC68A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CA26D-D1A5-4B83-B5B6-B321C378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66DDF-6D08-4533-A8E8-5346097F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2065-2A00-4BE5-95A2-A970F192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4162A-6E46-4F89-B3EA-8F37B094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A98C6-0CF7-4D8E-924C-5334D66A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02FC-C464-4F11-A755-939A8566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5D3B-99AC-49F1-8F59-EFA8D118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1AD5E-604C-4F13-A3FF-56B311E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048AA-1124-4C66-9259-194D3DDF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F149-B55A-400E-BF2F-65303EA7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80E12-4235-4391-AD65-44C5636C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EB08E-2C5A-4261-896E-AC04B2DC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314CD-FC34-4B90-90C6-2CA803CD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10F85-3321-4252-AFFB-0B54853A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64D5-89A8-46E2-8B1C-F514D9D5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C451D-8238-444F-97E4-04C7ADC4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B5A29-9300-4D02-8FF5-1DE636811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AFE7-D43F-4BE1-B85A-CA79D58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A8DCF-BD22-4941-9AE7-248DE160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BBCB7-380D-4457-91B9-8AFFFD5C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7002-B415-46B9-81E4-7B5113C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8FA1B-28C8-46D6-AD17-C5652DB1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DE21-6BBE-4357-8255-2C49EE7C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37448-6301-48A6-ADE4-5A743793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5FEBF-E86C-47BE-AA76-C1B6F8CB0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EB046B-B5C6-4EBE-995F-EFAC8687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C7668-84FA-4287-83D3-3AA86518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3E698-FBB2-4634-97EF-C4476110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BD56-48D2-4558-B9D3-303D545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D5D9A-8E20-4C9C-BBA2-66B10B1A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791AD5-ACF9-4A1C-A229-B4C44126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71EBC9-8956-4B5B-B2EC-1BD4C4C3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2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583F1-2645-42D6-B6EC-4B5F37D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D8F38-7CA3-4A2E-9227-C8E43010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E31C1-8851-4E82-97EC-416BB62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4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80DAD-36F8-4657-AAE7-C2F378C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85503-D853-4F73-8B67-9FBC7DF4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02D02-D500-49E7-8B4A-D1685B38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74ED2-039E-46A9-BB42-494F742B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98163-E4E4-4F51-807A-30367476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330A1-5692-402D-985A-4E71F9AE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8D88-372B-4E9B-8DCD-44D39C72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F484B-D062-4AC7-B15A-F29F9FDE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AFCE7-1305-4F3E-ABD6-6186A58A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41D31-7A65-489A-93F3-6C6F502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4A5EE-37A6-48B8-A4DC-948572AF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8806C-A6FD-466A-90FA-3CB57768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74799A-82C7-4D3D-BC36-810297FE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452D5-B5BE-44D1-8568-AE11353C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B5BAD-DF55-46B3-9DC2-B386F87E0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4786-A0D0-4518-8ED0-03EC1CC9FE5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A8D8-2A0D-4E18-A41D-9207BD31D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6CBC0-2241-4CCA-BC13-BA8A3AB7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C962B0-00B3-46B2-BC72-03C2A3CF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81" y="2344889"/>
            <a:ext cx="2087418" cy="20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11243"/>
              </p:ext>
            </p:extLst>
          </p:nvPr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EE112-3A93-4DF4-84E0-C56615F80F4C}"/>
              </a:ext>
            </a:extLst>
          </p:cNvPr>
          <p:cNvSpPr/>
          <p:nvPr/>
        </p:nvSpPr>
        <p:spPr>
          <a:xfrm>
            <a:off x="9166957" y="5111766"/>
            <a:ext cx="1725432" cy="5268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Stuck Block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1CBC0E-BA4F-425E-A324-DE6E8E49F004}"/>
              </a:ext>
            </a:extLst>
          </p:cNvPr>
          <p:cNvCxnSpPr>
            <a:cxnSpLocks/>
          </p:cNvCxnSpPr>
          <p:nvPr/>
        </p:nvCxnSpPr>
        <p:spPr>
          <a:xfrm flipV="1">
            <a:off x="8303765" y="5334557"/>
            <a:ext cx="863192" cy="29408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3315"/>
              </p:ext>
            </p:extLst>
          </p:nvPr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A03D79-FEAA-46F7-9CF1-52D2596CF0B8}"/>
              </a:ext>
            </a:extLst>
          </p:cNvPr>
          <p:cNvSpPr/>
          <p:nvPr/>
        </p:nvSpPr>
        <p:spPr>
          <a:xfrm>
            <a:off x="9166957" y="5111766"/>
            <a:ext cx="1725432" cy="5268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Stuck Block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7F0D4F-3641-4C87-88E0-1428120A70E8}"/>
              </a:ext>
            </a:extLst>
          </p:cNvPr>
          <p:cNvCxnSpPr>
            <a:cxnSpLocks/>
          </p:cNvCxnSpPr>
          <p:nvPr/>
        </p:nvCxnSpPr>
        <p:spPr>
          <a:xfrm flipV="1">
            <a:off x="8303765" y="5334557"/>
            <a:ext cx="863192" cy="29408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D62DF7-F58A-4D67-BD58-1106BD8C070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335520" y="3942080"/>
            <a:ext cx="1831437" cy="609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52320D-5E3C-46C8-AA95-B87F2DD8DEE7}"/>
              </a:ext>
            </a:extLst>
          </p:cNvPr>
          <p:cNvSpPr/>
          <p:nvPr/>
        </p:nvSpPr>
        <p:spPr>
          <a:xfrm>
            <a:off x="9166957" y="3678649"/>
            <a:ext cx="1725432" cy="52686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Down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85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62402"/>
              </p:ext>
            </p:extLst>
          </p:nvPr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  <p:pic>
        <p:nvPicPr>
          <p:cNvPr id="12" name="그래픽 11" descr="닫기">
            <a:extLst>
              <a:ext uri="{FF2B5EF4-FFF2-40B4-BE49-F238E27FC236}">
                <a16:creationId xmlns:a16="http://schemas.microsoft.com/office/drawing/2014/main" id="{91DA63D0-9705-430A-A746-B000D23ED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2375" y="3580982"/>
            <a:ext cx="914400" cy="914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C08E3E-DF70-4EF7-9CFB-BCECA3FB7CB0}"/>
              </a:ext>
            </a:extLst>
          </p:cNvPr>
          <p:cNvSpPr/>
          <p:nvPr/>
        </p:nvSpPr>
        <p:spPr>
          <a:xfrm>
            <a:off x="9166957" y="5111766"/>
            <a:ext cx="1725432" cy="5268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Stuck Block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C3F45C-29F1-48B6-B5F6-38694F77D0C3}"/>
              </a:ext>
            </a:extLst>
          </p:cNvPr>
          <p:cNvCxnSpPr>
            <a:cxnSpLocks/>
          </p:cNvCxnSpPr>
          <p:nvPr/>
        </p:nvCxnSpPr>
        <p:spPr>
          <a:xfrm flipV="1">
            <a:off x="8303765" y="5334557"/>
            <a:ext cx="863192" cy="29408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39F4D5-C109-43FC-904B-3949E15E7BB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8296775" y="3942080"/>
            <a:ext cx="870182" cy="961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B079EA-2BA8-4425-862F-DF0C31107F6F}"/>
              </a:ext>
            </a:extLst>
          </p:cNvPr>
          <p:cNvSpPr/>
          <p:nvPr/>
        </p:nvSpPr>
        <p:spPr>
          <a:xfrm>
            <a:off x="9166957" y="3678649"/>
            <a:ext cx="1725432" cy="52686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Down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8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83FA53-E42B-4DB7-A1F1-4C699F8CE68A}"/>
              </a:ext>
            </a:extLst>
          </p:cNvPr>
          <p:cNvGrpSpPr/>
          <p:nvPr/>
        </p:nvGrpSpPr>
        <p:grpSpPr>
          <a:xfrm>
            <a:off x="221298" y="2019631"/>
            <a:ext cx="11821212" cy="3160220"/>
            <a:chOff x="221298" y="2019631"/>
            <a:chExt cx="11821212" cy="31602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9559E3-E72F-40CD-8B88-D76D9210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98" y="2019631"/>
              <a:ext cx="11821212" cy="316022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7E13AC9-545F-4AE0-9F01-14BA7637784E}"/>
                </a:ext>
              </a:extLst>
            </p:cNvPr>
            <p:cNvSpPr/>
            <p:nvPr/>
          </p:nvSpPr>
          <p:spPr>
            <a:xfrm>
              <a:off x="8778179" y="2126132"/>
              <a:ext cx="3053567" cy="1473609"/>
            </a:xfrm>
            <a:prstGeom prst="roundRect">
              <a:avLst>
                <a:gd name="adj" fmla="val 50000"/>
              </a:avLst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# right + left + under</a:t>
              </a:r>
            </a:p>
            <a:p>
              <a:pPr algn="ctr"/>
              <a:endParaRPr lang="en-US" altLang="ko-KR" dirty="0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00B050"/>
                  </a:solidFill>
                </a:rPr>
                <a:t>총 </a:t>
              </a:r>
              <a:r>
                <a:rPr lang="en-US" altLang="ko-KR" dirty="0">
                  <a:solidFill>
                    <a:srgbClr val="00B050"/>
                  </a:solidFill>
                </a:rPr>
                <a:t>3</a:t>
              </a:r>
              <a:r>
                <a:rPr lang="ko-KR" altLang="en-US" dirty="0">
                  <a:solidFill>
                    <a:srgbClr val="00B050"/>
                  </a:solidFill>
                </a:rPr>
                <a:t>가지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ABC2A8-4BBE-438A-A843-4D2A7793C235}"/>
              </a:ext>
            </a:extLst>
          </p:cNvPr>
          <p:cNvGrpSpPr/>
          <p:nvPr/>
        </p:nvGrpSpPr>
        <p:grpSpPr>
          <a:xfrm>
            <a:off x="788613" y="2476495"/>
            <a:ext cx="5178841" cy="1586458"/>
            <a:chOff x="788613" y="2476495"/>
            <a:chExt cx="5178841" cy="158645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05DDC3A-0A40-4266-9005-3DE58C92AECC}"/>
                </a:ext>
              </a:extLst>
            </p:cNvPr>
            <p:cNvSpPr/>
            <p:nvPr/>
          </p:nvSpPr>
          <p:spPr>
            <a:xfrm>
              <a:off x="788613" y="2476495"/>
              <a:ext cx="4867469" cy="1218812"/>
            </a:xfrm>
            <a:prstGeom prst="roundRect">
              <a:avLst>
                <a:gd name="adj" fmla="val 0"/>
              </a:avLst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32B2DAD-979B-4781-9F7B-4CCF438CEF92}"/>
                </a:ext>
              </a:extLst>
            </p:cNvPr>
            <p:cNvSpPr/>
            <p:nvPr/>
          </p:nvSpPr>
          <p:spPr>
            <a:xfrm>
              <a:off x="1099985" y="2749039"/>
              <a:ext cx="4867469" cy="1313914"/>
            </a:xfrm>
            <a:prstGeom prst="roundRect">
              <a:avLst>
                <a:gd name="adj" fmla="val 0"/>
              </a:avLst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81169-0308-4414-A5FD-62E1C1BF340F}"/>
              </a:ext>
            </a:extLst>
          </p:cNvPr>
          <p:cNvSpPr/>
          <p:nvPr/>
        </p:nvSpPr>
        <p:spPr>
          <a:xfrm>
            <a:off x="847571" y="2191320"/>
            <a:ext cx="2562719" cy="282757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Right Move</a:t>
            </a:r>
            <a:endParaRPr lang="ko-KR" altLang="en-US" dirty="0">
              <a:solidFill>
                <a:srgbClr val="C0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156DA3-9284-4542-9ED6-EC602F9573BC}"/>
              </a:ext>
            </a:extLst>
          </p:cNvPr>
          <p:cNvSpPr/>
          <p:nvPr/>
        </p:nvSpPr>
        <p:spPr>
          <a:xfrm>
            <a:off x="2099858" y="4091482"/>
            <a:ext cx="3752077" cy="282757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Down</a:t>
            </a:r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</a:t>
            </a:r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가장 </a:t>
            </a:r>
            <a:r>
              <a:rPr lang="ko-KR" altLang="en-US" dirty="0" err="1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오른쪽칸</a:t>
            </a:r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중</a:t>
            </a:r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endParaRPr lang="ko-KR" altLang="en-US" dirty="0">
              <a:solidFill>
                <a:srgbClr val="C0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E694C-E685-4309-8BF0-7FC52643A743}"/>
              </a:ext>
            </a:extLst>
          </p:cNvPr>
          <p:cNvSpPr/>
          <p:nvPr/>
        </p:nvSpPr>
        <p:spPr>
          <a:xfrm>
            <a:off x="6796726" y="4091684"/>
            <a:ext cx="4421171" cy="282555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Stuck</a:t>
            </a:r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</a:t>
            </a:r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가장 왼쪽 중</a:t>
            </a:r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endParaRPr lang="ko-KR" altLang="en-US" dirty="0">
              <a:solidFill>
                <a:srgbClr val="C0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5886F3-17C9-4C8E-BE3E-658C9FD8A0BA}"/>
              </a:ext>
            </a:extLst>
          </p:cNvPr>
          <p:cNvSpPr/>
          <p:nvPr/>
        </p:nvSpPr>
        <p:spPr>
          <a:xfrm>
            <a:off x="2252360" y="4402768"/>
            <a:ext cx="1441022" cy="282757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이동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9B0A4-3845-4EA7-A651-18AE43C08009}"/>
              </a:ext>
            </a:extLst>
          </p:cNvPr>
          <p:cNvSpPr/>
          <p:nvPr/>
        </p:nvSpPr>
        <p:spPr>
          <a:xfrm>
            <a:off x="735029" y="4714457"/>
            <a:ext cx="2276369" cy="282757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Or </a:t>
            </a:r>
            <a:r>
              <a:rPr lang="ko-KR" altLang="en-US" dirty="0">
                <a:solidFill>
                  <a:srgbClr val="C0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이동 불가능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1EFC448-5EB8-48AD-A84B-6BB563D6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8734"/>
              </p:ext>
            </p:extLst>
          </p:nvPr>
        </p:nvGraphicFramePr>
        <p:xfrm>
          <a:off x="221298" y="5321549"/>
          <a:ext cx="1406418" cy="137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806">
                  <a:extLst>
                    <a:ext uri="{9D8B030D-6E8A-4147-A177-3AD203B41FA5}">
                      <a16:colId xmlns:a16="http://schemas.microsoft.com/office/drawing/2014/main" val="1095903243"/>
                    </a:ext>
                  </a:extLst>
                </a:gridCol>
                <a:gridCol w="468806">
                  <a:extLst>
                    <a:ext uri="{9D8B030D-6E8A-4147-A177-3AD203B41FA5}">
                      <a16:colId xmlns:a16="http://schemas.microsoft.com/office/drawing/2014/main" val="843427013"/>
                    </a:ext>
                  </a:extLst>
                </a:gridCol>
                <a:gridCol w="468806">
                  <a:extLst>
                    <a:ext uri="{9D8B030D-6E8A-4147-A177-3AD203B41FA5}">
                      <a16:colId xmlns:a16="http://schemas.microsoft.com/office/drawing/2014/main" val="63760554"/>
                    </a:ext>
                  </a:extLst>
                </a:gridCol>
              </a:tblGrid>
              <a:tr h="459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0435"/>
                  </a:ext>
                </a:extLst>
              </a:tr>
              <a:tr h="459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91966"/>
                  </a:ext>
                </a:extLst>
              </a:tr>
              <a:tr h="459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4259" marR="54259" marT="27129" marB="27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59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0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26120-7DE6-4853-9AE9-75EE31D32A6F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회전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78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C2B59F-C85E-4983-A85C-869275E48686}"/>
              </a:ext>
            </a:extLst>
          </p:cNvPr>
          <p:cNvGrpSpPr/>
          <p:nvPr/>
        </p:nvGrpSpPr>
        <p:grpSpPr>
          <a:xfrm>
            <a:off x="456311" y="424138"/>
            <a:ext cx="10915581" cy="553998"/>
            <a:chOff x="456311" y="424138"/>
            <a:chExt cx="10915581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구현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B4C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B3B81D-99A5-41E9-B678-137390552B6D}"/>
                </a:ext>
              </a:extLst>
            </p:cNvPr>
            <p:cNvGrpSpPr/>
            <p:nvPr/>
          </p:nvGrpSpPr>
          <p:grpSpPr>
            <a:xfrm>
              <a:off x="456311" y="442943"/>
              <a:ext cx="629093" cy="516369"/>
              <a:chOff x="3586579" y="878889"/>
              <a:chExt cx="3974035" cy="213384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31B90D-B315-4602-95F3-8E8C50E3DEE1}"/>
                  </a:ext>
                </a:extLst>
              </p:cNvPr>
              <p:cNvSpPr/>
              <p:nvPr/>
            </p:nvSpPr>
            <p:spPr>
              <a:xfrm>
                <a:off x="3586579" y="878889"/>
                <a:ext cx="2689934" cy="10830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7BDF204-D210-465B-B287-B4F51F4CE16B}"/>
                  </a:ext>
                </a:extLst>
              </p:cNvPr>
              <p:cNvSpPr/>
              <p:nvPr/>
            </p:nvSpPr>
            <p:spPr>
              <a:xfrm>
                <a:off x="4870680" y="1929657"/>
                <a:ext cx="2689934" cy="10830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D0205F-08F7-4B94-ACAE-E67CBC6B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6919F98-E874-4582-A38F-275D86519632}"/>
              </a:ext>
            </a:extLst>
          </p:cNvPr>
          <p:cNvGrpSpPr/>
          <p:nvPr/>
        </p:nvGrpSpPr>
        <p:grpSpPr>
          <a:xfrm>
            <a:off x="662167" y="358845"/>
            <a:ext cx="10709725" cy="619291"/>
            <a:chOff x="662167" y="358845"/>
            <a:chExt cx="10709725" cy="6192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게임 플레이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3985F4F-5B90-412D-A9EF-49DA389914A1}"/>
                </a:ext>
              </a:extLst>
            </p:cNvPr>
            <p:cNvGrpSpPr/>
            <p:nvPr/>
          </p:nvGrpSpPr>
          <p:grpSpPr>
            <a:xfrm>
              <a:off x="662167" y="358845"/>
              <a:ext cx="420192" cy="604027"/>
              <a:chOff x="4732599" y="5192384"/>
              <a:chExt cx="304775" cy="481927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A188392-8543-4D1F-B74C-F9A9731E7C94}"/>
                  </a:ext>
                </a:extLst>
              </p:cNvPr>
              <p:cNvSpPr/>
              <p:nvPr/>
            </p:nvSpPr>
            <p:spPr>
              <a:xfrm>
                <a:off x="4732599" y="5192384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7F9D198-36BF-4703-AAB7-D1461BAFF360}"/>
                  </a:ext>
                </a:extLst>
              </p:cNvPr>
              <p:cNvSpPr/>
              <p:nvPr/>
            </p:nvSpPr>
            <p:spPr>
              <a:xfrm>
                <a:off x="4734074" y="5353662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685FBA-BF80-4FD1-BB15-08996E64DC1E}"/>
                  </a:ext>
                </a:extLst>
              </p:cNvPr>
              <p:cNvSpPr/>
              <p:nvPr/>
            </p:nvSpPr>
            <p:spPr>
              <a:xfrm>
                <a:off x="4734074" y="5513460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3FFDFCC-F14A-4597-9F41-A993EA073723}"/>
                  </a:ext>
                </a:extLst>
              </p:cNvPr>
              <p:cNvSpPr/>
              <p:nvPr/>
            </p:nvSpPr>
            <p:spPr>
              <a:xfrm>
                <a:off x="4884999" y="5513460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C0D453F-A7CA-46EB-B0E2-AC79A06B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A5100-BD69-4E38-A8D1-995EC1F2E5B1}"/>
              </a:ext>
            </a:extLst>
          </p:cNvPr>
          <p:cNvSpPr txBox="1"/>
          <p:nvPr/>
        </p:nvSpPr>
        <p:spPr>
          <a:xfrm>
            <a:off x="1034986" y="2670719"/>
            <a:ext cx="37593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9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ko-KR" altLang="en-US" sz="4900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25CC9F-21CB-4ADB-882A-DC1625F94284}"/>
              </a:ext>
            </a:extLst>
          </p:cNvPr>
          <p:cNvSpPr/>
          <p:nvPr/>
        </p:nvSpPr>
        <p:spPr>
          <a:xfrm rot="5400000">
            <a:off x="4466133" y="-1135282"/>
            <a:ext cx="52395" cy="9267720"/>
          </a:xfrm>
          <a:prstGeom prst="rect">
            <a:avLst/>
          </a:prstGeom>
          <a:solidFill>
            <a:srgbClr val="B3B2C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26916-9F74-4F71-8914-CCF674AE2A9F}"/>
              </a:ext>
            </a:extLst>
          </p:cNvPr>
          <p:cNvSpPr/>
          <p:nvPr/>
        </p:nvSpPr>
        <p:spPr>
          <a:xfrm rot="5400000">
            <a:off x="5537504" y="-4590348"/>
            <a:ext cx="369266" cy="14251530"/>
          </a:xfrm>
          <a:prstGeom prst="rect">
            <a:avLst/>
          </a:prstGeom>
          <a:solidFill>
            <a:srgbClr val="352D5E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52D5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E6556A-5763-4B54-B3DE-085BA018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13801"/>
              </p:ext>
            </p:extLst>
          </p:nvPr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/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31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C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565290-CB38-4AF3-911E-CCF74D6D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70" y="1176793"/>
            <a:ext cx="4548146" cy="454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22196-94F4-434F-BBA7-699C80127BF8}"/>
              </a:ext>
            </a:extLst>
          </p:cNvPr>
          <p:cNvSpPr txBox="1"/>
          <p:nvPr/>
        </p:nvSpPr>
        <p:spPr>
          <a:xfrm>
            <a:off x="4286944" y="1683170"/>
            <a:ext cx="5382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err="1">
                <a:ln w="22225">
                  <a:noFill/>
                  <a:prstDash val="solid"/>
                </a:ln>
                <a:solidFill>
                  <a:srgbClr val="B3B2C0"/>
                </a:solidFill>
                <a:latin typeface="Algerian" panose="020B0604020202020204" pitchFamily="82" charset="0"/>
                <a:cs typeface="Aldhabi" panose="020B0604020202020204" pitchFamily="2" charset="-78"/>
              </a:rPr>
              <a:t>Setris</a:t>
            </a:r>
            <a:endParaRPr lang="ko-KR" altLang="en-US" sz="8000" dirty="0">
              <a:ln w="22225">
                <a:noFill/>
                <a:prstDash val="solid"/>
              </a:ln>
              <a:solidFill>
                <a:srgbClr val="B3B2C0"/>
              </a:solidFill>
              <a:latin typeface="Algerian" panose="020B0604020202020204" pitchFamily="82" charset="0"/>
              <a:cs typeface="Aldhabi" panose="020B0604020202020204" pitchFamily="2" charset="-78"/>
            </a:endParaRPr>
          </a:p>
        </p:txBody>
      </p:sp>
      <p:sp>
        <p:nvSpPr>
          <p:cNvPr id="6" name="AutoShape 2" descr="first_all_on.png">
            <a:extLst>
              <a:ext uri="{FF2B5EF4-FFF2-40B4-BE49-F238E27FC236}">
                <a16:creationId xmlns:a16="http://schemas.microsoft.com/office/drawing/2014/main" id="{12A16584-A60D-49F6-9583-44EC4DBD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D83962-C559-47D7-B549-4F84AAACD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E90016-3C45-434F-9219-831B4E96FD62}"/>
              </a:ext>
            </a:extLst>
          </p:cNvPr>
          <p:cNvSpPr txBox="1"/>
          <p:nvPr/>
        </p:nvSpPr>
        <p:spPr>
          <a:xfrm>
            <a:off x="4726677" y="2852720"/>
            <a:ext cx="262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조강준</a:t>
            </a:r>
            <a:r>
              <a:rPr lang="ko-KR" altLang="en-US" sz="1400" dirty="0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· </a:t>
            </a:r>
            <a:r>
              <a:rPr lang="ko-KR" altLang="en-US" sz="1400" dirty="0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김소영</a:t>
            </a:r>
            <a:r>
              <a:rPr lang="en-US" altLang="ko-KR" sz="1400" dirty="0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· </a:t>
            </a:r>
            <a:r>
              <a:rPr lang="ko-KR" altLang="en-US" sz="1400" dirty="0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정다혜 </a:t>
            </a:r>
            <a:r>
              <a:rPr lang="en-US" altLang="ko-KR" sz="1400" dirty="0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· </a:t>
            </a:r>
            <a:r>
              <a:rPr lang="ko-KR" altLang="en-US" sz="1400" dirty="0" err="1">
                <a:solidFill>
                  <a:srgbClr val="B3B2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신여찬</a:t>
            </a:r>
            <a:endParaRPr lang="ko-KR" altLang="en-US" sz="1400" dirty="0">
              <a:solidFill>
                <a:srgbClr val="B3B2C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9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/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8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"/>
    </mc:Choice>
    <mc:Fallback>
      <p:transition advClick="0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07652C-07A3-4AC0-BA6D-9FCC3F49211A}"/>
              </a:ext>
            </a:extLst>
          </p:cNvPr>
          <p:cNvGraphicFramePr>
            <a:graphicFrameLocks noGrp="1"/>
          </p:cNvGraphicFramePr>
          <p:nvPr/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  <p:pic>
        <p:nvPicPr>
          <p:cNvPr id="5" name="그래픽 4" descr="닫기">
            <a:extLst>
              <a:ext uri="{FF2B5EF4-FFF2-40B4-BE49-F238E27FC236}">
                <a16:creationId xmlns:a16="http://schemas.microsoft.com/office/drawing/2014/main" id="{5FBB10BB-F610-4ED2-B726-DF935FEC2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6702" y="52677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C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1B573-D6F2-47B6-BCC2-D914BFDB5616}"/>
              </a:ext>
            </a:extLst>
          </p:cNvPr>
          <p:cNvSpPr txBox="1"/>
          <p:nvPr/>
        </p:nvSpPr>
        <p:spPr>
          <a:xfrm>
            <a:off x="1239808" y="566678"/>
            <a:ext cx="9647067" cy="51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INDEX</a:t>
            </a:r>
          </a:p>
          <a:p>
            <a:pPr algn="ctr"/>
            <a:endParaRPr lang="en-US" altLang="ko-KR" sz="4500" dirty="0">
              <a:latin typeface="Abadi Extra Light" panose="020B0204020104020204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Tetris </a:t>
            </a: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특성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 설명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플레이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605138-B9E0-44F3-8F9A-5F4CB0F7DC70}"/>
              </a:ext>
            </a:extLst>
          </p:cNvPr>
          <p:cNvGrpSpPr/>
          <p:nvPr/>
        </p:nvGrpSpPr>
        <p:grpSpPr>
          <a:xfrm flipV="1">
            <a:off x="4624532" y="2441361"/>
            <a:ext cx="249312" cy="328474"/>
            <a:chOff x="4624532" y="2441361"/>
            <a:chExt cx="249312" cy="3284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36D590-E88F-4CF5-B052-682E37CEE107}"/>
                </a:ext>
              </a:extLst>
            </p:cNvPr>
            <p:cNvSpPr/>
            <p:nvPr/>
          </p:nvSpPr>
          <p:spPr>
            <a:xfrm>
              <a:off x="4708449" y="2441361"/>
              <a:ext cx="78314" cy="317668"/>
            </a:xfrm>
            <a:prstGeom prst="rect">
              <a:avLst/>
            </a:prstGeom>
            <a:solidFill>
              <a:srgbClr val="F9D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1EBE90-86EB-49AA-BF43-E081D278AC77}"/>
                </a:ext>
              </a:extLst>
            </p:cNvPr>
            <p:cNvSpPr/>
            <p:nvPr/>
          </p:nvSpPr>
          <p:spPr>
            <a:xfrm>
              <a:off x="4624532" y="2689530"/>
              <a:ext cx="249312" cy="80305"/>
            </a:xfrm>
            <a:prstGeom prst="rect">
              <a:avLst/>
            </a:prstGeom>
            <a:solidFill>
              <a:srgbClr val="F9D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1413EC-B8A4-4B8D-9809-F56F6E65E947}"/>
              </a:ext>
            </a:extLst>
          </p:cNvPr>
          <p:cNvSpPr/>
          <p:nvPr/>
        </p:nvSpPr>
        <p:spPr>
          <a:xfrm>
            <a:off x="4890917" y="3433124"/>
            <a:ext cx="201246" cy="212440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25B23-D6D4-4668-AAAA-73C39582CA8B}"/>
              </a:ext>
            </a:extLst>
          </p:cNvPr>
          <p:cNvGrpSpPr/>
          <p:nvPr/>
        </p:nvGrpSpPr>
        <p:grpSpPr>
          <a:xfrm>
            <a:off x="5356880" y="4370510"/>
            <a:ext cx="322824" cy="240889"/>
            <a:chOff x="3586579" y="878889"/>
            <a:chExt cx="3974035" cy="21338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04DCBA-135A-4ECA-B206-949E6BF2C676}"/>
                </a:ext>
              </a:extLst>
            </p:cNvPr>
            <p:cNvSpPr/>
            <p:nvPr/>
          </p:nvSpPr>
          <p:spPr>
            <a:xfrm>
              <a:off x="3586579" y="878889"/>
              <a:ext cx="2689934" cy="1083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EC8BDB-8545-4CEF-9DB7-D663101EAA82}"/>
                </a:ext>
              </a:extLst>
            </p:cNvPr>
            <p:cNvSpPr/>
            <p:nvPr/>
          </p:nvSpPr>
          <p:spPr>
            <a:xfrm>
              <a:off x="4870680" y="1929657"/>
              <a:ext cx="2689934" cy="1083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86DB6F-9F46-4FC8-9C2D-4E1301130FC7}"/>
              </a:ext>
            </a:extLst>
          </p:cNvPr>
          <p:cNvGrpSpPr/>
          <p:nvPr/>
        </p:nvGrpSpPr>
        <p:grpSpPr>
          <a:xfrm>
            <a:off x="5053296" y="5326457"/>
            <a:ext cx="196022" cy="309961"/>
            <a:chOff x="4732599" y="5192384"/>
            <a:chExt cx="304775" cy="4819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150972-0B3A-4447-91E7-2A6577EBDC7D}"/>
                </a:ext>
              </a:extLst>
            </p:cNvPr>
            <p:cNvSpPr/>
            <p:nvPr/>
          </p:nvSpPr>
          <p:spPr>
            <a:xfrm>
              <a:off x="4732599" y="5192384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4AF60E-07FD-4EE9-8FF4-E1708B7B4DE0}"/>
                </a:ext>
              </a:extLst>
            </p:cNvPr>
            <p:cNvSpPr/>
            <p:nvPr/>
          </p:nvSpPr>
          <p:spPr>
            <a:xfrm>
              <a:off x="4734074" y="5353662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9A734C9-FFCC-4500-B376-E62542404F5A}"/>
                </a:ext>
              </a:extLst>
            </p:cNvPr>
            <p:cNvSpPr/>
            <p:nvPr/>
          </p:nvSpPr>
          <p:spPr>
            <a:xfrm>
              <a:off x="4734074" y="5513460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52CDE1-8B4A-48AD-8C42-CCDEE001829D}"/>
                </a:ext>
              </a:extLst>
            </p:cNvPr>
            <p:cNvSpPr/>
            <p:nvPr/>
          </p:nvSpPr>
          <p:spPr>
            <a:xfrm>
              <a:off x="4884999" y="5513460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CD417C6-49AA-4E9A-B56D-9E265F4B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7775EA-1950-4A92-8A41-57849CD77809}"/>
              </a:ext>
            </a:extLst>
          </p:cNvPr>
          <p:cNvSpPr txBox="1"/>
          <p:nvPr/>
        </p:nvSpPr>
        <p:spPr>
          <a:xfrm>
            <a:off x="3007595" y="108894"/>
            <a:ext cx="6176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n w="22225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20B0604020202020204" pitchFamily="82" charset="0"/>
                <a:cs typeface="Aldhabi" panose="020B0604020202020204" pitchFamily="2" charset="-78"/>
              </a:rPr>
              <a:t>Introduce</a:t>
            </a:r>
            <a:endParaRPr lang="ko-KR" altLang="en-US" sz="4500" dirty="0">
              <a:ln w="22225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Algerian" panose="020B0604020202020204" pitchFamily="82" charset="0"/>
              <a:cs typeface="Aldhabi" panose="020B0604020202020204" pitchFamily="2" charset="-7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54565F-B51B-4013-A268-79F673CBFEAF}"/>
              </a:ext>
            </a:extLst>
          </p:cNvPr>
          <p:cNvSpPr/>
          <p:nvPr/>
        </p:nvSpPr>
        <p:spPr>
          <a:xfrm>
            <a:off x="2142469" y="1501365"/>
            <a:ext cx="342000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CAC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2D91E-07F1-45B6-B5EA-7C5DEB900AD5}"/>
              </a:ext>
            </a:extLst>
          </p:cNvPr>
          <p:cNvGrpSpPr/>
          <p:nvPr/>
        </p:nvGrpSpPr>
        <p:grpSpPr>
          <a:xfrm>
            <a:off x="6583785" y="1849824"/>
            <a:ext cx="4326589" cy="3895746"/>
            <a:chOff x="6583785" y="1849824"/>
            <a:chExt cx="4326589" cy="389574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7038C91-201E-4C58-AE6D-453FE638EB56}"/>
                </a:ext>
              </a:extLst>
            </p:cNvPr>
            <p:cNvCxnSpPr>
              <a:cxnSpLocks/>
            </p:cNvCxnSpPr>
            <p:nvPr/>
          </p:nvCxnSpPr>
          <p:spPr>
            <a:xfrm>
              <a:off x="6583785" y="1951349"/>
              <a:ext cx="0" cy="3676453"/>
            </a:xfrm>
            <a:prstGeom prst="line">
              <a:avLst/>
            </a:prstGeom>
            <a:ln w="38100">
              <a:solidFill>
                <a:srgbClr val="4C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986840-8E70-46B2-A28C-2DEAAEA94A5C}"/>
                </a:ext>
              </a:extLst>
            </p:cNvPr>
            <p:cNvSpPr txBox="1"/>
            <p:nvPr/>
          </p:nvSpPr>
          <p:spPr>
            <a:xfrm>
              <a:off x="6734615" y="1849824"/>
              <a:ext cx="4175759" cy="38957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조강준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20325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특징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76D6D7-6D2D-48D5-98A7-8EEDF599C437}"/>
              </a:ext>
            </a:extLst>
          </p:cNvPr>
          <p:cNvSpPr/>
          <p:nvPr/>
        </p:nvSpPr>
        <p:spPr>
          <a:xfrm>
            <a:off x="7479331" y="1849824"/>
            <a:ext cx="654091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25A170-CE63-40D4-992F-83CDD28A3E97}"/>
              </a:ext>
            </a:extLst>
          </p:cNvPr>
          <p:cNvSpPr/>
          <p:nvPr/>
        </p:nvSpPr>
        <p:spPr>
          <a:xfrm>
            <a:off x="7479330" y="2419561"/>
            <a:ext cx="970962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7A3BD1-152B-4ACC-9810-479C0E01B566}"/>
              </a:ext>
            </a:extLst>
          </p:cNvPr>
          <p:cNvSpPr/>
          <p:nvPr/>
        </p:nvSpPr>
        <p:spPr>
          <a:xfrm>
            <a:off x="6993848" y="3660529"/>
            <a:ext cx="1927783" cy="223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5A0E4-E381-4ADA-90D3-2876D73AA121}"/>
              </a:ext>
            </a:extLst>
          </p:cNvPr>
          <p:cNvSpPr txBox="1"/>
          <p:nvPr/>
        </p:nvSpPr>
        <p:spPr>
          <a:xfrm>
            <a:off x="153755" y="6305620"/>
            <a:ext cx="8114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조강준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7775EA-1950-4A92-8A41-57849CD77809}"/>
              </a:ext>
            </a:extLst>
          </p:cNvPr>
          <p:cNvSpPr txBox="1"/>
          <p:nvPr/>
        </p:nvSpPr>
        <p:spPr>
          <a:xfrm>
            <a:off x="3007595" y="108894"/>
            <a:ext cx="6176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n w="22225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20B0604020202020204" pitchFamily="82" charset="0"/>
                <a:cs typeface="Aldhabi" panose="020B0604020202020204" pitchFamily="2" charset="-78"/>
              </a:rPr>
              <a:t>Introduce</a:t>
            </a:r>
            <a:endParaRPr lang="ko-KR" altLang="en-US" sz="4500" dirty="0">
              <a:ln w="22225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Algerian" panose="020B0604020202020204" pitchFamily="82" charset="0"/>
              <a:cs typeface="Aldhabi" panose="020B0604020202020204" pitchFamily="2" charset="-7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5799A-F673-4467-B8E9-770DC776ED7C}"/>
              </a:ext>
            </a:extLst>
          </p:cNvPr>
          <p:cNvSpPr/>
          <p:nvPr/>
        </p:nvSpPr>
        <p:spPr>
          <a:xfrm>
            <a:off x="2142469" y="1501365"/>
            <a:ext cx="342000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CAC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34B0FE-4E2B-4729-AA40-24BBF44E9613}"/>
              </a:ext>
            </a:extLst>
          </p:cNvPr>
          <p:cNvGrpSpPr/>
          <p:nvPr/>
        </p:nvGrpSpPr>
        <p:grpSpPr>
          <a:xfrm>
            <a:off x="6583785" y="1849824"/>
            <a:ext cx="4326589" cy="3895746"/>
            <a:chOff x="6583785" y="1849824"/>
            <a:chExt cx="4326589" cy="389574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8DCC54-FFF9-4A33-BA3A-221BD0694E79}"/>
                </a:ext>
              </a:extLst>
            </p:cNvPr>
            <p:cNvCxnSpPr>
              <a:cxnSpLocks/>
            </p:cNvCxnSpPr>
            <p:nvPr/>
          </p:nvCxnSpPr>
          <p:spPr>
            <a:xfrm>
              <a:off x="6583785" y="1951349"/>
              <a:ext cx="0" cy="3676453"/>
            </a:xfrm>
            <a:prstGeom prst="line">
              <a:avLst/>
            </a:prstGeom>
            <a:ln w="38100">
              <a:solidFill>
                <a:srgbClr val="4C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6D0F47-2F69-45F8-91CC-431B1341CEA6}"/>
                </a:ext>
              </a:extLst>
            </p:cNvPr>
            <p:cNvSpPr txBox="1"/>
            <p:nvPr/>
          </p:nvSpPr>
          <p:spPr>
            <a:xfrm>
              <a:off x="6734615" y="1849824"/>
              <a:ext cx="4175759" cy="38957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김소영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201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특징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CFE8E-F79D-49E2-8D9C-0851E39C983E}"/>
              </a:ext>
            </a:extLst>
          </p:cNvPr>
          <p:cNvSpPr/>
          <p:nvPr/>
        </p:nvSpPr>
        <p:spPr>
          <a:xfrm>
            <a:off x="6993848" y="3660529"/>
            <a:ext cx="1927783" cy="223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44B12D-0A64-4AB3-92EB-6FC991DE746B}"/>
              </a:ext>
            </a:extLst>
          </p:cNvPr>
          <p:cNvSpPr/>
          <p:nvPr/>
        </p:nvSpPr>
        <p:spPr>
          <a:xfrm>
            <a:off x="7479331" y="1849824"/>
            <a:ext cx="654091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2BB3E4-0A34-481D-9812-45D2ACA045DA}"/>
              </a:ext>
            </a:extLst>
          </p:cNvPr>
          <p:cNvSpPr/>
          <p:nvPr/>
        </p:nvSpPr>
        <p:spPr>
          <a:xfrm>
            <a:off x="7479330" y="2419561"/>
            <a:ext cx="970962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4B8BA-6A4C-4DCA-B970-3653DA421F4D}"/>
              </a:ext>
            </a:extLst>
          </p:cNvPr>
          <p:cNvSpPr txBox="1"/>
          <p:nvPr/>
        </p:nvSpPr>
        <p:spPr>
          <a:xfrm>
            <a:off x="153755" y="6305620"/>
            <a:ext cx="8114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김소영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70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7775EA-1950-4A92-8A41-57849CD77809}"/>
              </a:ext>
            </a:extLst>
          </p:cNvPr>
          <p:cNvSpPr txBox="1"/>
          <p:nvPr/>
        </p:nvSpPr>
        <p:spPr>
          <a:xfrm>
            <a:off x="3007595" y="108894"/>
            <a:ext cx="6176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>
                <a:ln w="22225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20B0604020202020204" pitchFamily="82" charset="0"/>
                <a:cs typeface="Aldhabi" panose="020B0604020202020204" pitchFamily="2" charset="-78"/>
              </a:rPr>
              <a:t>Introduce</a:t>
            </a:r>
            <a:endParaRPr lang="ko-KR" altLang="en-US" sz="4500" dirty="0">
              <a:ln w="22225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Algerian" panose="020B0604020202020204" pitchFamily="82" charset="0"/>
              <a:cs typeface="Aldhabi" panose="020B0604020202020204" pitchFamily="2" charset="-7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5E7424-9516-4C0D-9A95-D0D74401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14" y="1520219"/>
            <a:ext cx="3398842" cy="4531789"/>
          </a:xfrm>
          <a:prstGeom prst="rect">
            <a:avLst/>
          </a:prstGeom>
          <a:ln w="28575">
            <a:solidFill>
              <a:srgbClr val="CACAD9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068F90-1CE5-49D8-A5DC-9A927E3E0B91}"/>
              </a:ext>
            </a:extLst>
          </p:cNvPr>
          <p:cNvSpPr/>
          <p:nvPr/>
        </p:nvSpPr>
        <p:spPr>
          <a:xfrm>
            <a:off x="2142469" y="1501365"/>
            <a:ext cx="342000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CAC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3E95EB-64A0-4703-BA00-5947F404AFBC}"/>
              </a:ext>
            </a:extLst>
          </p:cNvPr>
          <p:cNvGrpSpPr/>
          <p:nvPr/>
        </p:nvGrpSpPr>
        <p:grpSpPr>
          <a:xfrm>
            <a:off x="6583785" y="1849824"/>
            <a:ext cx="4326589" cy="3895746"/>
            <a:chOff x="6583785" y="1849824"/>
            <a:chExt cx="4326589" cy="389574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5B56D4D-A07E-4428-843A-15A9FC2FD805}"/>
                </a:ext>
              </a:extLst>
            </p:cNvPr>
            <p:cNvCxnSpPr>
              <a:cxnSpLocks/>
            </p:cNvCxnSpPr>
            <p:nvPr/>
          </p:nvCxnSpPr>
          <p:spPr>
            <a:xfrm>
              <a:off x="6583785" y="1951349"/>
              <a:ext cx="0" cy="3676453"/>
            </a:xfrm>
            <a:prstGeom prst="line">
              <a:avLst/>
            </a:prstGeom>
            <a:ln w="38100">
              <a:solidFill>
                <a:srgbClr val="4C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061254-A3E3-4C48-B723-3653F22D77A7}"/>
                </a:ext>
              </a:extLst>
            </p:cNvPr>
            <p:cNvSpPr txBox="1"/>
            <p:nvPr/>
          </p:nvSpPr>
          <p:spPr>
            <a:xfrm>
              <a:off x="6734615" y="1849824"/>
              <a:ext cx="4175759" cy="38957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정다혜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20305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특징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쀼장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오타쿠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제 정신이 아님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장신 보유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989CB5-DD33-47AD-8830-4B91C908A112}"/>
              </a:ext>
            </a:extLst>
          </p:cNvPr>
          <p:cNvSpPr/>
          <p:nvPr/>
        </p:nvSpPr>
        <p:spPr>
          <a:xfrm>
            <a:off x="7479331" y="1849824"/>
            <a:ext cx="654091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978FA1-9933-40CC-89D3-424D12D61F27}"/>
              </a:ext>
            </a:extLst>
          </p:cNvPr>
          <p:cNvSpPr/>
          <p:nvPr/>
        </p:nvSpPr>
        <p:spPr>
          <a:xfrm>
            <a:off x="7479330" y="2419561"/>
            <a:ext cx="970962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92F5E9-6A7C-4911-BD00-324B2AE173C3}"/>
              </a:ext>
            </a:extLst>
          </p:cNvPr>
          <p:cNvSpPr/>
          <p:nvPr/>
        </p:nvSpPr>
        <p:spPr>
          <a:xfrm>
            <a:off x="6993848" y="3660529"/>
            <a:ext cx="1927783" cy="223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8D3A4-2F49-44F5-9080-121C0F6C3D27}"/>
              </a:ext>
            </a:extLst>
          </p:cNvPr>
          <p:cNvSpPr txBox="1"/>
          <p:nvPr/>
        </p:nvSpPr>
        <p:spPr>
          <a:xfrm>
            <a:off x="153755" y="6305620"/>
            <a:ext cx="8114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정다혜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92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7775EA-1950-4A92-8A41-57849CD77809}"/>
              </a:ext>
            </a:extLst>
          </p:cNvPr>
          <p:cNvSpPr txBox="1"/>
          <p:nvPr/>
        </p:nvSpPr>
        <p:spPr>
          <a:xfrm>
            <a:off x="3007595" y="108894"/>
            <a:ext cx="6176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n w="22225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20B0604020202020204" pitchFamily="82" charset="0"/>
                <a:cs typeface="Aldhabi" panose="020B0604020202020204" pitchFamily="2" charset="-78"/>
              </a:rPr>
              <a:t>Introduce</a:t>
            </a:r>
            <a:endParaRPr lang="ko-KR" altLang="en-US" sz="4500" dirty="0">
              <a:ln w="22225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Algerian" panose="020B0604020202020204" pitchFamily="82" charset="0"/>
              <a:cs typeface="Aldhabi" panose="020B0604020202020204" pitchFamily="2" charset="-7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8C1512-DB87-4806-A766-5C06EDC233EC}"/>
              </a:ext>
            </a:extLst>
          </p:cNvPr>
          <p:cNvSpPr/>
          <p:nvPr/>
        </p:nvSpPr>
        <p:spPr>
          <a:xfrm>
            <a:off x="2142469" y="1501365"/>
            <a:ext cx="342000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CAC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EEEA30-72A1-4E29-9438-9E3D75561318}"/>
              </a:ext>
            </a:extLst>
          </p:cNvPr>
          <p:cNvGrpSpPr/>
          <p:nvPr/>
        </p:nvGrpSpPr>
        <p:grpSpPr>
          <a:xfrm>
            <a:off x="6583785" y="1849824"/>
            <a:ext cx="4326589" cy="3895746"/>
            <a:chOff x="6583785" y="1849824"/>
            <a:chExt cx="4326589" cy="389574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E515A4E-F846-462F-8EEB-BA2BBD0A8866}"/>
                </a:ext>
              </a:extLst>
            </p:cNvPr>
            <p:cNvCxnSpPr>
              <a:cxnSpLocks/>
            </p:cNvCxnSpPr>
            <p:nvPr/>
          </p:nvCxnSpPr>
          <p:spPr>
            <a:xfrm>
              <a:off x="6583785" y="1951349"/>
              <a:ext cx="0" cy="3676453"/>
            </a:xfrm>
            <a:prstGeom prst="line">
              <a:avLst/>
            </a:prstGeom>
            <a:ln w="38100">
              <a:solidFill>
                <a:srgbClr val="4C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9AC7F-C652-4E0A-97E1-03B72B10454F}"/>
                </a:ext>
              </a:extLst>
            </p:cNvPr>
            <p:cNvSpPr txBox="1"/>
            <p:nvPr/>
          </p:nvSpPr>
          <p:spPr>
            <a:xfrm>
              <a:off x="6734615" y="1849824"/>
              <a:ext cx="4175759" cy="38957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신여찬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20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특징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997580-609C-477F-A948-DC060F4C6297}"/>
              </a:ext>
            </a:extLst>
          </p:cNvPr>
          <p:cNvSpPr/>
          <p:nvPr/>
        </p:nvSpPr>
        <p:spPr>
          <a:xfrm>
            <a:off x="6993848" y="3660529"/>
            <a:ext cx="1927783" cy="223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D40FF3-755F-4A30-B650-C125255EB4BF}"/>
              </a:ext>
            </a:extLst>
          </p:cNvPr>
          <p:cNvSpPr/>
          <p:nvPr/>
        </p:nvSpPr>
        <p:spPr>
          <a:xfrm>
            <a:off x="7479331" y="1849824"/>
            <a:ext cx="654091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7A368A-5145-4257-99B9-53C67444734C}"/>
              </a:ext>
            </a:extLst>
          </p:cNvPr>
          <p:cNvSpPr/>
          <p:nvPr/>
        </p:nvSpPr>
        <p:spPr>
          <a:xfrm>
            <a:off x="7479330" y="2419561"/>
            <a:ext cx="970962" cy="4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A620E-FE59-42C4-B915-EE666F8F29EF}"/>
              </a:ext>
            </a:extLst>
          </p:cNvPr>
          <p:cNvSpPr txBox="1"/>
          <p:nvPr/>
        </p:nvSpPr>
        <p:spPr>
          <a:xfrm>
            <a:off x="153755" y="6305620"/>
            <a:ext cx="8114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신여찬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25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64DCA2-9A5D-4112-B33C-827481B7A1B7}"/>
              </a:ext>
            </a:extLst>
          </p:cNvPr>
          <p:cNvGrpSpPr/>
          <p:nvPr/>
        </p:nvGrpSpPr>
        <p:grpSpPr>
          <a:xfrm>
            <a:off x="643743" y="424138"/>
            <a:ext cx="10728149" cy="553998"/>
            <a:chOff x="1140892" y="424138"/>
            <a:chExt cx="10728149" cy="553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93E875-6E80-44A3-B86E-F0D34EED802E}"/>
                </a:ext>
              </a:extLst>
            </p:cNvPr>
            <p:cNvSpPr txBox="1"/>
            <p:nvPr/>
          </p:nvSpPr>
          <p:spPr>
            <a:xfrm>
              <a:off x="1553704" y="424138"/>
              <a:ext cx="86290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err="1">
                  <a:latin typeface="Algerian" panose="04020705040A02060702" pitchFamily="82" charset="0"/>
                  <a:ea typeface="KoPub돋움체 Light" panose="00000300000000000000" pitchFamily="2" charset="-127"/>
                </a:rPr>
                <a:t>tetris</a:t>
              </a:r>
              <a:r>
                <a: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rPr>
                <a:t> </a:t>
              </a:r>
              <a:r>
                <a:rPr lang="ko-KR" altLang="en-US" sz="3000" dirty="0">
                  <a:latin typeface="Algerian" panose="04020705040A02060702" pitchFamily="82" charset="0"/>
                  <a:ea typeface="KoPub돋움체 Light" panose="00000300000000000000" pitchFamily="2" charset="-127"/>
                </a:rPr>
                <a:t>게임 특성</a:t>
              </a:r>
              <a:endParaRPr lang="en-US" altLang="ko-KR" sz="3000" dirty="0">
                <a:latin typeface="Algerian" panose="04020705040A02060702" pitchFamily="82" charset="0"/>
                <a:ea typeface="KoPub돋움체 Light" panose="00000300000000000000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7DBB45-966C-4B31-BEBE-8FEAC7047D00}"/>
                </a:ext>
              </a:extLst>
            </p:cNvPr>
            <p:cNvGrpSpPr/>
            <p:nvPr/>
          </p:nvGrpSpPr>
          <p:grpSpPr>
            <a:xfrm>
              <a:off x="1140892" y="424138"/>
              <a:ext cx="10728149" cy="536592"/>
              <a:chOff x="1140892" y="424138"/>
              <a:chExt cx="10728149" cy="53659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352C638-F5C3-4A46-A68F-8A76AC2CAB77}"/>
                  </a:ext>
                </a:extLst>
              </p:cNvPr>
              <p:cNvGrpSpPr/>
              <p:nvPr/>
            </p:nvGrpSpPr>
            <p:grpSpPr>
              <a:xfrm flipV="1">
                <a:off x="1140892" y="424138"/>
                <a:ext cx="412812" cy="536592"/>
                <a:chOff x="4624532" y="2441361"/>
                <a:chExt cx="249312" cy="328474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FC6F692F-331F-4407-AA6B-5C8D77D4B2C7}"/>
                    </a:ext>
                  </a:extLst>
                </p:cNvPr>
                <p:cNvSpPr/>
                <p:nvPr/>
              </p:nvSpPr>
              <p:spPr>
                <a:xfrm>
                  <a:off x="4708449" y="2441361"/>
                  <a:ext cx="78314" cy="317668"/>
                </a:xfrm>
                <a:prstGeom prst="rect">
                  <a:avLst/>
                </a:prstGeom>
                <a:solidFill>
                  <a:srgbClr val="F9D1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668A04B-8CE8-47E6-9D86-6DD7FE87FB40}"/>
                    </a:ext>
                  </a:extLst>
                </p:cNvPr>
                <p:cNvSpPr/>
                <p:nvPr/>
              </p:nvSpPr>
              <p:spPr>
                <a:xfrm>
                  <a:off x="4624532" y="2689530"/>
                  <a:ext cx="249312" cy="80305"/>
                </a:xfrm>
                <a:prstGeom prst="rect">
                  <a:avLst/>
                </a:prstGeom>
                <a:solidFill>
                  <a:srgbClr val="F9D1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9D1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E7135E-787F-43F9-BB1F-59B7D79F5367}"/>
              </a:ext>
            </a:extLst>
          </p:cNvPr>
          <p:cNvSpPr txBox="1"/>
          <p:nvPr/>
        </p:nvSpPr>
        <p:spPr>
          <a:xfrm>
            <a:off x="1056555" y="1467293"/>
            <a:ext cx="98099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413942-ECD2-4E9F-91F1-6D33D514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7C465C3-60E2-4BFF-9B8D-3D50D465F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982" y="6278707"/>
            <a:ext cx="421528" cy="421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ED360-3E5E-42FF-802C-0C438854EAB2}"/>
              </a:ext>
            </a:extLst>
          </p:cNvPr>
          <p:cNvSpPr txBox="1"/>
          <p:nvPr/>
        </p:nvSpPr>
        <p:spPr>
          <a:xfrm>
            <a:off x="1224921" y="145164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충돌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2F43B5-C158-4D69-86AE-D84ABBF4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41424"/>
              </p:ext>
            </p:extLst>
          </p:nvPr>
        </p:nvGraphicFramePr>
        <p:xfrm>
          <a:off x="4819785" y="2345397"/>
          <a:ext cx="2370141" cy="2323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47">
                  <a:extLst>
                    <a:ext uri="{9D8B030D-6E8A-4147-A177-3AD203B41FA5}">
                      <a16:colId xmlns:a16="http://schemas.microsoft.com/office/drawing/2014/main" val="1095903243"/>
                    </a:ext>
                  </a:extLst>
                </a:gridCol>
                <a:gridCol w="790047">
                  <a:extLst>
                    <a:ext uri="{9D8B030D-6E8A-4147-A177-3AD203B41FA5}">
                      <a16:colId xmlns:a16="http://schemas.microsoft.com/office/drawing/2014/main" val="843427013"/>
                    </a:ext>
                  </a:extLst>
                </a:gridCol>
                <a:gridCol w="790047">
                  <a:extLst>
                    <a:ext uri="{9D8B030D-6E8A-4147-A177-3AD203B41FA5}">
                      <a16:colId xmlns:a16="http://schemas.microsoft.com/office/drawing/2014/main" val="63760554"/>
                    </a:ext>
                  </a:extLst>
                </a:gridCol>
              </a:tblGrid>
              <a:tr h="77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0435"/>
                  </a:ext>
                </a:extLst>
              </a:tr>
              <a:tr h="77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91966"/>
                  </a:ext>
                </a:extLst>
              </a:tr>
              <a:tr h="77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599411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EBBB56-598F-4169-ACC5-9B4DD4FFC10F}"/>
              </a:ext>
            </a:extLst>
          </p:cNvPr>
          <p:cNvSpPr/>
          <p:nvPr/>
        </p:nvSpPr>
        <p:spPr>
          <a:xfrm>
            <a:off x="5348179" y="4822590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FDD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49163F-16D6-4FF9-B2AB-6475198F511C}"/>
              </a:ext>
            </a:extLst>
          </p:cNvPr>
          <p:cNvSpPr/>
          <p:nvPr/>
        </p:nvSpPr>
        <p:spPr>
          <a:xfrm>
            <a:off x="5267996" y="6261549"/>
            <a:ext cx="1240802" cy="405585"/>
          </a:xfrm>
          <a:prstGeom prst="roundRect">
            <a:avLst>
              <a:gd name="adj" fmla="val 50000"/>
            </a:avLst>
          </a:prstGeom>
          <a:solidFill>
            <a:srgbClr val="CA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x 6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0D4A25-1EF5-4E79-949F-572C0563A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06320"/>
              </p:ext>
            </p:extLst>
          </p:nvPr>
        </p:nvGraphicFramePr>
        <p:xfrm>
          <a:off x="3480020" y="1182279"/>
          <a:ext cx="4816755" cy="502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1">
                  <a:extLst>
                    <a:ext uri="{9D8B030D-6E8A-4147-A177-3AD203B41FA5}">
                      <a16:colId xmlns:a16="http://schemas.microsoft.com/office/drawing/2014/main" val="648989621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3570741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45326629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1045664092"/>
                    </a:ext>
                  </a:extLst>
                </a:gridCol>
                <a:gridCol w="963351">
                  <a:extLst>
                    <a:ext uri="{9D8B030D-6E8A-4147-A177-3AD203B41FA5}">
                      <a16:colId xmlns:a16="http://schemas.microsoft.com/office/drawing/2014/main" val="4235220585"/>
                    </a:ext>
                  </a:extLst>
                </a:gridCol>
              </a:tblGrid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9589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73015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614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0771"/>
                  </a:ext>
                </a:extLst>
              </a:tr>
              <a:tr h="8166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305"/>
                  </a:ext>
                </a:extLst>
              </a:tr>
              <a:tr h="9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0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와이드스크린</PresentationFormat>
  <Paragraphs>142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KoPub돋움체 Light</vt:lpstr>
      <vt:lpstr>KoPub돋움체 Medium</vt:lpstr>
      <vt:lpstr>나눔스퀘어</vt:lpstr>
      <vt:lpstr>나눔스퀘어라운드 Light</vt:lpstr>
      <vt:lpstr>맑은 고딕</vt:lpstr>
      <vt:lpstr>Abadi Extra Light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다혜 정</dc:creator>
  <cp:lastModifiedBy>다혜 정</cp:lastModifiedBy>
  <cp:revision>33</cp:revision>
  <dcterms:created xsi:type="dcterms:W3CDTF">2019-03-08T06:19:27Z</dcterms:created>
  <dcterms:modified xsi:type="dcterms:W3CDTF">2019-03-09T18:12:38Z</dcterms:modified>
</cp:coreProperties>
</file>