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entation.xml" ContentType="application/vnd.openxmlformats-officedocument.presentationml.presentation.main+xml"/>
  <Override PartName="/ppt/diagrams/data1.xml" ContentType="application/vnd.openxmlformats-officedocument.drawingml.diagramData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41"/>
    <p:restoredTop sz="96327"/>
  </p:normalViewPr>
  <p:slideViewPr>
    <p:cSldViewPr snapToGrid="0">
      <p:cViewPr varScale="1">
        <p:scale>
          <a:sx n="101" d="100"/>
          <a:sy n="101" d="100"/>
        </p:scale>
        <p:origin x="208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557764-C472-4AC2-A895-F1E63F6B407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4D29C9-2927-42DC-9BEB-39D41728F5C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Possible Approaches:</a:t>
          </a:r>
          <a:endParaRPr lang="en-US"/>
        </a:p>
      </dgm:t>
    </dgm:pt>
    <dgm:pt modelId="{046BECF2-F009-41E7-B147-7B6635F27E6E}" type="parTrans" cxnId="{33869122-F67A-4091-8684-D2F3AE194E06}">
      <dgm:prSet/>
      <dgm:spPr/>
      <dgm:t>
        <a:bodyPr/>
        <a:lstStyle/>
        <a:p>
          <a:endParaRPr lang="en-US"/>
        </a:p>
      </dgm:t>
    </dgm:pt>
    <dgm:pt modelId="{245028E7-2A1C-44A5-AE18-DE6552411AFC}" type="sibTrans" cxnId="{33869122-F67A-4091-8684-D2F3AE194E06}">
      <dgm:prSet/>
      <dgm:spPr/>
      <dgm:t>
        <a:bodyPr/>
        <a:lstStyle/>
        <a:p>
          <a:endParaRPr lang="en-US"/>
        </a:p>
      </dgm:t>
    </dgm:pt>
    <dgm:pt modelId="{235686C7-5CFC-4126-ABAC-259BA99EF3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Use a combination of user input and pre-existing data to determine street typologies and stress levels.</a:t>
          </a:r>
          <a:endParaRPr lang="en-US"/>
        </a:p>
      </dgm:t>
    </dgm:pt>
    <dgm:pt modelId="{1CC18F8D-9E71-48BD-AD65-F379D4BE4017}" type="parTrans" cxnId="{299B697E-B9FD-43BC-A5E7-1D4C455756F3}">
      <dgm:prSet/>
      <dgm:spPr/>
      <dgm:t>
        <a:bodyPr/>
        <a:lstStyle/>
        <a:p>
          <a:endParaRPr lang="en-US"/>
        </a:p>
      </dgm:t>
    </dgm:pt>
    <dgm:pt modelId="{386F01B9-9C74-4BF9-BF32-42215D0260B0}" type="sibTrans" cxnId="{299B697E-B9FD-43BC-A5E7-1D4C455756F3}">
      <dgm:prSet/>
      <dgm:spPr/>
      <dgm:t>
        <a:bodyPr/>
        <a:lstStyle/>
        <a:p>
          <a:endParaRPr lang="en-US"/>
        </a:p>
      </dgm:t>
    </dgm:pt>
    <dgm:pt modelId="{A860F8F2-5810-4507-B11F-EBC0254B2B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Utilize open-source mapping data to create an accurate and up-to-date map of Kalamazoo and Portage.</a:t>
          </a:r>
          <a:endParaRPr lang="en-US"/>
        </a:p>
      </dgm:t>
    </dgm:pt>
    <dgm:pt modelId="{DFE70F9C-CD50-4999-8280-20D9D2D32DB4}" type="parTrans" cxnId="{B7082E67-3D47-4872-BBE6-2F53D77AA567}">
      <dgm:prSet/>
      <dgm:spPr/>
      <dgm:t>
        <a:bodyPr/>
        <a:lstStyle/>
        <a:p>
          <a:endParaRPr lang="en-US"/>
        </a:p>
      </dgm:t>
    </dgm:pt>
    <dgm:pt modelId="{4619A495-E31A-4D70-B448-0C42B3B084DF}" type="sibTrans" cxnId="{B7082E67-3D47-4872-BBE6-2F53D77AA567}">
      <dgm:prSet/>
      <dgm:spPr/>
      <dgm:t>
        <a:bodyPr/>
        <a:lstStyle/>
        <a:p>
          <a:endParaRPr lang="en-US"/>
        </a:p>
      </dgm:t>
    </dgm:pt>
    <dgm:pt modelId="{E59FA2F2-14EE-41B8-8F74-9960E2042A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Consider implementing machine learning algorithms to improve the efficiency and accuracy of the routing algorithm.</a:t>
          </a:r>
          <a:endParaRPr lang="en-US"/>
        </a:p>
      </dgm:t>
    </dgm:pt>
    <dgm:pt modelId="{826BC8D2-F273-4D60-A756-EB3979A9CDC9}" type="parTrans" cxnId="{C3F14514-6B93-4F5E-A237-1B35EA411FD3}">
      <dgm:prSet/>
      <dgm:spPr/>
      <dgm:t>
        <a:bodyPr/>
        <a:lstStyle/>
        <a:p>
          <a:endParaRPr lang="en-US"/>
        </a:p>
      </dgm:t>
    </dgm:pt>
    <dgm:pt modelId="{9DA1DC50-4242-4875-B47F-DB26BF96D668}" type="sibTrans" cxnId="{C3F14514-6B93-4F5E-A237-1B35EA411FD3}">
      <dgm:prSet/>
      <dgm:spPr/>
      <dgm:t>
        <a:bodyPr/>
        <a:lstStyle/>
        <a:p>
          <a:endParaRPr lang="en-US"/>
        </a:p>
      </dgm:t>
    </dgm:pt>
    <dgm:pt modelId="{5E2A6184-291E-45CF-8F89-3702746A037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Use an agile development methodology to iterate and improve the app based on user feedback.</a:t>
          </a:r>
          <a:endParaRPr lang="en-US"/>
        </a:p>
      </dgm:t>
    </dgm:pt>
    <dgm:pt modelId="{DC140774-0316-4B8F-9718-277768160B82}" type="parTrans" cxnId="{97EDDDED-3D04-4E78-A74A-8297D9ACCF6B}">
      <dgm:prSet/>
      <dgm:spPr/>
      <dgm:t>
        <a:bodyPr/>
        <a:lstStyle/>
        <a:p>
          <a:endParaRPr lang="en-US"/>
        </a:p>
      </dgm:t>
    </dgm:pt>
    <dgm:pt modelId="{94AAEEA6-74E1-4229-B8F8-12C5035F1952}" type="sibTrans" cxnId="{97EDDDED-3D04-4E78-A74A-8297D9ACCF6B}">
      <dgm:prSet/>
      <dgm:spPr/>
      <dgm:t>
        <a:bodyPr/>
        <a:lstStyle/>
        <a:p>
          <a:endParaRPr lang="en-US"/>
        </a:p>
      </dgm:t>
    </dgm:pt>
    <dgm:pt modelId="{2FB39179-CF8C-40A3-A155-BB73FC1A672D}" type="pres">
      <dgm:prSet presAssocID="{03557764-C472-4AC2-A895-F1E63F6B407B}" presName="root" presStyleCnt="0">
        <dgm:presLayoutVars>
          <dgm:dir/>
          <dgm:resizeHandles val="exact"/>
        </dgm:presLayoutVars>
      </dgm:prSet>
      <dgm:spPr/>
    </dgm:pt>
    <dgm:pt modelId="{C12D5499-CBFD-4598-95AE-4A53F090F311}" type="pres">
      <dgm:prSet presAssocID="{A44D29C9-2927-42DC-9BEB-39D41728F5CF}" presName="compNode" presStyleCnt="0"/>
      <dgm:spPr/>
    </dgm:pt>
    <dgm:pt modelId="{B5B4F20B-FD06-4D7C-BAA6-5FF563AF01C1}" type="pres">
      <dgm:prSet presAssocID="{A44D29C9-2927-42DC-9BEB-39D41728F5CF}" presName="bgRect" presStyleLbl="bgShp" presStyleIdx="0" presStyleCnt="5"/>
      <dgm:spPr/>
    </dgm:pt>
    <dgm:pt modelId="{3F389D96-5A45-40EC-A885-DDA2CAF34BF3}" type="pres">
      <dgm:prSet presAssocID="{A44D29C9-2927-42DC-9BEB-39D41728F5C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83D9D741-39FE-4273-957F-BD4AD1FF038F}" type="pres">
      <dgm:prSet presAssocID="{A44D29C9-2927-42DC-9BEB-39D41728F5CF}" presName="spaceRect" presStyleCnt="0"/>
      <dgm:spPr/>
    </dgm:pt>
    <dgm:pt modelId="{CDC72650-54EB-40A3-8627-226E81592B5E}" type="pres">
      <dgm:prSet presAssocID="{A44D29C9-2927-42DC-9BEB-39D41728F5CF}" presName="parTx" presStyleLbl="revTx" presStyleIdx="0" presStyleCnt="5">
        <dgm:presLayoutVars>
          <dgm:chMax val="0"/>
          <dgm:chPref val="0"/>
        </dgm:presLayoutVars>
      </dgm:prSet>
      <dgm:spPr/>
    </dgm:pt>
    <dgm:pt modelId="{4BEB900F-C5E5-4B6A-8072-8EEFA8FC7E99}" type="pres">
      <dgm:prSet presAssocID="{245028E7-2A1C-44A5-AE18-DE6552411AFC}" presName="sibTrans" presStyleCnt="0"/>
      <dgm:spPr/>
    </dgm:pt>
    <dgm:pt modelId="{CD6B1F8A-A941-4503-99C2-140F04A93CE7}" type="pres">
      <dgm:prSet presAssocID="{235686C7-5CFC-4126-ABAC-259BA99EF3F0}" presName="compNode" presStyleCnt="0"/>
      <dgm:spPr/>
    </dgm:pt>
    <dgm:pt modelId="{33301BE0-2B28-441A-ACD7-013FD04B632D}" type="pres">
      <dgm:prSet presAssocID="{235686C7-5CFC-4126-ABAC-259BA99EF3F0}" presName="bgRect" presStyleLbl="bgShp" presStyleIdx="1" presStyleCnt="5"/>
      <dgm:spPr/>
    </dgm:pt>
    <dgm:pt modelId="{9BE72206-089B-46AD-BEF0-A4C10B370C8C}" type="pres">
      <dgm:prSet presAssocID="{235686C7-5CFC-4126-ABAC-259BA99EF3F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5D057C5B-D311-408B-873E-A2DB2596CCCF}" type="pres">
      <dgm:prSet presAssocID="{235686C7-5CFC-4126-ABAC-259BA99EF3F0}" presName="spaceRect" presStyleCnt="0"/>
      <dgm:spPr/>
    </dgm:pt>
    <dgm:pt modelId="{7BA071DC-FDFA-40C3-AA88-A5842E9D0821}" type="pres">
      <dgm:prSet presAssocID="{235686C7-5CFC-4126-ABAC-259BA99EF3F0}" presName="parTx" presStyleLbl="revTx" presStyleIdx="1" presStyleCnt="5">
        <dgm:presLayoutVars>
          <dgm:chMax val="0"/>
          <dgm:chPref val="0"/>
        </dgm:presLayoutVars>
      </dgm:prSet>
      <dgm:spPr/>
    </dgm:pt>
    <dgm:pt modelId="{2EE71337-E657-4DE4-9737-753B61E2A582}" type="pres">
      <dgm:prSet presAssocID="{386F01B9-9C74-4BF9-BF32-42215D0260B0}" presName="sibTrans" presStyleCnt="0"/>
      <dgm:spPr/>
    </dgm:pt>
    <dgm:pt modelId="{3E77CFA7-ED57-414B-9030-7B384EA0E818}" type="pres">
      <dgm:prSet presAssocID="{A860F8F2-5810-4507-B11F-EBC0254B2B7A}" presName="compNode" presStyleCnt="0"/>
      <dgm:spPr/>
    </dgm:pt>
    <dgm:pt modelId="{266FCD50-9446-41D2-AE98-FC3F1D9E58E4}" type="pres">
      <dgm:prSet presAssocID="{A860F8F2-5810-4507-B11F-EBC0254B2B7A}" presName="bgRect" presStyleLbl="bgShp" presStyleIdx="2" presStyleCnt="5"/>
      <dgm:spPr/>
    </dgm:pt>
    <dgm:pt modelId="{4562C551-D6A3-476B-9905-10B9AB501ABB}" type="pres">
      <dgm:prSet presAssocID="{A860F8F2-5810-4507-B11F-EBC0254B2B7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noe"/>
        </a:ext>
      </dgm:extLst>
    </dgm:pt>
    <dgm:pt modelId="{7172747D-ACD8-4A85-BD7E-BF54B030A604}" type="pres">
      <dgm:prSet presAssocID="{A860F8F2-5810-4507-B11F-EBC0254B2B7A}" presName="spaceRect" presStyleCnt="0"/>
      <dgm:spPr/>
    </dgm:pt>
    <dgm:pt modelId="{F11310D9-B997-44C4-BB07-99079720A172}" type="pres">
      <dgm:prSet presAssocID="{A860F8F2-5810-4507-B11F-EBC0254B2B7A}" presName="parTx" presStyleLbl="revTx" presStyleIdx="2" presStyleCnt="5">
        <dgm:presLayoutVars>
          <dgm:chMax val="0"/>
          <dgm:chPref val="0"/>
        </dgm:presLayoutVars>
      </dgm:prSet>
      <dgm:spPr/>
    </dgm:pt>
    <dgm:pt modelId="{0E679F3C-3FE3-4C60-B4D3-AA79D339A59B}" type="pres">
      <dgm:prSet presAssocID="{4619A495-E31A-4D70-B448-0C42B3B084DF}" presName="sibTrans" presStyleCnt="0"/>
      <dgm:spPr/>
    </dgm:pt>
    <dgm:pt modelId="{6FD1EE05-1B3A-419F-9AEE-5CEB58C3A9D8}" type="pres">
      <dgm:prSet presAssocID="{E59FA2F2-14EE-41B8-8F74-9960E2042ABA}" presName="compNode" presStyleCnt="0"/>
      <dgm:spPr/>
    </dgm:pt>
    <dgm:pt modelId="{F75C8AC8-1886-4F1E-B71B-50BD457B3836}" type="pres">
      <dgm:prSet presAssocID="{E59FA2F2-14EE-41B8-8F74-9960E2042ABA}" presName="bgRect" presStyleLbl="bgShp" presStyleIdx="3" presStyleCnt="5"/>
      <dgm:spPr/>
    </dgm:pt>
    <dgm:pt modelId="{5400CE1E-E1A0-4373-B672-5A9B98643723}" type="pres">
      <dgm:prSet presAssocID="{E59FA2F2-14EE-41B8-8F74-9960E2042AB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F178E2FC-860A-4893-8ECD-2FE0CE79D334}" type="pres">
      <dgm:prSet presAssocID="{E59FA2F2-14EE-41B8-8F74-9960E2042ABA}" presName="spaceRect" presStyleCnt="0"/>
      <dgm:spPr/>
    </dgm:pt>
    <dgm:pt modelId="{0C192CCA-6BD8-4FE7-9C3B-D7674AE6748F}" type="pres">
      <dgm:prSet presAssocID="{E59FA2F2-14EE-41B8-8F74-9960E2042ABA}" presName="parTx" presStyleLbl="revTx" presStyleIdx="3" presStyleCnt="5">
        <dgm:presLayoutVars>
          <dgm:chMax val="0"/>
          <dgm:chPref val="0"/>
        </dgm:presLayoutVars>
      </dgm:prSet>
      <dgm:spPr/>
    </dgm:pt>
    <dgm:pt modelId="{64128F77-C608-4580-87BA-1D8806218A8E}" type="pres">
      <dgm:prSet presAssocID="{9DA1DC50-4242-4875-B47F-DB26BF96D668}" presName="sibTrans" presStyleCnt="0"/>
      <dgm:spPr/>
    </dgm:pt>
    <dgm:pt modelId="{644AA269-6185-449D-86EF-165D7462009C}" type="pres">
      <dgm:prSet presAssocID="{5E2A6184-291E-45CF-8F89-3702746A0372}" presName="compNode" presStyleCnt="0"/>
      <dgm:spPr/>
    </dgm:pt>
    <dgm:pt modelId="{8850B88A-0FD4-4775-8A31-F1E02736123A}" type="pres">
      <dgm:prSet presAssocID="{5E2A6184-291E-45CF-8F89-3702746A0372}" presName="bgRect" presStyleLbl="bgShp" presStyleIdx="4" presStyleCnt="5"/>
      <dgm:spPr/>
    </dgm:pt>
    <dgm:pt modelId="{4AA4AF2B-9B2C-4B5B-96BA-47285FD4C69C}" type="pres">
      <dgm:prSet presAssocID="{5E2A6184-291E-45CF-8F89-3702746A037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BE573169-16D9-4FEC-AAEA-00C031B179AA}" type="pres">
      <dgm:prSet presAssocID="{5E2A6184-291E-45CF-8F89-3702746A0372}" presName="spaceRect" presStyleCnt="0"/>
      <dgm:spPr/>
    </dgm:pt>
    <dgm:pt modelId="{FB7A7DD7-B10E-4680-BE95-CEBB855EF089}" type="pres">
      <dgm:prSet presAssocID="{5E2A6184-291E-45CF-8F89-3702746A0372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C3F14514-6B93-4F5E-A237-1B35EA411FD3}" srcId="{03557764-C472-4AC2-A895-F1E63F6B407B}" destId="{E59FA2F2-14EE-41B8-8F74-9960E2042ABA}" srcOrd="3" destOrd="0" parTransId="{826BC8D2-F273-4D60-A756-EB3979A9CDC9}" sibTransId="{9DA1DC50-4242-4875-B47F-DB26BF96D668}"/>
    <dgm:cxn modelId="{35029A17-5077-49E4-89E0-1A33455599FF}" type="presOf" srcId="{E59FA2F2-14EE-41B8-8F74-9960E2042ABA}" destId="{0C192CCA-6BD8-4FE7-9C3B-D7674AE6748F}" srcOrd="0" destOrd="0" presId="urn:microsoft.com/office/officeart/2018/2/layout/IconVerticalSolidList"/>
    <dgm:cxn modelId="{33869122-F67A-4091-8684-D2F3AE194E06}" srcId="{03557764-C472-4AC2-A895-F1E63F6B407B}" destId="{A44D29C9-2927-42DC-9BEB-39D41728F5CF}" srcOrd="0" destOrd="0" parTransId="{046BECF2-F009-41E7-B147-7B6635F27E6E}" sibTransId="{245028E7-2A1C-44A5-AE18-DE6552411AFC}"/>
    <dgm:cxn modelId="{A1DA672C-A7ED-42CC-BBB8-CE97B3D3EF7D}" type="presOf" srcId="{03557764-C472-4AC2-A895-F1E63F6B407B}" destId="{2FB39179-CF8C-40A3-A155-BB73FC1A672D}" srcOrd="0" destOrd="0" presId="urn:microsoft.com/office/officeart/2018/2/layout/IconVerticalSolidList"/>
    <dgm:cxn modelId="{F95A8931-BE68-41A8-9BAA-CEDE5BD30794}" type="presOf" srcId="{5E2A6184-291E-45CF-8F89-3702746A0372}" destId="{FB7A7DD7-B10E-4680-BE95-CEBB855EF089}" srcOrd="0" destOrd="0" presId="urn:microsoft.com/office/officeart/2018/2/layout/IconVerticalSolidList"/>
    <dgm:cxn modelId="{B7082E67-3D47-4872-BBE6-2F53D77AA567}" srcId="{03557764-C472-4AC2-A895-F1E63F6B407B}" destId="{A860F8F2-5810-4507-B11F-EBC0254B2B7A}" srcOrd="2" destOrd="0" parTransId="{DFE70F9C-CD50-4999-8280-20D9D2D32DB4}" sibTransId="{4619A495-E31A-4D70-B448-0C42B3B084DF}"/>
    <dgm:cxn modelId="{3A2D7167-F214-4D37-B1BF-075C5C167525}" type="presOf" srcId="{235686C7-5CFC-4126-ABAC-259BA99EF3F0}" destId="{7BA071DC-FDFA-40C3-AA88-A5842E9D0821}" srcOrd="0" destOrd="0" presId="urn:microsoft.com/office/officeart/2018/2/layout/IconVerticalSolidList"/>
    <dgm:cxn modelId="{AE656678-A410-439D-8060-67F85C15ACFD}" type="presOf" srcId="{A44D29C9-2927-42DC-9BEB-39D41728F5CF}" destId="{CDC72650-54EB-40A3-8627-226E81592B5E}" srcOrd="0" destOrd="0" presId="urn:microsoft.com/office/officeart/2018/2/layout/IconVerticalSolidList"/>
    <dgm:cxn modelId="{299B697E-B9FD-43BC-A5E7-1D4C455756F3}" srcId="{03557764-C472-4AC2-A895-F1E63F6B407B}" destId="{235686C7-5CFC-4126-ABAC-259BA99EF3F0}" srcOrd="1" destOrd="0" parTransId="{1CC18F8D-9E71-48BD-AD65-F379D4BE4017}" sibTransId="{386F01B9-9C74-4BF9-BF32-42215D0260B0}"/>
    <dgm:cxn modelId="{0E3E40A3-BFD3-4245-AD98-20B5B4332F24}" type="presOf" srcId="{A860F8F2-5810-4507-B11F-EBC0254B2B7A}" destId="{F11310D9-B997-44C4-BB07-99079720A172}" srcOrd="0" destOrd="0" presId="urn:microsoft.com/office/officeart/2018/2/layout/IconVerticalSolidList"/>
    <dgm:cxn modelId="{97EDDDED-3D04-4E78-A74A-8297D9ACCF6B}" srcId="{03557764-C472-4AC2-A895-F1E63F6B407B}" destId="{5E2A6184-291E-45CF-8F89-3702746A0372}" srcOrd="4" destOrd="0" parTransId="{DC140774-0316-4B8F-9718-277768160B82}" sibTransId="{94AAEEA6-74E1-4229-B8F8-12C5035F1952}"/>
    <dgm:cxn modelId="{D085D192-8B02-473F-BB0A-FD0E7915742C}" type="presParOf" srcId="{2FB39179-CF8C-40A3-A155-BB73FC1A672D}" destId="{C12D5499-CBFD-4598-95AE-4A53F090F311}" srcOrd="0" destOrd="0" presId="urn:microsoft.com/office/officeart/2018/2/layout/IconVerticalSolidList"/>
    <dgm:cxn modelId="{0F005991-6A4B-4B88-95CA-15920F5F401F}" type="presParOf" srcId="{C12D5499-CBFD-4598-95AE-4A53F090F311}" destId="{B5B4F20B-FD06-4D7C-BAA6-5FF563AF01C1}" srcOrd="0" destOrd="0" presId="urn:microsoft.com/office/officeart/2018/2/layout/IconVerticalSolidList"/>
    <dgm:cxn modelId="{8C9000B7-6FF2-408D-81E7-4D779304DB8C}" type="presParOf" srcId="{C12D5499-CBFD-4598-95AE-4A53F090F311}" destId="{3F389D96-5A45-40EC-A885-DDA2CAF34BF3}" srcOrd="1" destOrd="0" presId="urn:microsoft.com/office/officeart/2018/2/layout/IconVerticalSolidList"/>
    <dgm:cxn modelId="{804D5643-CA2A-454C-98D9-66EACF48AC3F}" type="presParOf" srcId="{C12D5499-CBFD-4598-95AE-4A53F090F311}" destId="{83D9D741-39FE-4273-957F-BD4AD1FF038F}" srcOrd="2" destOrd="0" presId="urn:microsoft.com/office/officeart/2018/2/layout/IconVerticalSolidList"/>
    <dgm:cxn modelId="{F99D0DF1-146F-48AA-B22E-82F679859018}" type="presParOf" srcId="{C12D5499-CBFD-4598-95AE-4A53F090F311}" destId="{CDC72650-54EB-40A3-8627-226E81592B5E}" srcOrd="3" destOrd="0" presId="urn:microsoft.com/office/officeart/2018/2/layout/IconVerticalSolidList"/>
    <dgm:cxn modelId="{7589A2B4-0ADB-4691-B524-45E81524D4BB}" type="presParOf" srcId="{2FB39179-CF8C-40A3-A155-BB73FC1A672D}" destId="{4BEB900F-C5E5-4B6A-8072-8EEFA8FC7E99}" srcOrd="1" destOrd="0" presId="urn:microsoft.com/office/officeart/2018/2/layout/IconVerticalSolidList"/>
    <dgm:cxn modelId="{0AE0B4E0-9EC1-4419-997D-4DAFC4D9D2FC}" type="presParOf" srcId="{2FB39179-CF8C-40A3-A155-BB73FC1A672D}" destId="{CD6B1F8A-A941-4503-99C2-140F04A93CE7}" srcOrd="2" destOrd="0" presId="urn:microsoft.com/office/officeart/2018/2/layout/IconVerticalSolidList"/>
    <dgm:cxn modelId="{3129D7E6-BD5C-4CAF-966F-70B2B111EE1B}" type="presParOf" srcId="{CD6B1F8A-A941-4503-99C2-140F04A93CE7}" destId="{33301BE0-2B28-441A-ACD7-013FD04B632D}" srcOrd="0" destOrd="0" presId="urn:microsoft.com/office/officeart/2018/2/layout/IconVerticalSolidList"/>
    <dgm:cxn modelId="{7A8246DB-6AA7-4419-867B-8998CF0A5063}" type="presParOf" srcId="{CD6B1F8A-A941-4503-99C2-140F04A93CE7}" destId="{9BE72206-089B-46AD-BEF0-A4C10B370C8C}" srcOrd="1" destOrd="0" presId="urn:microsoft.com/office/officeart/2018/2/layout/IconVerticalSolidList"/>
    <dgm:cxn modelId="{73380378-ED91-4488-9D73-3CEE982A0D41}" type="presParOf" srcId="{CD6B1F8A-A941-4503-99C2-140F04A93CE7}" destId="{5D057C5B-D311-408B-873E-A2DB2596CCCF}" srcOrd="2" destOrd="0" presId="urn:microsoft.com/office/officeart/2018/2/layout/IconVerticalSolidList"/>
    <dgm:cxn modelId="{F27C59AB-DFEB-4DCB-B31B-E07942152385}" type="presParOf" srcId="{CD6B1F8A-A941-4503-99C2-140F04A93CE7}" destId="{7BA071DC-FDFA-40C3-AA88-A5842E9D0821}" srcOrd="3" destOrd="0" presId="urn:microsoft.com/office/officeart/2018/2/layout/IconVerticalSolidList"/>
    <dgm:cxn modelId="{2CFF6D5F-27F9-4E80-8E06-D914E47EBD2F}" type="presParOf" srcId="{2FB39179-CF8C-40A3-A155-BB73FC1A672D}" destId="{2EE71337-E657-4DE4-9737-753B61E2A582}" srcOrd="3" destOrd="0" presId="urn:microsoft.com/office/officeart/2018/2/layout/IconVerticalSolidList"/>
    <dgm:cxn modelId="{F95AF0D8-E39A-49FC-937D-75FE9793EC62}" type="presParOf" srcId="{2FB39179-CF8C-40A3-A155-BB73FC1A672D}" destId="{3E77CFA7-ED57-414B-9030-7B384EA0E818}" srcOrd="4" destOrd="0" presId="urn:microsoft.com/office/officeart/2018/2/layout/IconVerticalSolidList"/>
    <dgm:cxn modelId="{64685918-BE66-4942-A0F3-7C7D4AEE17D4}" type="presParOf" srcId="{3E77CFA7-ED57-414B-9030-7B384EA0E818}" destId="{266FCD50-9446-41D2-AE98-FC3F1D9E58E4}" srcOrd="0" destOrd="0" presId="urn:microsoft.com/office/officeart/2018/2/layout/IconVerticalSolidList"/>
    <dgm:cxn modelId="{A94EF9D3-47C6-4757-ABE2-E316402A486C}" type="presParOf" srcId="{3E77CFA7-ED57-414B-9030-7B384EA0E818}" destId="{4562C551-D6A3-476B-9905-10B9AB501ABB}" srcOrd="1" destOrd="0" presId="urn:microsoft.com/office/officeart/2018/2/layout/IconVerticalSolidList"/>
    <dgm:cxn modelId="{3EC83A5C-6B09-47C8-8EE0-61DB3B37C473}" type="presParOf" srcId="{3E77CFA7-ED57-414B-9030-7B384EA0E818}" destId="{7172747D-ACD8-4A85-BD7E-BF54B030A604}" srcOrd="2" destOrd="0" presId="urn:microsoft.com/office/officeart/2018/2/layout/IconVerticalSolidList"/>
    <dgm:cxn modelId="{475FA675-DB58-4C0F-A6CF-E3723AE6DD4F}" type="presParOf" srcId="{3E77CFA7-ED57-414B-9030-7B384EA0E818}" destId="{F11310D9-B997-44C4-BB07-99079720A172}" srcOrd="3" destOrd="0" presId="urn:microsoft.com/office/officeart/2018/2/layout/IconVerticalSolidList"/>
    <dgm:cxn modelId="{DBDE96C0-0F5E-47C0-84AC-1526194275BF}" type="presParOf" srcId="{2FB39179-CF8C-40A3-A155-BB73FC1A672D}" destId="{0E679F3C-3FE3-4C60-B4D3-AA79D339A59B}" srcOrd="5" destOrd="0" presId="urn:microsoft.com/office/officeart/2018/2/layout/IconVerticalSolidList"/>
    <dgm:cxn modelId="{7EE8FC86-AB82-4383-8019-3328A39DB479}" type="presParOf" srcId="{2FB39179-CF8C-40A3-A155-BB73FC1A672D}" destId="{6FD1EE05-1B3A-419F-9AEE-5CEB58C3A9D8}" srcOrd="6" destOrd="0" presId="urn:microsoft.com/office/officeart/2018/2/layout/IconVerticalSolidList"/>
    <dgm:cxn modelId="{7EA42AC2-A610-4952-89FC-C1980CDBC549}" type="presParOf" srcId="{6FD1EE05-1B3A-419F-9AEE-5CEB58C3A9D8}" destId="{F75C8AC8-1886-4F1E-B71B-50BD457B3836}" srcOrd="0" destOrd="0" presId="urn:microsoft.com/office/officeart/2018/2/layout/IconVerticalSolidList"/>
    <dgm:cxn modelId="{068869AB-9F41-4FAD-ACC4-50A896660322}" type="presParOf" srcId="{6FD1EE05-1B3A-419F-9AEE-5CEB58C3A9D8}" destId="{5400CE1E-E1A0-4373-B672-5A9B98643723}" srcOrd="1" destOrd="0" presId="urn:microsoft.com/office/officeart/2018/2/layout/IconVerticalSolidList"/>
    <dgm:cxn modelId="{75426056-7123-4C92-B999-B3FFB8A23895}" type="presParOf" srcId="{6FD1EE05-1B3A-419F-9AEE-5CEB58C3A9D8}" destId="{F178E2FC-860A-4893-8ECD-2FE0CE79D334}" srcOrd="2" destOrd="0" presId="urn:microsoft.com/office/officeart/2018/2/layout/IconVerticalSolidList"/>
    <dgm:cxn modelId="{B514400D-75EC-4DEE-AFCE-47980CE77F2D}" type="presParOf" srcId="{6FD1EE05-1B3A-419F-9AEE-5CEB58C3A9D8}" destId="{0C192CCA-6BD8-4FE7-9C3B-D7674AE6748F}" srcOrd="3" destOrd="0" presId="urn:microsoft.com/office/officeart/2018/2/layout/IconVerticalSolidList"/>
    <dgm:cxn modelId="{D846F6EA-BB54-43A0-902F-4A1012D2E461}" type="presParOf" srcId="{2FB39179-CF8C-40A3-A155-BB73FC1A672D}" destId="{64128F77-C608-4580-87BA-1D8806218A8E}" srcOrd="7" destOrd="0" presId="urn:microsoft.com/office/officeart/2018/2/layout/IconVerticalSolidList"/>
    <dgm:cxn modelId="{6778F5FF-3540-4275-A314-39DDD9D4FD56}" type="presParOf" srcId="{2FB39179-CF8C-40A3-A155-BB73FC1A672D}" destId="{644AA269-6185-449D-86EF-165D7462009C}" srcOrd="8" destOrd="0" presId="urn:microsoft.com/office/officeart/2018/2/layout/IconVerticalSolidList"/>
    <dgm:cxn modelId="{E986BB39-8994-4813-928F-D8C29AE9DD03}" type="presParOf" srcId="{644AA269-6185-449D-86EF-165D7462009C}" destId="{8850B88A-0FD4-4775-8A31-F1E02736123A}" srcOrd="0" destOrd="0" presId="urn:microsoft.com/office/officeart/2018/2/layout/IconVerticalSolidList"/>
    <dgm:cxn modelId="{5EDCC0F4-33E4-4A9E-9C52-371F6E6BAA81}" type="presParOf" srcId="{644AA269-6185-449D-86EF-165D7462009C}" destId="{4AA4AF2B-9B2C-4B5B-96BA-47285FD4C69C}" srcOrd="1" destOrd="0" presId="urn:microsoft.com/office/officeart/2018/2/layout/IconVerticalSolidList"/>
    <dgm:cxn modelId="{D260B645-A8AB-454D-A8F1-F2E5E3EE956D}" type="presParOf" srcId="{644AA269-6185-449D-86EF-165D7462009C}" destId="{BE573169-16D9-4FEC-AAEA-00C031B179AA}" srcOrd="2" destOrd="0" presId="urn:microsoft.com/office/officeart/2018/2/layout/IconVerticalSolidList"/>
    <dgm:cxn modelId="{21F3FA65-0F5B-4DBA-A113-28C11EE2E613}" type="presParOf" srcId="{644AA269-6185-449D-86EF-165D7462009C}" destId="{FB7A7DD7-B10E-4680-BE95-CEBB855EF08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B4F20B-FD06-4D7C-BAA6-5FF563AF01C1}">
      <dsp:nvSpPr>
        <dsp:cNvPr id="0" name=""/>
        <dsp:cNvSpPr/>
      </dsp:nvSpPr>
      <dsp:spPr>
        <a:xfrm>
          <a:off x="0" y="3399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389D96-5A45-40EC-A885-DDA2CAF34BF3}">
      <dsp:nvSpPr>
        <dsp:cNvPr id="0" name=""/>
        <dsp:cNvSpPr/>
      </dsp:nvSpPr>
      <dsp:spPr>
        <a:xfrm>
          <a:off x="219037" y="166319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C72650-54EB-40A3-8627-226E81592B5E}">
      <dsp:nvSpPr>
        <dsp:cNvPr id="0" name=""/>
        <dsp:cNvSpPr/>
      </dsp:nvSpPr>
      <dsp:spPr>
        <a:xfrm>
          <a:off x="836323" y="3399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Possible Approaches:</a:t>
          </a:r>
          <a:endParaRPr lang="en-US" sz="1800" kern="1200"/>
        </a:p>
      </dsp:txBody>
      <dsp:txXfrm>
        <a:off x="836323" y="3399"/>
        <a:ext cx="9679276" cy="724089"/>
      </dsp:txXfrm>
    </dsp:sp>
    <dsp:sp modelId="{33301BE0-2B28-441A-ACD7-013FD04B632D}">
      <dsp:nvSpPr>
        <dsp:cNvPr id="0" name=""/>
        <dsp:cNvSpPr/>
      </dsp:nvSpPr>
      <dsp:spPr>
        <a:xfrm>
          <a:off x="0" y="908511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E72206-089B-46AD-BEF0-A4C10B370C8C}">
      <dsp:nvSpPr>
        <dsp:cNvPr id="0" name=""/>
        <dsp:cNvSpPr/>
      </dsp:nvSpPr>
      <dsp:spPr>
        <a:xfrm>
          <a:off x="219037" y="1071431"/>
          <a:ext cx="398249" cy="398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A071DC-FDFA-40C3-AA88-A5842E9D0821}">
      <dsp:nvSpPr>
        <dsp:cNvPr id="0" name=""/>
        <dsp:cNvSpPr/>
      </dsp:nvSpPr>
      <dsp:spPr>
        <a:xfrm>
          <a:off x="836323" y="908511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Use a combination of user input and pre-existing data to determine street typologies and stress levels.</a:t>
          </a:r>
          <a:endParaRPr lang="en-US" sz="1800" kern="1200"/>
        </a:p>
      </dsp:txBody>
      <dsp:txXfrm>
        <a:off x="836323" y="908511"/>
        <a:ext cx="9679276" cy="724089"/>
      </dsp:txXfrm>
    </dsp:sp>
    <dsp:sp modelId="{266FCD50-9446-41D2-AE98-FC3F1D9E58E4}">
      <dsp:nvSpPr>
        <dsp:cNvPr id="0" name=""/>
        <dsp:cNvSpPr/>
      </dsp:nvSpPr>
      <dsp:spPr>
        <a:xfrm>
          <a:off x="0" y="1813624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62C551-D6A3-476B-9905-10B9AB501ABB}">
      <dsp:nvSpPr>
        <dsp:cNvPr id="0" name=""/>
        <dsp:cNvSpPr/>
      </dsp:nvSpPr>
      <dsp:spPr>
        <a:xfrm>
          <a:off x="219037" y="1976544"/>
          <a:ext cx="398249" cy="3982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1310D9-B997-44C4-BB07-99079720A172}">
      <dsp:nvSpPr>
        <dsp:cNvPr id="0" name=""/>
        <dsp:cNvSpPr/>
      </dsp:nvSpPr>
      <dsp:spPr>
        <a:xfrm>
          <a:off x="836323" y="1813624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Utilize open-source mapping data to create an accurate and up-to-date map of Kalamazoo and Portage.</a:t>
          </a:r>
          <a:endParaRPr lang="en-US" sz="1800" kern="1200"/>
        </a:p>
      </dsp:txBody>
      <dsp:txXfrm>
        <a:off x="836323" y="1813624"/>
        <a:ext cx="9679276" cy="724089"/>
      </dsp:txXfrm>
    </dsp:sp>
    <dsp:sp modelId="{F75C8AC8-1886-4F1E-B71B-50BD457B3836}">
      <dsp:nvSpPr>
        <dsp:cNvPr id="0" name=""/>
        <dsp:cNvSpPr/>
      </dsp:nvSpPr>
      <dsp:spPr>
        <a:xfrm>
          <a:off x="0" y="2718736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00CE1E-E1A0-4373-B672-5A9B98643723}">
      <dsp:nvSpPr>
        <dsp:cNvPr id="0" name=""/>
        <dsp:cNvSpPr/>
      </dsp:nvSpPr>
      <dsp:spPr>
        <a:xfrm>
          <a:off x="219037" y="2881656"/>
          <a:ext cx="398249" cy="3982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192CCA-6BD8-4FE7-9C3B-D7674AE6748F}">
      <dsp:nvSpPr>
        <dsp:cNvPr id="0" name=""/>
        <dsp:cNvSpPr/>
      </dsp:nvSpPr>
      <dsp:spPr>
        <a:xfrm>
          <a:off x="836323" y="2718736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Consider implementing machine learning algorithms to improve the efficiency and accuracy of the routing algorithm.</a:t>
          </a:r>
          <a:endParaRPr lang="en-US" sz="1800" kern="1200"/>
        </a:p>
      </dsp:txBody>
      <dsp:txXfrm>
        <a:off x="836323" y="2718736"/>
        <a:ext cx="9679276" cy="724089"/>
      </dsp:txXfrm>
    </dsp:sp>
    <dsp:sp modelId="{8850B88A-0FD4-4775-8A31-F1E02736123A}">
      <dsp:nvSpPr>
        <dsp:cNvPr id="0" name=""/>
        <dsp:cNvSpPr/>
      </dsp:nvSpPr>
      <dsp:spPr>
        <a:xfrm>
          <a:off x="0" y="3623848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A4AF2B-9B2C-4B5B-96BA-47285FD4C69C}">
      <dsp:nvSpPr>
        <dsp:cNvPr id="0" name=""/>
        <dsp:cNvSpPr/>
      </dsp:nvSpPr>
      <dsp:spPr>
        <a:xfrm>
          <a:off x="219037" y="3786768"/>
          <a:ext cx="398249" cy="3982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7A7DD7-B10E-4680-BE95-CEBB855EF089}">
      <dsp:nvSpPr>
        <dsp:cNvPr id="0" name=""/>
        <dsp:cNvSpPr/>
      </dsp:nvSpPr>
      <dsp:spPr>
        <a:xfrm>
          <a:off x="836323" y="3623848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Use an agile development methodology to iterate and improve the app based on user feedback.</a:t>
          </a:r>
          <a:endParaRPr lang="en-US" sz="1800" kern="1200"/>
        </a:p>
      </dsp:txBody>
      <dsp:txXfrm>
        <a:off x="836323" y="3623848"/>
        <a:ext cx="9679276" cy="724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DC96C-9A58-AF4A-42AF-FAAF7C99F0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5320D6-4ACE-CC37-1431-48FADBF6E5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8B26A-1380-CD33-7082-4AD9DFF71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3991-8D0E-3046-A559-C5A013162ECF}" type="datetimeFigureOut">
              <a:rPr lang="en-US" smtClean="0"/>
              <a:t>4/28/23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C2642-EA60-F148-1795-A810D1A9A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CCC16-1D88-1E1F-5012-B09767B6D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04493-B6D3-4A48-80BA-607ED99C2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41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30EAA-00EA-0962-71A9-A63AF9964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38CB0B-F145-38A2-8932-3CC7BB7ECF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3F9F0-A33C-8C2C-6327-19941E590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3991-8D0E-3046-A559-C5A013162ECF}" type="datetimeFigureOut">
              <a:rPr lang="en-US" smtClean="0"/>
              <a:t>4/28/23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0D50E-3B50-998E-2294-8CFBF80CB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1BB1C-A99C-BFFC-C44A-7DA735873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04493-B6D3-4A48-80BA-607ED99C2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48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9EA6DC-DCA0-9370-93F1-521D274526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354F2B-484A-4F8D-BE54-6E85377F6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FA0FA-C733-FFDA-AAEB-321DB1D7A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3991-8D0E-3046-A559-C5A013162ECF}" type="datetimeFigureOut">
              <a:rPr lang="en-US" smtClean="0"/>
              <a:t>4/28/23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EE27E-BAAB-7B39-1657-624B1C36F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03575-5434-7741-1196-3D4EBE1B0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04493-B6D3-4A48-80BA-607ED99C2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21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23BCB-4C54-70D3-9340-99556AF6C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D1B54-D863-2473-FFF4-D9B6EFCEE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BAE32-47D4-0DEA-59A6-77B8C2792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3991-8D0E-3046-A559-C5A013162ECF}" type="datetimeFigureOut">
              <a:rPr lang="en-US" smtClean="0"/>
              <a:t>4/28/23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FBF3D-2A80-B06D-F4E7-FCB7201B8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37C9E-1D7D-03EE-23DF-9F721B64E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04493-B6D3-4A48-80BA-607ED99C2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332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D4946-06FD-02B6-6558-884DD007A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C9093-3D0E-C3CB-A881-FEDC852EC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26AA8-65A2-7C02-BC05-4E21C9DB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3991-8D0E-3046-A559-C5A013162ECF}" type="datetimeFigureOut">
              <a:rPr lang="en-US" smtClean="0"/>
              <a:t>4/28/23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61F69-7F20-B78C-14FA-931706294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F5E6F-6210-DEDD-E166-6E6A84013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04493-B6D3-4A48-80BA-607ED99C2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52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EBF1F-60FB-34DC-83DD-8445A8AAB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936BD-709B-0E2E-3DD3-87BD0B5DFE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357A13-E60E-7034-C2D1-52E1096FA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C9B41-5888-1DF5-4D42-6970DE094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3991-8D0E-3046-A559-C5A013162ECF}" type="datetimeFigureOut">
              <a:rPr lang="en-US" smtClean="0"/>
              <a:t>4/28/23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484E9-514F-F366-6941-E87714039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E92CA-FCFF-5A65-C83B-C3C678D3D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04493-B6D3-4A48-80BA-607ED99C2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755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F5A52-C89E-F640-76D3-1A7180DCA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8E707-0964-7116-7843-7767EF065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33B570-61BA-EE33-F39F-B9B7BE1D1D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FD9865-CCC4-3A46-6BD8-92A222E9BC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405D87-7AA7-C7F3-55E0-945E6ABAFA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3C5DAC-12E0-3D07-A64B-0C4A1B45A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3991-8D0E-3046-A559-C5A013162ECF}" type="datetimeFigureOut">
              <a:rPr lang="en-US" smtClean="0"/>
              <a:t>4/28/23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0DF537-FF27-5F13-33FB-CDCCD5D4A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DD4617-7322-436B-2ABD-33178E133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04493-B6D3-4A48-80BA-607ED99C2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32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32AB3-CEC6-0B26-2529-D5ECC454E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E7278B-7B2B-56F1-4A61-B371DCFB0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3991-8D0E-3046-A559-C5A013162ECF}" type="datetimeFigureOut">
              <a:rPr lang="en-US" smtClean="0"/>
              <a:t>4/28/23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D63E44-9A4A-7AA9-B86D-5A5DA90ED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3C974D-8E46-C93A-EE89-3789F9546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04493-B6D3-4A48-80BA-607ED99C2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95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0DE708-9267-B228-B1D3-6C569A114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3991-8D0E-3046-A559-C5A013162ECF}" type="datetimeFigureOut">
              <a:rPr lang="en-US" smtClean="0"/>
              <a:t>4/28/23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CE07F3-7FD2-E328-4E60-1DEE6DAA8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F36446-AC80-FCDC-CC55-7B3BC7873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04493-B6D3-4A48-80BA-607ED99C2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76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2F314-B483-5FA1-E17E-1BC94A211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0867A-F4CF-92C1-C709-C10388978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CD0779-1BD0-E4ED-5D49-5CB043CB5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E1B78-7B9A-C7EF-EB68-A7018142F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3991-8D0E-3046-A559-C5A013162ECF}" type="datetimeFigureOut">
              <a:rPr lang="en-US" smtClean="0"/>
              <a:t>4/28/23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6D0367-8849-7402-F4B2-727EE34E6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2192F-FA55-E90C-59DF-4C74165FB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04493-B6D3-4A48-80BA-607ED99C2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53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65F4C-0396-079E-345B-E1080BC86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09CA7A-CE13-BC80-9B3B-E7C70F22B7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9CC932-0D69-8FD9-735F-3B1ECD65E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91F2C7-22BD-5930-D761-E1420F829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3991-8D0E-3046-A559-C5A013162ECF}" type="datetimeFigureOut">
              <a:rPr lang="en-US" smtClean="0"/>
              <a:t>4/28/23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377A94-68FB-6FC0-DA74-E99291F00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A999E-66BF-AA33-115A-C44AA5B30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04493-B6D3-4A48-80BA-607ED99C2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93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1883F3-68F8-8C7D-7E99-1397C3350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8B2831-27A3-388D-E691-A85A40BDA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9C91E-2D6B-1F53-712F-3EA349980C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43991-8D0E-3046-A559-C5A013162ECF}" type="datetimeFigureOut">
              <a:rPr lang="en-US" smtClean="0"/>
              <a:t>4/28/23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21A64-940D-2C03-3A09-570FEEB762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61612-B69F-6170-BB29-7BBF2E57DA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04493-B6D3-4A48-80BA-607ED99C2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76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706D9A-D8B8-88DF-26B3-C1A28DBAC7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63507"/>
            <a:ext cx="3494362" cy="49309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Interactive Maps</a:t>
            </a:r>
            <a:br>
              <a:rPr lang="en-US" sz="4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endParaRPr lang="en-US" sz="4400" kern="120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C52BC48D-7D5D-506B-65D0-1D58D2FE9F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6030" y="963507"/>
            <a:ext cx="6250940" cy="23046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Possible Approaches and preliminary design outline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A6323E-B084-28E9-053A-A1731D4BD750}"/>
              </a:ext>
            </a:extLst>
          </p:cNvPr>
          <p:cNvSpPr txBox="1"/>
          <p:nvPr/>
        </p:nvSpPr>
        <p:spPr>
          <a:xfrm>
            <a:off x="4976030" y="3589866"/>
            <a:ext cx="6250940" cy="2304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Research Description </a:t>
            </a:r>
          </a:p>
        </p:txBody>
      </p:sp>
    </p:spTree>
    <p:extLst>
      <p:ext uri="{BB962C8B-B14F-4D97-AF65-F5344CB8AC3E}">
        <p14:creationId xmlns:p14="http://schemas.microsoft.com/office/powerpoint/2010/main" val="3098444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87D8F-0070-F64F-63B7-9918B7B6A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Approaches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10253CF-216C-A71B-1AD0-87618051A0D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7156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AE26B3-1247-B13D-0EF8-8B6558E3B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Research Description</a:t>
            </a:r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54DD4-6DDE-C3E9-BEB6-E624AD982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pPr>
              <a:buFont typeface="+mj-lt"/>
              <a:buAutoNum type="arabicPeriod" startAt="2"/>
            </a:pPr>
            <a:r>
              <a:rPr lang="en-US" sz="1400" b="0" i="0">
                <a:effectLst/>
                <a:latin typeface="Söhne"/>
              </a:rPr>
              <a:t>Research Description: To develop a custom bike routing app for the city of Kalamazoo and Portage, several key research areas need to be explored. These include: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0" i="0">
                <a:effectLst/>
                <a:latin typeface="Söhne"/>
              </a:rPr>
              <a:t>Understanding the existing bike infrastructure and street typologies in the area, as well as any ongoing or planned improvements to the infrastructure.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0" i="0">
                <a:effectLst/>
                <a:latin typeface="Söhne"/>
              </a:rPr>
              <a:t>Examining the needs and preferences of potential users of the app, including factors such as safety concerns, convenience, and desired features.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0" i="0">
                <a:effectLst/>
                <a:latin typeface="Söhne"/>
              </a:rPr>
              <a:t>Identifying and evaluating existing routing algorithms and data sources, including Dijkstra's Algorithm and open-source mapping data, to determine the best approach for the app.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0" i="0">
                <a:effectLst/>
                <a:latin typeface="Söhne"/>
              </a:rPr>
              <a:t>Investigating the use of machine learning algorithms, such as decision trees or neural networks, to improve the accuracy and efficiency of the routing algorithm.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0" i="0">
                <a:effectLst/>
                <a:latin typeface="Söhne"/>
              </a:rPr>
              <a:t>Analyzing the potential impact of the app on promoting active transportation and improving bike infrastructure in Kalamazoo and Portage.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0" i="0">
                <a:effectLst/>
                <a:latin typeface="Söhne"/>
              </a:rPr>
              <a:t>Considering the technical requirements for developing and maintaining the app, including server infrastructure, web development frameworks, and software libraries.</a:t>
            </a:r>
          </a:p>
          <a:p>
            <a:pPr marL="0" indent="0">
              <a:buNone/>
            </a:pPr>
            <a:endParaRPr lang="en-US" sz="1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12E5BC-509D-A8E7-CFEA-1CCF9B4D8D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87" r="16973" b="-2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074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7EE254-1815-F063-A4F1-5595D5BF4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Diagram</a:t>
            </a:r>
          </a:p>
        </p:txBody>
      </p:sp>
      <p:sp>
        <p:nvSpPr>
          <p:cNvPr id="48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BE7313EC-56DF-C834-FB2B-693D752F60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53" r="14335" b="-3"/>
          <a:stretch/>
        </p:blipFill>
        <p:spPr>
          <a:xfrm>
            <a:off x="437827" y="2642616"/>
            <a:ext cx="5378841" cy="3605784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1C736B-7D41-0F38-1808-B30AC162AA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52" r="23110"/>
          <a:stretch/>
        </p:blipFill>
        <p:spPr>
          <a:xfrm>
            <a:off x="6372291" y="2642616"/>
            <a:ext cx="5378826" cy="360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232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7DD481-6E59-73EA-3A81-B1D883A16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endParaRPr lang="en-US" sz="40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EDD6C5-59D8-A1F4-900C-423567B499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2" r="7991" b="3"/>
          <a:stretch/>
        </p:blipFill>
        <p:spPr>
          <a:xfrm>
            <a:off x="908304" y="2478024"/>
            <a:ext cx="6009855" cy="3694176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CAD8FE09-864F-EA6A-1138-CC68672A10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12038" y="3236169"/>
            <a:ext cx="3871912" cy="2177950"/>
          </a:xfrm>
        </p:spPr>
      </p:pic>
    </p:spTree>
    <p:extLst>
      <p:ext uri="{BB962C8B-B14F-4D97-AF65-F5344CB8AC3E}">
        <p14:creationId xmlns:p14="http://schemas.microsoft.com/office/powerpoint/2010/main" val="2026242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C455DE85201C458F2D5C1F1676E8DE" ma:contentTypeVersion="6" ma:contentTypeDescription="Create a new document." ma:contentTypeScope="" ma:versionID="a3096bb2ef847adf2aa594914f40b211">
  <xsd:schema xmlns:xsd="http://www.w3.org/2001/XMLSchema" xmlns:xs="http://www.w3.org/2001/XMLSchema" xmlns:p="http://schemas.microsoft.com/office/2006/metadata/properties" xmlns:ns2="04a9d963-14ce-4c84-bb61-f3dd2a046177" xmlns:ns3="4e197439-69b9-489f-ae6c-e2e4a734a8ee" targetNamespace="http://schemas.microsoft.com/office/2006/metadata/properties" ma:root="true" ma:fieldsID="2af3448edc13fa19fba8e10ff2f00d2b" ns2:_="" ns3:_="">
    <xsd:import namespace="04a9d963-14ce-4c84-bb61-f3dd2a046177"/>
    <xsd:import namespace="4e197439-69b9-489f-ae6c-e2e4a734a8e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a9d963-14ce-4c84-bb61-f3dd2a0461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197439-69b9-489f-ae6c-e2e4a734a8e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E28F492-EDD7-4672-B7E9-C423DD0D6742}"/>
</file>

<file path=customXml/itemProps2.xml><?xml version="1.0" encoding="utf-8"?>
<ds:datastoreItem xmlns:ds="http://schemas.openxmlformats.org/officeDocument/2006/customXml" ds:itemID="{60B7979A-00F5-449F-A3E6-8130A0CAD104}"/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260</Words>
  <Application>Microsoft Macintosh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Söhne</vt:lpstr>
      <vt:lpstr>Office Theme</vt:lpstr>
      <vt:lpstr>Interactive Maps </vt:lpstr>
      <vt:lpstr>Possible Approaches</vt:lpstr>
      <vt:lpstr>Research Description</vt:lpstr>
      <vt:lpstr>Diagram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Maps </dc:title>
  <dc:creator>Taseen Hakim</dc:creator>
  <cp:lastModifiedBy>Taseen Hakim</cp:lastModifiedBy>
  <cp:revision>1</cp:revision>
  <dcterms:created xsi:type="dcterms:W3CDTF">2023-04-28T23:06:55Z</dcterms:created>
  <dcterms:modified xsi:type="dcterms:W3CDTF">2023-04-28T23:21:23Z</dcterms:modified>
</cp:coreProperties>
</file>