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6" r:id="rId19"/>
    <p:sldId id="27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70E8-F815-4072-A11A-18DBF43C8F21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4089-17F3-4C7A-B7AD-0575D5835F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42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70E8-F815-4072-A11A-18DBF43C8F21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4089-17F3-4C7A-B7AD-0575D58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1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70E8-F815-4072-A11A-18DBF43C8F21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4089-17F3-4C7A-B7AD-0575D58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70E8-F815-4072-A11A-18DBF43C8F21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4089-17F3-4C7A-B7AD-0575D58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8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70E8-F815-4072-A11A-18DBF43C8F21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4089-17F3-4C7A-B7AD-0575D5835F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37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70E8-F815-4072-A11A-18DBF43C8F21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4089-17F3-4C7A-B7AD-0575D58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8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70E8-F815-4072-A11A-18DBF43C8F21}" type="datetimeFigureOut">
              <a:rPr lang="en-US" smtClean="0"/>
              <a:t>4/28/23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4089-17F3-4C7A-B7AD-0575D58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8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70E8-F815-4072-A11A-18DBF43C8F21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4089-17F3-4C7A-B7AD-0575D58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6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70E8-F815-4072-A11A-18DBF43C8F21}" type="datetimeFigureOut">
              <a:rPr lang="en-US" smtClean="0"/>
              <a:t>4/28/23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4089-17F3-4C7A-B7AD-0575D58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4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5570E8-F815-4072-A11A-18DBF43C8F21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D14089-17F3-4C7A-B7AD-0575D58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3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70E8-F815-4072-A11A-18DBF43C8F21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4089-17F3-4C7A-B7AD-0575D583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9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5570E8-F815-4072-A11A-18DBF43C8F21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D14089-17F3-4C7A-B7AD-0575D5835F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49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jkstras-shortest-path-algorithm-greedy-algo-7/" TargetMode="External"/><Relationship Id="rId2" Type="http://schemas.openxmlformats.org/officeDocument/2006/relationships/hyperlink" Target="https://en.wikipedia.org/wiki/Dijkstra%27s_algorith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urful pins connected with a thread">
            <a:extLst>
              <a:ext uri="{FF2B5EF4-FFF2-40B4-BE49-F238E27FC236}">
                <a16:creationId xmlns:a16="http://schemas.microsoft.com/office/drawing/2014/main" id="{588F6C04-9C46-612C-72F8-FBBA45B6E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01FAD5-85C9-2390-3432-71652BD71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Interactive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C4D66-EA31-2578-E015-650046DFA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Samin Muhammad Al Mahi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Taseen Hakim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Sadman Md Sakib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1A9FEA-F0E4-482A-A945-93458474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44AAE36-E61D-4F8E-8C72-65C0F1F48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E01928-5BA4-4817-820F-2E267B4A4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5161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35FE-94B9-3F2E-04AC-348B7AE3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used to code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3109-50BE-E552-129D-83BF26085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Dijkstra’s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Draw_graph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Reset_graph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Color_path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Draw_edge</a:t>
            </a:r>
            <a:r>
              <a:rPr lang="en-US" dirty="0"/>
              <a:t> &amp; </a:t>
            </a:r>
            <a:r>
              <a:rPr lang="en-US" dirty="0" err="1"/>
              <a:t>draw_node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Draw_edge_label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 </a:t>
            </a:r>
            <a:r>
              <a:rPr lang="en-US" dirty="0" err="1"/>
              <a:t>DijkstraGUI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Run_algorithm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8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708-7483-6D53-4FDE-A7F7BE4E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the algorithm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4431DBF3-B2FB-E3E0-D54E-BAEF24CC8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8" y="1737360"/>
            <a:ext cx="5987682" cy="4405256"/>
          </a:xfr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25BECB4-517F-F73C-3377-0062E0F88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737361"/>
            <a:ext cx="5987683" cy="387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CAA95A4F-6851-483E-8C86-31AA85F7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77E41-1725-90C1-0F90-EE390B99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UML Diagram for the app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360E3A-6C11-A4F6-7417-F2A4407733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487" y="267966"/>
            <a:ext cx="7239897" cy="576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8E67B80F-DC96-4AB3-BCAC-07B698F6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102C23A-5B68-4151-A35E-69055BD5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16C535E-8900-4C12-9B34-681C17AD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7924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9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13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A95A4F-6851-483E-8C86-31AA85F7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5CB1-3CFA-FC00-3B3E-4E2E9940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Screenshot of the mock GUI.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BA3A7D8-63B2-E302-9F23-B12FF8413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" y="895141"/>
            <a:ext cx="7707007" cy="46676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67B80F-DC96-4AB3-BCAC-07B698F6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9">
            <a:extLst>
              <a:ext uri="{FF2B5EF4-FFF2-40B4-BE49-F238E27FC236}">
                <a16:creationId xmlns:a16="http://schemas.microsoft.com/office/drawing/2014/main" id="{D102C23A-5B68-4151-A35E-69055BD5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6C535E-8900-4C12-9B34-681C17AD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859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D426-0A98-3D62-401A-2ADE4010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the mock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08A6-E9EA-BF87-6680-74F207A15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green node highlights the starting position on the graph where the value was taken from the user’s GPS 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red node highlights the ending position on the graph where the user has decided his destination.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orange nodes highlight the stops/ pauses in the journey.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the nodes and edges used are larger and highlighted in the graph.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an input for starting position and ending position.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a submit button which takes the inputs and finds the shortest distance and the path required in the result label.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19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A95A4F-6851-483E-8C86-31AA85F7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D011A-D75F-56C6-CC6E-6FC9D1B3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Backend GUI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00160B6-CDE2-BEAB-956B-165324094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4" y="117100"/>
            <a:ext cx="7513369" cy="604826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67B80F-DC96-4AB3-BCAC-07B698F6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102C23A-5B68-4151-A35E-69055BD5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6C535E-8900-4C12-9B34-681C17AD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2686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008D65-4C48-4CAB-8600-9F4C427CE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286FC8-DD5D-4402-A2C0-8739BDAFE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23917-FA20-4DBD-BA3C-868A3EA84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ACD91E47-C81B-BFBB-ABF1-5FD8E1915F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26" b="420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41B99F2-7904-4E8D-871E-2889D858E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A6054-D0D6-1CB5-3674-64BEB14F6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Let us see the project together now.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B8B851-9639-4B29-9E80-42FDE755E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834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470B-5A38-E5EC-CEAF-9A8BD955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17971-CC7C-85F1-322F-02D6F77E0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To evaluate the performance of our graph algorithm, we conducted experiments during the testing phase.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We utilized the ‘</a:t>
            </a:r>
            <a:r>
              <a:rPr lang="en-US" sz="1700" b="0" i="0" dirty="0" err="1">
                <a:effectLst/>
                <a:latin typeface="Söhne"/>
              </a:rPr>
              <a:t>testing.py</a:t>
            </a:r>
            <a:r>
              <a:rPr lang="en-US" sz="1700" b="0" i="0" dirty="0">
                <a:effectLst/>
                <a:latin typeface="Söhne"/>
              </a:rPr>
              <a:t>’ script to run our experiments on graphs of different sizes.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We tested the algorithm on graphs with nodes ranging from 10 to 2000.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This helped us to examine the impact of the graph size on the execution time of the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For each graph size, we created a random graph with random edges and neighbors for each node.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We then calculated the time required by our algorithm to process each graph.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Finally, we recorded and documented the results of the experiments.</a:t>
            </a:r>
          </a:p>
          <a:p>
            <a:endParaRPr lang="en-US" sz="1700" dirty="0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ED3A3083-0FE9-AE35-06F8-AF925E2E7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5981" y="1990229"/>
            <a:ext cx="2906973" cy="29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47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DB0E37A4-41DF-7001-1A67-90CDC8943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1956" y="643467"/>
            <a:ext cx="7428087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DF2180E4-FC02-FCD5-D397-E60F02A077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90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C27A-B452-2754-093E-4C3439E4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AFEB-6849-F18B-7E88-3749D7079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Dijkstra, E. W. (1959). A note on two problems in </a:t>
            </a:r>
            <a:r>
              <a:rPr lang="en-US" dirty="0" err="1"/>
              <a:t>connexion</a:t>
            </a:r>
            <a:r>
              <a:rPr lang="en-US" dirty="0"/>
              <a:t> with graphs. </a:t>
            </a:r>
            <a:r>
              <a:rPr lang="en-US" dirty="0" err="1"/>
              <a:t>Numerische</a:t>
            </a:r>
            <a:r>
              <a:rPr lang="en-US" dirty="0"/>
              <a:t> </a:t>
            </a:r>
            <a:r>
              <a:rPr lang="en-US" dirty="0" err="1"/>
              <a:t>Mathematik</a:t>
            </a:r>
            <a:r>
              <a:rPr lang="en-US" dirty="0"/>
              <a:t>, 1(1), 269-271. </a:t>
            </a:r>
          </a:p>
          <a:p>
            <a:r>
              <a:rPr lang="en-US" dirty="0"/>
              <a:t>This is the original paper where </a:t>
            </a:r>
            <a:r>
              <a:rPr lang="en-US" dirty="0" err="1"/>
              <a:t>Edsger</a:t>
            </a:r>
            <a:r>
              <a:rPr lang="en-US" dirty="0"/>
              <a:t> W. Dijkstra introduced the algorithm. It provides a foundational understanding of the algorithm and its conception.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Cormen</a:t>
            </a:r>
            <a:r>
              <a:rPr lang="en-US" dirty="0"/>
              <a:t>, T. H., </a:t>
            </a:r>
            <a:r>
              <a:rPr lang="en-US" dirty="0" err="1"/>
              <a:t>Leiserson</a:t>
            </a:r>
            <a:r>
              <a:rPr lang="en-US" dirty="0"/>
              <a:t>, C. E., Rivest, R. L., &amp; Stein, C. (2009). Introduction to algorithms (3rd ed.). MIT Press.</a:t>
            </a:r>
          </a:p>
          <a:p>
            <a:pPr marL="0" indent="0">
              <a:buNone/>
            </a:pPr>
            <a:r>
              <a:rPr lang="en-US" dirty="0"/>
              <a:t>   Chapter 24 of this widely-used textbook covers Dijkstra's algorithm in detail, including its time complexity and correctness proofs.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sng" dirty="0">
                <a:effectLst/>
                <a:latin typeface="Söhne"/>
                <a:hlinkClick r:id="rId2"/>
              </a:rPr>
              <a:t>Wikipedia - Dijkstra's Shortest Path Algorithm</a:t>
            </a:r>
            <a:r>
              <a:rPr lang="en-US" dirty="0"/>
              <a:t>   This Wikipedia article provides a comprehensive explanation of Dijkstra's algorithm, its history, pseudocode, and practical applications.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sng" dirty="0">
                <a:effectLst/>
                <a:latin typeface="Söhne"/>
                <a:hlinkClick r:id="rId3"/>
              </a:rPr>
              <a:t>GeeksforGeeks - Dijkstra's Shortest Path </a:t>
            </a:r>
            <a:r>
              <a:rPr lang="en-US" b="0" i="0" u="sng" dirty="0" err="1">
                <a:effectLst/>
                <a:latin typeface="Söhne"/>
                <a:hlinkClick r:id="rId3"/>
              </a:rPr>
              <a:t>Algorithm</a:t>
            </a:r>
            <a:r>
              <a:rPr lang="en-US" dirty="0" err="1"/>
              <a:t>This</a:t>
            </a:r>
            <a:r>
              <a:rPr lang="en-US" dirty="0"/>
              <a:t> article on </a:t>
            </a:r>
            <a:r>
              <a:rPr lang="en-US" dirty="0" err="1"/>
              <a:t>GeeksforGeeks</a:t>
            </a:r>
            <a:r>
              <a:rPr lang="en-US" dirty="0"/>
              <a:t> explains the algorithm with examples and provides code implementations in multiple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11387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C30B-988F-BBCD-FBD8-2535D485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D81C-4EEF-2673-8106-A4B310CB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Overview: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This project aims to develop a Dijkstra’s algorithm for a custom bike routing app for the city of Kalamazoo and portage, Michigan, that recommends safe and efficient bike routes based on street typologies and stress levels.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Purpose: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The purpose of the bike routing app is to promote active transportation and improve bike infrastructure by providing a user-friendly solution that prioritizes safety and convenience for bicyclists.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33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A95A4F-6851-483E-8C86-31AA85F7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11D64-031F-E504-EB74-34210426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you.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2E2C1E1-A517-1489-2744-6F17AD915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67B80F-DC96-4AB3-BCAC-07B698F6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102C23A-5B68-4151-A35E-69055BD5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6C535E-8900-4C12-9B34-681C17AD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678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B499-B98B-99DE-4FEF-05CE68BC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3D8CD-507E-2A91-27FB-3DB2E3794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Technical Objectives:</a:t>
            </a:r>
            <a:endParaRPr lang="en-US" sz="2900" dirty="0">
              <a:solidFill>
                <a:schemeClr val="tx1"/>
              </a:solidFill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en-US" sz="29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Shall implement Google Maps API to generate bike routes and shall allow users to toggle certain road typologies using radio buttons to change the route based on their preferences. </a:t>
            </a:r>
          </a:p>
          <a:p>
            <a:r>
              <a:rPr lang="en-US" sz="29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Shall implement a location-based service that accesses the user's current location and allow them to enter their destination address or click on a location on the map to set the destination.</a:t>
            </a:r>
            <a:endParaRPr lang="en-US" sz="29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29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Shall implement an amenities overlay on the map that shows amenities with photos and text descriptions.</a:t>
            </a:r>
            <a:endParaRPr lang="en-US" sz="29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sz="29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Shall allow users to upload images and reviews for amenities, allowing them to provide feedback and contribute to the app's content.</a:t>
            </a:r>
          </a:p>
          <a:p>
            <a:pPr marL="0" indent="0">
              <a:buNone/>
            </a:pPr>
            <a:r>
              <a:rPr lang="en-US" sz="29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Business Objectives:</a:t>
            </a:r>
            <a:endParaRPr lang="en-US" sz="2900" dirty="0">
              <a:solidFill>
                <a:schemeClr val="tx1"/>
              </a:solidFill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en-US" sz="29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Shall provide a user-friendly bike routing app that offers a convenient and efficient solution for navigating the city of Kalamazoo and portage.</a:t>
            </a:r>
          </a:p>
          <a:p>
            <a:r>
              <a:rPr lang="en-US" sz="29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Shall promote safer bike routes with lower stress levels, encouraging more people to choose biking as transportation option.</a:t>
            </a:r>
            <a:endParaRPr lang="en-US" sz="29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2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C3E0-C95F-2D06-4FF2-8454AEF8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app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8039-30D8-CB69-F151-B31865FF9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Shall generate the most efficient route using Dijkstra's Algorithm, taking the least amount of time.</a:t>
            </a:r>
          </a:p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Shall adjust the route according to selected street typologies while still providing the shortest route using the specified streets.</a:t>
            </a:r>
          </a:p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Shall display the route within 5 seconds of entering the destination.</a:t>
            </a:r>
          </a:p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Shall display amenity data, including images, reviews, and descriptions, within 1 second of selection.</a:t>
            </a:r>
          </a:p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Shall ensure consistent webpage response time as the number of users increases.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9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A26D-5BF0-2EC6-D427-FF795F34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89186-8762-8208-13B2-26223244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Dijkstra's algorithm finds the shortest path in a graph with non-negative weights.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starts at a source node and assigns tentative distances.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node with the smallest tentative distance is selected and its neighbors are examined.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process repeats until the destination is reached or there's no path.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guarantees the shortest path for all nodes.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can be implemented using a priority queue.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Time complexity is O(E log V) for a graph with V vertices and E edges.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0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E254-1815-F063-A4F1-5595D5BF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1C736B-7D41-0F38-1808-B30AC162A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952" y="625475"/>
            <a:ext cx="9286095" cy="5232400"/>
          </a:xfrm>
        </p:spPr>
      </p:pic>
    </p:spTree>
    <p:extLst>
      <p:ext uri="{BB962C8B-B14F-4D97-AF65-F5344CB8AC3E}">
        <p14:creationId xmlns:p14="http://schemas.microsoft.com/office/powerpoint/2010/main" val="706232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B007-1FC0-6AAA-F7DB-0FDC921D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1BEEA5-CEC8-6111-81B0-677917CAA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278073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D481-6E59-73EA-3A81-B1D883A1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EDD6C5-59D8-A1F4-900C-423567B49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202624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8805-95AF-9FF2-1020-4DB5DBCD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76B5D-5BAC-E18E-B84A-CC2770441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17157456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506</TotalTime>
  <Words>855</Words>
  <Application>Microsoft Macintosh PowerPoint</Application>
  <PresentationFormat>Widescreen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Söhne</vt:lpstr>
      <vt:lpstr>Times New Roman</vt:lpstr>
      <vt:lpstr>Retrospect</vt:lpstr>
      <vt:lpstr>Interactive maps</vt:lpstr>
      <vt:lpstr>Overview</vt:lpstr>
      <vt:lpstr>Objectives</vt:lpstr>
      <vt:lpstr>How the app works?</vt:lpstr>
      <vt:lpstr>Dijkstra’s algorithm</vt:lpstr>
      <vt:lpstr>PowerPoint Presentation</vt:lpstr>
      <vt:lpstr>PowerPoint Presentation</vt:lpstr>
      <vt:lpstr>PowerPoint Presentation</vt:lpstr>
      <vt:lpstr>PowerPoint Presentation</vt:lpstr>
      <vt:lpstr>Functions used to code in python</vt:lpstr>
      <vt:lpstr>Code for the algorithm</vt:lpstr>
      <vt:lpstr>UML Diagram for the app</vt:lpstr>
      <vt:lpstr>Screenshot of the mock GUI.</vt:lpstr>
      <vt:lpstr>Explaining the mock GUI</vt:lpstr>
      <vt:lpstr>Backend GUI</vt:lpstr>
      <vt:lpstr>Let us see the project together now.</vt:lpstr>
      <vt:lpstr>Testing</vt:lpstr>
      <vt:lpstr>PowerPoint Presentation</vt:lpstr>
      <vt:lpstr>References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maps</dc:title>
  <dc:creator>Sadman Md Sakib</dc:creator>
  <cp:lastModifiedBy>Samin Al Mahi</cp:lastModifiedBy>
  <cp:revision>13</cp:revision>
  <dcterms:created xsi:type="dcterms:W3CDTF">2023-04-20T07:35:39Z</dcterms:created>
  <dcterms:modified xsi:type="dcterms:W3CDTF">2023-04-29T03:03:57Z</dcterms:modified>
</cp:coreProperties>
</file>