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0266B-7885-40FB-A11D-82BC90243B0E}" v="5" dt="2023-03-21T14:42:54.939"/>
    <p1510:client id="{35EBF29B-E642-440F-86D7-FEA357EEC05E}" v="60" dt="2023-03-16T23:35:42.935"/>
    <p1510:client id="{503D02AA-C42B-437E-BC46-ACA117B09374}" v="55" dt="2023-03-16T23:48:16.741"/>
    <p1510:client id="{6553D2D2-C777-4A3F-9B3B-469D222ED2DF}" v="54" dt="2023-03-16T23:49:26.593"/>
    <p1510:client id="{6689A8AC-0D3C-456D-9226-E331CFECB2D2}" v="15" dt="2023-03-16T23:11:53.027"/>
    <p1510:client id="{CEE19FD8-67D5-43FC-BDDD-D4E4C3403AAA}" v="43" dt="2023-03-16T23:19:13.194"/>
    <p1510:client id="{D35E238F-776D-41DA-99B8-6366063BCF09}" v="135" dt="2023-03-16T23:22:02.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n Al Mahi" userId="S::sjj9951@wmich.edu::fe5e2f0f-8ba7-4aa1-88a9-b561661d7593" providerId="AD" clId="Web-{CEE19FD8-67D5-43FC-BDDD-D4E4C3403AAA}"/>
    <pc:docChg chg="addSld modSld">
      <pc:chgData name="Samin Al Mahi" userId="S::sjj9951@wmich.edu::fe5e2f0f-8ba7-4aa1-88a9-b561661d7593" providerId="AD" clId="Web-{CEE19FD8-67D5-43FC-BDDD-D4E4C3403AAA}" dt="2023-03-16T23:19:13.194" v="42" actId="20577"/>
      <pc:docMkLst>
        <pc:docMk/>
      </pc:docMkLst>
      <pc:sldChg chg="modSp new">
        <pc:chgData name="Samin Al Mahi" userId="S::sjj9951@wmich.edu::fe5e2f0f-8ba7-4aa1-88a9-b561661d7593" providerId="AD" clId="Web-{CEE19FD8-67D5-43FC-BDDD-D4E4C3403AAA}" dt="2023-03-16T22:54:53.817" v="13" actId="20577"/>
        <pc:sldMkLst>
          <pc:docMk/>
          <pc:sldMk cId="1428146962" sldId="258"/>
        </pc:sldMkLst>
        <pc:spChg chg="mod">
          <ac:chgData name="Samin Al Mahi" userId="S::sjj9951@wmich.edu::fe5e2f0f-8ba7-4aa1-88a9-b561661d7593" providerId="AD" clId="Web-{CEE19FD8-67D5-43FC-BDDD-D4E4C3403AAA}" dt="2023-03-16T22:54:53.817" v="13" actId="20577"/>
          <ac:spMkLst>
            <pc:docMk/>
            <pc:sldMk cId="1428146962" sldId="258"/>
            <ac:spMk id="2" creationId="{F56C7F71-AC86-A87F-3254-B96EA6426872}"/>
          </ac:spMkLst>
        </pc:spChg>
        <pc:spChg chg="mod">
          <ac:chgData name="Samin Al Mahi" userId="S::sjj9951@wmich.edu::fe5e2f0f-8ba7-4aa1-88a9-b561661d7593" providerId="AD" clId="Web-{CEE19FD8-67D5-43FC-BDDD-D4E4C3403AAA}" dt="2023-03-16T22:54:47.723" v="4" actId="20577"/>
          <ac:spMkLst>
            <pc:docMk/>
            <pc:sldMk cId="1428146962" sldId="258"/>
            <ac:spMk id="3" creationId="{9B70671A-0F70-4EF5-B8CF-A62EE4CF402C}"/>
          </ac:spMkLst>
        </pc:spChg>
      </pc:sldChg>
      <pc:sldChg chg="modSp new">
        <pc:chgData name="Samin Al Mahi" userId="S::sjj9951@wmich.edu::fe5e2f0f-8ba7-4aa1-88a9-b561661d7593" providerId="AD" clId="Web-{CEE19FD8-67D5-43FC-BDDD-D4E4C3403AAA}" dt="2023-03-16T22:55:56.366" v="36" actId="20577"/>
        <pc:sldMkLst>
          <pc:docMk/>
          <pc:sldMk cId="3444099186" sldId="259"/>
        </pc:sldMkLst>
        <pc:spChg chg="mod">
          <ac:chgData name="Samin Al Mahi" userId="S::sjj9951@wmich.edu::fe5e2f0f-8ba7-4aa1-88a9-b561661d7593" providerId="AD" clId="Web-{CEE19FD8-67D5-43FC-BDDD-D4E4C3403AAA}" dt="2023-03-16T22:55:56.366" v="36" actId="20577"/>
          <ac:spMkLst>
            <pc:docMk/>
            <pc:sldMk cId="3444099186" sldId="259"/>
            <ac:spMk id="2" creationId="{2A402EBC-4474-44F7-5B4F-15AF378F1E4B}"/>
          </ac:spMkLst>
        </pc:spChg>
      </pc:sldChg>
      <pc:sldChg chg="modSp new">
        <pc:chgData name="Samin Al Mahi" userId="S::sjj9951@wmich.edu::fe5e2f0f-8ba7-4aa1-88a9-b561661d7593" providerId="AD" clId="Web-{CEE19FD8-67D5-43FC-BDDD-D4E4C3403AAA}" dt="2023-03-16T23:19:13.194" v="42" actId="20577"/>
        <pc:sldMkLst>
          <pc:docMk/>
          <pc:sldMk cId="2115022031" sldId="261"/>
        </pc:sldMkLst>
        <pc:spChg chg="mod">
          <ac:chgData name="Samin Al Mahi" userId="S::sjj9951@wmich.edu::fe5e2f0f-8ba7-4aa1-88a9-b561661d7593" providerId="AD" clId="Web-{CEE19FD8-67D5-43FC-BDDD-D4E4C3403AAA}" dt="2023-03-16T23:19:08.647" v="39" actId="20577"/>
          <ac:spMkLst>
            <pc:docMk/>
            <pc:sldMk cId="2115022031" sldId="261"/>
            <ac:spMk id="2" creationId="{15A82473-AAFB-3178-036B-75568E6F1F3A}"/>
          </ac:spMkLst>
        </pc:spChg>
        <pc:spChg chg="mod">
          <ac:chgData name="Samin Al Mahi" userId="S::sjj9951@wmich.edu::fe5e2f0f-8ba7-4aa1-88a9-b561661d7593" providerId="AD" clId="Web-{CEE19FD8-67D5-43FC-BDDD-D4E4C3403AAA}" dt="2023-03-16T23:19:13.194" v="42" actId="20577"/>
          <ac:spMkLst>
            <pc:docMk/>
            <pc:sldMk cId="2115022031" sldId="261"/>
            <ac:spMk id="3" creationId="{A741AB01-9984-6C8A-76A1-F4B1D4F9AADC}"/>
          </ac:spMkLst>
        </pc:spChg>
      </pc:sldChg>
    </pc:docChg>
  </pc:docChgLst>
  <pc:docChgLst>
    <pc:chgData name="Samin Al Mahi" userId="S::sjj9951@wmich.edu::fe5e2f0f-8ba7-4aa1-88a9-b561661d7593" providerId="AD" clId="Web-{22B0266B-7885-40FB-A11D-82BC90243B0E}"/>
    <pc:docChg chg="delSld modSld">
      <pc:chgData name="Samin Al Mahi" userId="S::sjj9951@wmich.edu::fe5e2f0f-8ba7-4aa1-88a9-b561661d7593" providerId="AD" clId="Web-{22B0266B-7885-40FB-A11D-82BC90243B0E}" dt="2023-03-21T14:42:54.939" v="4" actId="20577"/>
      <pc:docMkLst>
        <pc:docMk/>
      </pc:docMkLst>
      <pc:sldChg chg="modSp">
        <pc:chgData name="Samin Al Mahi" userId="S::sjj9951@wmich.edu::fe5e2f0f-8ba7-4aa1-88a9-b561661d7593" providerId="AD" clId="Web-{22B0266B-7885-40FB-A11D-82BC90243B0E}" dt="2023-03-21T14:42:54.939" v="4" actId="20577"/>
        <pc:sldMkLst>
          <pc:docMk/>
          <pc:sldMk cId="2115022031" sldId="261"/>
        </pc:sldMkLst>
        <pc:spChg chg="mod">
          <ac:chgData name="Samin Al Mahi" userId="S::sjj9951@wmich.edu::fe5e2f0f-8ba7-4aa1-88a9-b561661d7593" providerId="AD" clId="Web-{22B0266B-7885-40FB-A11D-82BC90243B0E}" dt="2023-03-21T14:42:54.939" v="4" actId="20577"/>
          <ac:spMkLst>
            <pc:docMk/>
            <pc:sldMk cId="2115022031" sldId="261"/>
            <ac:spMk id="3" creationId="{A741AB01-9984-6C8A-76A1-F4B1D4F9AADC}"/>
          </ac:spMkLst>
        </pc:spChg>
      </pc:sldChg>
      <pc:sldChg chg="del">
        <pc:chgData name="Samin Al Mahi" userId="S::sjj9951@wmich.edu::fe5e2f0f-8ba7-4aa1-88a9-b561661d7593" providerId="AD" clId="Web-{22B0266B-7885-40FB-A11D-82BC90243B0E}" dt="2023-03-21T14:35:40.455" v="0"/>
        <pc:sldMkLst>
          <pc:docMk/>
          <pc:sldMk cId="586560463" sldId="262"/>
        </pc:sldMkLst>
      </pc:sldChg>
    </pc:docChg>
  </pc:docChgLst>
  <pc:docChgLst>
    <pc:chgData name="Taseen Hakim" userId="S::tdg1894@wmich.edu::c5df33e3-f047-41f9-a897-1fba2f27b463" providerId="AD" clId="Web-{503D02AA-C42B-437E-BC46-ACA117B09374}"/>
    <pc:docChg chg="modSld addMainMaster delMainMaster">
      <pc:chgData name="Taseen Hakim" userId="S::tdg1894@wmich.edu::c5df33e3-f047-41f9-a897-1fba2f27b463" providerId="AD" clId="Web-{503D02AA-C42B-437E-BC46-ACA117B09374}" dt="2023-03-16T23:48:16.741" v="65" actId="14100"/>
      <pc:docMkLst>
        <pc:docMk/>
      </pc:docMkLst>
      <pc:sldChg chg="addSp delSp modSp mod modClrScheme delDesignElem chgLayout">
        <pc:chgData name="Taseen Hakim" userId="S::tdg1894@wmich.edu::c5df33e3-f047-41f9-a897-1fba2f27b463" providerId="AD" clId="Web-{503D02AA-C42B-437E-BC46-ACA117B09374}" dt="2023-03-16T23:41:01.040" v="22"/>
        <pc:sldMkLst>
          <pc:docMk/>
          <pc:sldMk cId="109857222" sldId="256"/>
        </pc:sldMkLst>
        <pc:spChg chg="mod ord">
          <ac:chgData name="Taseen Hakim" userId="S::tdg1894@wmich.edu::c5df33e3-f047-41f9-a897-1fba2f27b463" providerId="AD" clId="Web-{503D02AA-C42B-437E-BC46-ACA117B09374}" dt="2023-03-16T23:41:01.040" v="22"/>
          <ac:spMkLst>
            <pc:docMk/>
            <pc:sldMk cId="109857222" sldId="256"/>
            <ac:spMk id="2" creationId="{00000000-0000-0000-0000-000000000000}"/>
          </ac:spMkLst>
        </pc:spChg>
        <pc:spChg chg="mod ord">
          <ac:chgData name="Taseen Hakim" userId="S::tdg1894@wmich.edu::c5df33e3-f047-41f9-a897-1fba2f27b463" providerId="AD" clId="Web-{503D02AA-C42B-437E-BC46-ACA117B09374}" dt="2023-03-16T23:41:01.040" v="22"/>
          <ac:spMkLst>
            <pc:docMk/>
            <pc:sldMk cId="109857222" sldId="256"/>
            <ac:spMk id="3" creationId="{00000000-0000-0000-0000-000000000000}"/>
          </ac:spMkLst>
        </pc:spChg>
        <pc:spChg chg="add del">
          <ac:chgData name="Taseen Hakim" userId="S::tdg1894@wmich.edu::c5df33e3-f047-41f9-a897-1fba2f27b463" providerId="AD" clId="Web-{503D02AA-C42B-437E-BC46-ACA117B09374}" dt="2023-03-16T23:41:01.040" v="22"/>
          <ac:spMkLst>
            <pc:docMk/>
            <pc:sldMk cId="109857222" sldId="256"/>
            <ac:spMk id="27" creationId="{ECC07320-C2CA-4E29-8481-9D9E143C7788}"/>
          </ac:spMkLst>
        </pc:spChg>
        <pc:spChg chg="add del">
          <ac:chgData name="Taseen Hakim" userId="S::tdg1894@wmich.edu::c5df33e3-f047-41f9-a897-1fba2f27b463" providerId="AD" clId="Web-{503D02AA-C42B-437E-BC46-ACA117B09374}" dt="2023-03-16T23:41:01.040" v="22"/>
          <ac:spMkLst>
            <pc:docMk/>
            <pc:sldMk cId="109857222" sldId="256"/>
            <ac:spMk id="28" creationId="{178FB36B-5BFE-42CA-BC60-1115E0D95EEC}"/>
          </ac:spMkLst>
        </pc:spChg>
      </pc:sldChg>
      <pc:sldChg chg="addSp delSp modSp mod modClrScheme delDesignElem chgLayout">
        <pc:chgData name="Taseen Hakim" userId="S::tdg1894@wmich.edu::c5df33e3-f047-41f9-a897-1fba2f27b463" providerId="AD" clId="Web-{503D02AA-C42B-437E-BC46-ACA117B09374}" dt="2023-03-16T23:41:01.040" v="22"/>
        <pc:sldMkLst>
          <pc:docMk/>
          <pc:sldMk cId="3031655077" sldId="257"/>
        </pc:sldMkLst>
        <pc:spChg chg="mod ord">
          <ac:chgData name="Taseen Hakim" userId="S::tdg1894@wmich.edu::c5df33e3-f047-41f9-a897-1fba2f27b463" providerId="AD" clId="Web-{503D02AA-C42B-437E-BC46-ACA117B09374}" dt="2023-03-16T23:41:01.040" v="22"/>
          <ac:spMkLst>
            <pc:docMk/>
            <pc:sldMk cId="3031655077" sldId="257"/>
            <ac:spMk id="2" creationId="{D7DE74A9-BC24-20B6-0D27-208093B110A3}"/>
          </ac:spMkLst>
        </pc:spChg>
        <pc:spChg chg="add del">
          <ac:chgData name="Taseen Hakim" userId="S::tdg1894@wmich.edu::c5df33e3-f047-41f9-a897-1fba2f27b463" providerId="AD" clId="Web-{503D02AA-C42B-437E-BC46-ACA117B09374}" dt="2023-03-16T23:41:01.040" v="22"/>
          <ac:spMkLst>
            <pc:docMk/>
            <pc:sldMk cId="3031655077" sldId="257"/>
            <ac:spMk id="20" creationId="{E10650BA-D090-4A23-98E3-B48BBAEA9201}"/>
          </ac:spMkLst>
        </pc:spChg>
        <pc:grpChg chg="add del">
          <ac:chgData name="Taseen Hakim" userId="S::tdg1894@wmich.edu::c5df33e3-f047-41f9-a897-1fba2f27b463" providerId="AD" clId="Web-{503D02AA-C42B-437E-BC46-ACA117B09374}" dt="2023-03-16T23:41:01.040" v="22"/>
          <ac:grpSpMkLst>
            <pc:docMk/>
            <pc:sldMk cId="3031655077" sldId="257"/>
            <ac:grpSpMk id="22" creationId="{FFB939B9-73CE-4644-87BB-72AEBF001142}"/>
          </ac:grpSpMkLst>
        </pc:grpChg>
        <pc:graphicFrameChg chg="mod ord">
          <ac:chgData name="Taseen Hakim" userId="S::tdg1894@wmich.edu::c5df33e3-f047-41f9-a897-1fba2f27b463" providerId="AD" clId="Web-{503D02AA-C42B-437E-BC46-ACA117B09374}" dt="2023-03-16T23:41:01.040" v="22"/>
          <ac:graphicFrameMkLst>
            <pc:docMk/>
            <pc:sldMk cId="3031655077" sldId="257"/>
            <ac:graphicFrameMk id="14" creationId="{F7CC97FC-D0E7-7ED1-B024-5DCC58674115}"/>
          </ac:graphicFrameMkLst>
        </pc:graphicFrameChg>
      </pc:sldChg>
      <pc:sldChg chg="addSp delSp modSp mod setBg modClrScheme delDesignElem chgLayout">
        <pc:chgData name="Taseen Hakim" userId="S::tdg1894@wmich.edu::c5df33e3-f047-41f9-a897-1fba2f27b463" providerId="AD" clId="Web-{503D02AA-C42B-437E-BC46-ACA117B09374}" dt="2023-03-16T23:44:29.140" v="33"/>
        <pc:sldMkLst>
          <pc:docMk/>
          <pc:sldMk cId="1428146962" sldId="258"/>
        </pc:sldMkLst>
        <pc:spChg chg="mod ord">
          <ac:chgData name="Taseen Hakim" userId="S::tdg1894@wmich.edu::c5df33e3-f047-41f9-a897-1fba2f27b463" providerId="AD" clId="Web-{503D02AA-C42B-437E-BC46-ACA117B09374}" dt="2023-03-16T23:41:01.040" v="22"/>
          <ac:spMkLst>
            <pc:docMk/>
            <pc:sldMk cId="1428146962" sldId="258"/>
            <ac:spMk id="2" creationId="{F56C7F71-AC86-A87F-3254-B96EA6426872}"/>
          </ac:spMkLst>
        </pc:spChg>
        <pc:spChg chg="del">
          <ac:chgData name="Taseen Hakim" userId="S::tdg1894@wmich.edu::c5df33e3-f047-41f9-a897-1fba2f27b463" providerId="AD" clId="Web-{503D02AA-C42B-437E-BC46-ACA117B09374}" dt="2023-03-16T23:37:11.048" v="0"/>
          <ac:spMkLst>
            <pc:docMk/>
            <pc:sldMk cId="1428146962" sldId="258"/>
            <ac:spMk id="72" creationId="{BACC6370-2D7E-4714-9D71-7542949D7D5D}"/>
          </ac:spMkLst>
        </pc:spChg>
        <pc:spChg chg="del">
          <ac:chgData name="Taseen Hakim" userId="S::tdg1894@wmich.edu::c5df33e3-f047-41f9-a897-1fba2f27b463" providerId="AD" clId="Web-{503D02AA-C42B-437E-BC46-ACA117B09374}" dt="2023-03-16T23:37:11.048" v="0"/>
          <ac:spMkLst>
            <pc:docMk/>
            <pc:sldMk cId="1428146962" sldId="258"/>
            <ac:spMk id="73" creationId="{F68B3F68-107C-434F-AA38-110D5EA91B85}"/>
          </ac:spMkLst>
        </pc:spChg>
        <pc:spChg chg="del">
          <ac:chgData name="Taseen Hakim" userId="S::tdg1894@wmich.edu::c5df33e3-f047-41f9-a897-1fba2f27b463" providerId="AD" clId="Web-{503D02AA-C42B-437E-BC46-ACA117B09374}" dt="2023-03-16T23:37:11.048" v="0"/>
          <ac:spMkLst>
            <pc:docMk/>
            <pc:sldMk cId="1428146962" sldId="258"/>
            <ac:spMk id="74" creationId="{AAD0DBB9-1A4B-4391-81D4-CB19F9AB918A}"/>
          </ac:spMkLst>
        </pc:spChg>
        <pc:spChg chg="del">
          <ac:chgData name="Taseen Hakim" userId="S::tdg1894@wmich.edu::c5df33e3-f047-41f9-a897-1fba2f27b463" providerId="AD" clId="Web-{503D02AA-C42B-437E-BC46-ACA117B09374}" dt="2023-03-16T23:37:11.048" v="0"/>
          <ac:spMkLst>
            <pc:docMk/>
            <pc:sldMk cId="1428146962" sldId="258"/>
            <ac:spMk id="75" creationId="{063BBA22-50EA-4C4D-BE05-F1CE4E63AA56}"/>
          </ac:spMkLst>
        </pc:spChg>
        <pc:spChg chg="add">
          <ac:chgData name="Taseen Hakim" userId="S::tdg1894@wmich.edu::c5df33e3-f047-41f9-a897-1fba2f27b463" providerId="AD" clId="Web-{503D02AA-C42B-437E-BC46-ACA117B09374}" dt="2023-03-16T23:37:11.048" v="0"/>
          <ac:spMkLst>
            <pc:docMk/>
            <pc:sldMk cId="1428146962" sldId="258"/>
            <ac:spMk id="81" creationId="{257363FD-7E77-4145-9483-331A807ADF0E}"/>
          </ac:spMkLst>
        </pc:spChg>
        <pc:spChg chg="add del">
          <ac:chgData name="Taseen Hakim" userId="S::tdg1894@wmich.edu::c5df33e3-f047-41f9-a897-1fba2f27b463" providerId="AD" clId="Web-{503D02AA-C42B-437E-BC46-ACA117B09374}" dt="2023-03-16T23:41:16.712" v="25"/>
          <ac:spMkLst>
            <pc:docMk/>
            <pc:sldMk cId="1428146962" sldId="258"/>
            <ac:spMk id="86" creationId="{257363FD-7E77-4145-9483-331A807ADF0E}"/>
          </ac:spMkLst>
        </pc:spChg>
        <pc:spChg chg="add">
          <ac:chgData name="Taseen Hakim" userId="S::tdg1894@wmich.edu::c5df33e3-f047-41f9-a897-1fba2f27b463" providerId="AD" clId="Web-{503D02AA-C42B-437E-BC46-ACA117B09374}" dt="2023-03-16T23:41:16.712" v="25"/>
          <ac:spMkLst>
            <pc:docMk/>
            <pc:sldMk cId="1428146962" sldId="258"/>
            <ac:spMk id="88" creationId="{257363FD-7E77-4145-9483-331A807ADF0E}"/>
          </ac:spMkLst>
        </pc:spChg>
        <pc:graphicFrameChg chg="mod ord modGraphic">
          <ac:chgData name="Taseen Hakim" userId="S::tdg1894@wmich.edu::c5df33e3-f047-41f9-a897-1fba2f27b463" providerId="AD" clId="Web-{503D02AA-C42B-437E-BC46-ACA117B09374}" dt="2023-03-16T23:41:16.712" v="25"/>
          <ac:graphicFrameMkLst>
            <pc:docMk/>
            <pc:sldMk cId="1428146962" sldId="258"/>
            <ac:graphicFrameMk id="9" creationId="{FCF7E5D1-5269-718D-4764-083433539039}"/>
          </ac:graphicFrameMkLst>
        </pc:graphicFrameChg>
        <pc:picChg chg="add mod">
          <ac:chgData name="Taseen Hakim" userId="S::tdg1894@wmich.edu::c5df33e3-f047-41f9-a897-1fba2f27b463" providerId="AD" clId="Web-{503D02AA-C42B-437E-BC46-ACA117B09374}" dt="2023-03-16T23:41:16.650" v="24"/>
          <ac:picMkLst>
            <pc:docMk/>
            <pc:sldMk cId="1428146962" sldId="258"/>
            <ac:picMk id="77" creationId="{D612B503-B472-8299-ADAF-A5F8009EDEC4}"/>
          </ac:picMkLst>
        </pc:picChg>
      </pc:sldChg>
      <pc:sldChg chg="addSp delSp modSp mod modClrScheme delDesignElem chgLayout">
        <pc:chgData name="Taseen Hakim" userId="S::tdg1894@wmich.edu::c5df33e3-f047-41f9-a897-1fba2f27b463" providerId="AD" clId="Web-{503D02AA-C42B-437E-BC46-ACA117B09374}" dt="2023-03-16T23:42:00.932" v="32" actId="1076"/>
        <pc:sldMkLst>
          <pc:docMk/>
          <pc:sldMk cId="3444099186" sldId="259"/>
        </pc:sldMkLst>
        <pc:spChg chg="mod ord">
          <ac:chgData name="Taseen Hakim" userId="S::tdg1894@wmich.edu::c5df33e3-f047-41f9-a897-1fba2f27b463" providerId="AD" clId="Web-{503D02AA-C42B-437E-BC46-ACA117B09374}" dt="2023-03-16T23:41:44.119" v="30"/>
          <ac:spMkLst>
            <pc:docMk/>
            <pc:sldMk cId="3444099186" sldId="259"/>
            <ac:spMk id="2" creationId="{2A402EBC-4474-44F7-5B4F-15AF378F1E4B}"/>
          </ac:spMkLst>
        </pc:spChg>
        <pc:spChg chg="mod ord">
          <ac:chgData name="Taseen Hakim" userId="S::tdg1894@wmich.edu::c5df33e3-f047-41f9-a897-1fba2f27b463" providerId="AD" clId="Web-{503D02AA-C42B-437E-BC46-ACA117B09374}" dt="2023-03-16T23:41:44.119" v="30"/>
          <ac:spMkLst>
            <pc:docMk/>
            <pc:sldMk cId="3444099186" sldId="259"/>
            <ac:spMk id="3" creationId="{3E2F3CB5-5580-F2B4-C9C8-89E71AF2D1D2}"/>
          </ac:spMkLst>
        </pc:spChg>
        <pc:spChg chg="add del">
          <ac:chgData name="Taseen Hakim" userId="S::tdg1894@wmich.edu::c5df33e3-f047-41f9-a897-1fba2f27b463" providerId="AD" clId="Web-{503D02AA-C42B-437E-BC46-ACA117B09374}" dt="2023-03-16T23:41:44.119" v="30"/>
          <ac:spMkLst>
            <pc:docMk/>
            <pc:sldMk cId="3444099186" sldId="259"/>
            <ac:spMk id="34" creationId="{D009D6D5-DAC2-4A8B-A17A-E206B9012D09}"/>
          </ac:spMkLst>
        </pc:spChg>
        <pc:spChg chg="add del">
          <ac:chgData name="Taseen Hakim" userId="S::tdg1894@wmich.edu::c5df33e3-f047-41f9-a897-1fba2f27b463" providerId="AD" clId="Web-{503D02AA-C42B-437E-BC46-ACA117B09374}" dt="2023-03-16T23:41:44.104" v="29"/>
          <ac:spMkLst>
            <pc:docMk/>
            <pc:sldMk cId="3444099186" sldId="259"/>
            <ac:spMk id="40" creationId="{D1D34770-47A8-402C-AF23-2B653F2D88C1}"/>
          </ac:spMkLst>
        </pc:spChg>
        <pc:spChg chg="add">
          <ac:chgData name="Taseen Hakim" userId="S::tdg1894@wmich.edu::c5df33e3-f047-41f9-a897-1fba2f27b463" providerId="AD" clId="Web-{503D02AA-C42B-437E-BC46-ACA117B09374}" dt="2023-03-16T23:41:44.119" v="30"/>
          <ac:spMkLst>
            <pc:docMk/>
            <pc:sldMk cId="3444099186" sldId="259"/>
            <ac:spMk id="42" creationId="{D1EA859B-E555-4109-94F3-6700E046E008}"/>
          </ac:spMkLst>
        </pc:spChg>
        <pc:spChg chg="add">
          <ac:chgData name="Taseen Hakim" userId="S::tdg1894@wmich.edu::c5df33e3-f047-41f9-a897-1fba2f27b463" providerId="AD" clId="Web-{503D02AA-C42B-437E-BC46-ACA117B09374}" dt="2023-03-16T23:41:44.119" v="30"/>
          <ac:spMkLst>
            <pc:docMk/>
            <pc:sldMk cId="3444099186" sldId="259"/>
            <ac:spMk id="43" creationId="{04812C46-200A-4DEB-A05E-3ED6C68C2387}"/>
          </ac:spMkLst>
        </pc:spChg>
        <pc:picChg chg="mod ord">
          <ac:chgData name="Taseen Hakim" userId="S::tdg1894@wmich.edu::c5df33e3-f047-41f9-a897-1fba2f27b463" providerId="AD" clId="Web-{503D02AA-C42B-437E-BC46-ACA117B09374}" dt="2023-03-16T23:42:00.932" v="32" actId="1076"/>
          <ac:picMkLst>
            <pc:docMk/>
            <pc:sldMk cId="3444099186" sldId="259"/>
            <ac:picMk id="35" creationId="{A6306818-9F33-D386-01A0-CA3349CCB3D5}"/>
          </ac:picMkLst>
        </pc:picChg>
      </pc:sldChg>
      <pc:sldChg chg="addSp delSp modSp mod modClrScheme delDesignElem chgLayout">
        <pc:chgData name="Taseen Hakim" userId="S::tdg1894@wmich.edu::c5df33e3-f047-41f9-a897-1fba2f27b463" providerId="AD" clId="Web-{503D02AA-C42B-437E-BC46-ACA117B09374}" dt="2023-03-16T23:41:01.040" v="22"/>
        <pc:sldMkLst>
          <pc:docMk/>
          <pc:sldMk cId="2464928110" sldId="260"/>
        </pc:sldMkLst>
        <pc:spChg chg="mod ord">
          <ac:chgData name="Taseen Hakim" userId="S::tdg1894@wmich.edu::c5df33e3-f047-41f9-a897-1fba2f27b463" providerId="AD" clId="Web-{503D02AA-C42B-437E-BC46-ACA117B09374}" dt="2023-03-16T23:41:01.040" v="22"/>
          <ac:spMkLst>
            <pc:docMk/>
            <pc:sldMk cId="2464928110" sldId="260"/>
            <ac:spMk id="2" creationId="{319D63AC-981A-0C5D-38D2-4B90BB8ED5BF}"/>
          </ac:spMkLst>
        </pc:spChg>
        <pc:spChg chg="mod ord">
          <ac:chgData name="Taseen Hakim" userId="S::tdg1894@wmich.edu::c5df33e3-f047-41f9-a897-1fba2f27b463" providerId="AD" clId="Web-{503D02AA-C42B-437E-BC46-ACA117B09374}" dt="2023-03-16T23:41:01.040" v="22"/>
          <ac:spMkLst>
            <pc:docMk/>
            <pc:sldMk cId="2464928110" sldId="260"/>
            <ac:spMk id="3" creationId="{BC07D2CD-932D-4C4C-ED13-B70706FAA2EF}"/>
          </ac:spMkLst>
        </pc:spChg>
        <pc:spChg chg="add del">
          <ac:chgData name="Taseen Hakim" userId="S::tdg1894@wmich.edu::c5df33e3-f047-41f9-a897-1fba2f27b463" providerId="AD" clId="Web-{503D02AA-C42B-437E-BC46-ACA117B09374}" dt="2023-03-16T23:41:01.040" v="22"/>
          <ac:spMkLst>
            <pc:docMk/>
            <pc:sldMk cId="2464928110" sldId="260"/>
            <ac:spMk id="8" creationId="{D038248A-211C-4EEC-8401-C761B929FB52}"/>
          </ac:spMkLst>
        </pc:spChg>
        <pc:spChg chg="add del">
          <ac:chgData name="Taseen Hakim" userId="S::tdg1894@wmich.edu::c5df33e3-f047-41f9-a897-1fba2f27b463" providerId="AD" clId="Web-{503D02AA-C42B-437E-BC46-ACA117B09374}" dt="2023-03-16T23:41:01.040" v="22"/>
          <ac:spMkLst>
            <pc:docMk/>
            <pc:sldMk cId="2464928110" sldId="260"/>
            <ac:spMk id="10" creationId="{C30A849F-66D9-40C8-BEC8-35AFF8F4568F}"/>
          </ac:spMkLst>
        </pc:spChg>
        <pc:grpChg chg="add del">
          <ac:chgData name="Taseen Hakim" userId="S::tdg1894@wmich.edu::c5df33e3-f047-41f9-a897-1fba2f27b463" providerId="AD" clId="Web-{503D02AA-C42B-437E-BC46-ACA117B09374}" dt="2023-03-16T23:41:01.040" v="22"/>
          <ac:grpSpMkLst>
            <pc:docMk/>
            <pc:sldMk cId="2464928110" sldId="260"/>
            <ac:grpSpMk id="12" creationId="{04542298-A2B1-480F-A11C-A40EDD19B857}"/>
          </ac:grpSpMkLst>
        </pc:grpChg>
        <pc:grpChg chg="add del">
          <ac:chgData name="Taseen Hakim" userId="S::tdg1894@wmich.edu::c5df33e3-f047-41f9-a897-1fba2f27b463" providerId="AD" clId="Web-{503D02AA-C42B-437E-BC46-ACA117B09374}" dt="2023-03-16T23:41:01.040" v="22"/>
          <ac:grpSpMkLst>
            <pc:docMk/>
            <pc:sldMk cId="2464928110" sldId="260"/>
            <ac:grpSpMk id="18" creationId="{2A5C9C35-2375-49EB-B99C-17C87D42FE7C}"/>
          </ac:grpSpMkLst>
        </pc:grpChg>
      </pc:sldChg>
      <pc:sldChg chg="addSp delSp modSp mod setBg modClrScheme delDesignElem chgLayout">
        <pc:chgData name="Taseen Hakim" userId="S::tdg1894@wmich.edu::c5df33e3-f047-41f9-a897-1fba2f27b463" providerId="AD" clId="Web-{503D02AA-C42B-437E-BC46-ACA117B09374}" dt="2023-03-16T23:41:01.040" v="22"/>
        <pc:sldMkLst>
          <pc:docMk/>
          <pc:sldMk cId="2115022031" sldId="261"/>
        </pc:sldMkLst>
        <pc:spChg chg="mod ord">
          <ac:chgData name="Taseen Hakim" userId="S::tdg1894@wmich.edu::c5df33e3-f047-41f9-a897-1fba2f27b463" providerId="AD" clId="Web-{503D02AA-C42B-437E-BC46-ACA117B09374}" dt="2023-03-16T23:41:01.040" v="22"/>
          <ac:spMkLst>
            <pc:docMk/>
            <pc:sldMk cId="2115022031" sldId="261"/>
            <ac:spMk id="2" creationId="{15A82473-AAFB-3178-036B-75568E6F1F3A}"/>
          </ac:spMkLst>
        </pc:spChg>
        <pc:spChg chg="add del mod ord">
          <ac:chgData name="Taseen Hakim" userId="S::tdg1894@wmich.edu::c5df33e3-f047-41f9-a897-1fba2f27b463" providerId="AD" clId="Web-{503D02AA-C42B-437E-BC46-ACA117B09374}" dt="2023-03-16T23:41:01.040" v="22"/>
          <ac:spMkLst>
            <pc:docMk/>
            <pc:sldMk cId="2115022031" sldId="261"/>
            <ac:spMk id="3" creationId="{A741AB01-9984-6C8A-76A1-F4B1D4F9AADC}"/>
          </ac:spMkLst>
        </pc:spChg>
        <pc:spChg chg="add del">
          <ac:chgData name="Taseen Hakim" userId="S::tdg1894@wmich.edu::c5df33e3-f047-41f9-a897-1fba2f27b463" providerId="AD" clId="Web-{503D02AA-C42B-437E-BC46-ACA117B09374}" dt="2023-03-16T23:37:42.533" v="2"/>
          <ac:spMkLst>
            <pc:docMk/>
            <pc:sldMk cId="2115022031" sldId="261"/>
            <ac:spMk id="5" creationId="{6A8AAC95-3719-4BCD-B710-4160043D9237}"/>
          </ac:spMkLst>
        </pc:spChg>
        <pc:spChg chg="add del">
          <ac:chgData name="Taseen Hakim" userId="S::tdg1894@wmich.edu::c5df33e3-f047-41f9-a897-1fba2f27b463" providerId="AD" clId="Web-{503D02AA-C42B-437E-BC46-ACA117B09374}" dt="2023-03-16T23:37:42.533" v="2"/>
          <ac:spMkLst>
            <pc:docMk/>
            <pc:sldMk cId="2115022031" sldId="261"/>
            <ac:spMk id="6" creationId="{73A6D7BA-50E4-42FE-A0E3-FC42B7EC4372}"/>
          </ac:spMkLst>
        </pc:spChg>
        <pc:spChg chg="add del">
          <ac:chgData name="Taseen Hakim" userId="S::tdg1894@wmich.edu::c5df33e3-f047-41f9-a897-1fba2f27b463" providerId="AD" clId="Web-{503D02AA-C42B-437E-BC46-ACA117B09374}" dt="2023-03-16T23:41:01.040" v="22"/>
          <ac:spMkLst>
            <pc:docMk/>
            <pc:sldMk cId="2115022031" sldId="261"/>
            <ac:spMk id="7" creationId="{889C5E17-24D0-4696-A3C5-A2261FB455FA}"/>
          </ac:spMkLst>
        </pc:spChg>
        <pc:spChg chg="add del">
          <ac:chgData name="Taseen Hakim" userId="S::tdg1894@wmich.edu::c5df33e3-f047-41f9-a897-1fba2f27b463" providerId="AD" clId="Web-{503D02AA-C42B-437E-BC46-ACA117B09374}" dt="2023-03-16T23:37:44.127" v="4"/>
          <ac:spMkLst>
            <pc:docMk/>
            <pc:sldMk cId="2115022031" sldId="261"/>
            <ac:spMk id="9" creationId="{4BC99CB9-DDAD-44A2-8A1C-E3AF4E72DF5C}"/>
          </ac:spMkLst>
        </pc:spChg>
        <pc:spChg chg="add del">
          <ac:chgData name="Taseen Hakim" userId="S::tdg1894@wmich.edu::c5df33e3-f047-41f9-a897-1fba2f27b463" providerId="AD" clId="Web-{503D02AA-C42B-437E-BC46-ACA117B09374}" dt="2023-03-16T23:41:01.040" v="22"/>
          <ac:spMkLst>
            <pc:docMk/>
            <pc:sldMk cId="2115022031" sldId="261"/>
            <ac:spMk id="11" creationId="{6929B58F-2358-44CC-ACE5-EF1BD3C6C824}"/>
          </ac:spMkLst>
        </pc:spChg>
        <pc:spChg chg="add del">
          <ac:chgData name="Taseen Hakim" userId="S::tdg1894@wmich.edu::c5df33e3-f047-41f9-a897-1fba2f27b463" providerId="AD" clId="Web-{503D02AA-C42B-437E-BC46-ACA117B09374}" dt="2023-03-16T23:37:46.049" v="6"/>
          <ac:spMkLst>
            <pc:docMk/>
            <pc:sldMk cId="2115022031" sldId="261"/>
            <ac:spMk id="21" creationId="{4BC99CB9-DDAD-44A2-8A1C-E3AF4E72DF5C}"/>
          </ac:spMkLst>
        </pc:spChg>
        <pc:spChg chg="add del">
          <ac:chgData name="Taseen Hakim" userId="S::tdg1894@wmich.edu::c5df33e3-f047-41f9-a897-1fba2f27b463" providerId="AD" clId="Web-{503D02AA-C42B-437E-BC46-ACA117B09374}" dt="2023-03-16T23:37:47.534" v="8"/>
          <ac:spMkLst>
            <pc:docMk/>
            <pc:sldMk cId="2115022031" sldId="261"/>
            <ac:spMk id="26" creationId="{A0339EE9-5436-4860-BBFC-7CD7C90DBAE8}"/>
          </ac:spMkLst>
        </pc:spChg>
        <pc:spChg chg="add del">
          <ac:chgData name="Taseen Hakim" userId="S::tdg1894@wmich.edu::c5df33e3-f047-41f9-a897-1fba2f27b463" providerId="AD" clId="Web-{503D02AA-C42B-437E-BC46-ACA117B09374}" dt="2023-03-16T23:37:47.534" v="8"/>
          <ac:spMkLst>
            <pc:docMk/>
            <pc:sldMk cId="2115022031" sldId="261"/>
            <ac:spMk id="27" creationId="{AA770EBD-5B77-46EC-BF58-EF27ACD6B47C}"/>
          </ac:spMkLst>
        </pc:spChg>
        <pc:spChg chg="add del">
          <ac:chgData name="Taseen Hakim" userId="S::tdg1894@wmich.edu::c5df33e3-f047-41f9-a897-1fba2f27b463" providerId="AD" clId="Web-{503D02AA-C42B-437E-BC46-ACA117B09374}" dt="2023-03-16T23:37:48.784" v="10"/>
          <ac:spMkLst>
            <pc:docMk/>
            <pc:sldMk cId="2115022031" sldId="261"/>
            <ac:spMk id="29" creationId="{E8A8EAB8-D2FF-444D-B34B-7D32F106AD0E}"/>
          </ac:spMkLst>
        </pc:spChg>
        <pc:spChg chg="add del">
          <ac:chgData name="Taseen Hakim" userId="S::tdg1894@wmich.edu::c5df33e3-f047-41f9-a897-1fba2f27b463" providerId="AD" clId="Web-{503D02AA-C42B-437E-BC46-ACA117B09374}" dt="2023-03-16T23:37:51.377" v="12"/>
          <ac:spMkLst>
            <pc:docMk/>
            <pc:sldMk cId="2115022031" sldId="261"/>
            <ac:spMk id="33" creationId="{889C5E17-24D0-4696-A3C5-A2261FB455FA}"/>
          </ac:spMkLst>
        </pc:spChg>
        <pc:spChg chg="add del">
          <ac:chgData name="Taseen Hakim" userId="S::tdg1894@wmich.edu::c5df33e3-f047-41f9-a897-1fba2f27b463" providerId="AD" clId="Web-{503D02AA-C42B-437E-BC46-ACA117B09374}" dt="2023-03-16T23:37:51.377" v="12"/>
          <ac:spMkLst>
            <pc:docMk/>
            <pc:sldMk cId="2115022031" sldId="261"/>
            <ac:spMk id="34" creationId="{6929B58F-2358-44CC-ACE5-EF1BD3C6C824}"/>
          </ac:spMkLst>
        </pc:spChg>
        <pc:spChg chg="add del">
          <ac:chgData name="Taseen Hakim" userId="S::tdg1894@wmich.edu::c5df33e3-f047-41f9-a897-1fba2f27b463" providerId="AD" clId="Web-{503D02AA-C42B-437E-BC46-ACA117B09374}" dt="2023-03-16T23:39:52.022" v="16"/>
          <ac:spMkLst>
            <pc:docMk/>
            <pc:sldMk cId="2115022031" sldId="261"/>
            <ac:spMk id="39" creationId="{889C5E17-24D0-4696-A3C5-A2261FB455FA}"/>
          </ac:spMkLst>
        </pc:spChg>
        <pc:spChg chg="add del">
          <ac:chgData name="Taseen Hakim" userId="S::tdg1894@wmich.edu::c5df33e3-f047-41f9-a897-1fba2f27b463" providerId="AD" clId="Web-{503D02AA-C42B-437E-BC46-ACA117B09374}" dt="2023-03-16T23:39:52.022" v="16"/>
          <ac:spMkLst>
            <pc:docMk/>
            <pc:sldMk cId="2115022031" sldId="261"/>
            <ac:spMk id="40" creationId="{6929B58F-2358-44CC-ACE5-EF1BD3C6C824}"/>
          </ac:spMkLst>
        </pc:spChg>
        <pc:spChg chg="add del">
          <ac:chgData name="Taseen Hakim" userId="S::tdg1894@wmich.edu::c5df33e3-f047-41f9-a897-1fba2f27b463" providerId="AD" clId="Web-{503D02AA-C42B-437E-BC46-ACA117B09374}" dt="2023-03-16T23:39:52.022" v="16"/>
          <ac:spMkLst>
            <pc:docMk/>
            <pc:sldMk cId="2115022031" sldId="261"/>
            <ac:spMk id="42" creationId="{A741AB01-9984-6C8A-76A1-F4B1D4F9AADC}"/>
          </ac:spMkLst>
        </pc:spChg>
        <pc:grpChg chg="add del">
          <ac:chgData name="Taseen Hakim" userId="S::tdg1894@wmich.edu::c5df33e3-f047-41f9-a897-1fba2f27b463" providerId="AD" clId="Web-{503D02AA-C42B-437E-BC46-ACA117B09374}" dt="2023-03-16T23:37:44.127" v="4"/>
          <ac:grpSpMkLst>
            <pc:docMk/>
            <pc:sldMk cId="2115022031" sldId="261"/>
            <ac:grpSpMk id="16" creationId="{5C3921CD-DDE5-4B57-8FDF-B37ADE4EDAC7}"/>
          </ac:grpSpMkLst>
        </pc:grpChg>
        <pc:grpChg chg="add del">
          <ac:chgData name="Taseen Hakim" userId="S::tdg1894@wmich.edu::c5df33e3-f047-41f9-a897-1fba2f27b463" providerId="AD" clId="Web-{503D02AA-C42B-437E-BC46-ACA117B09374}" dt="2023-03-16T23:41:01.040" v="22"/>
          <ac:grpSpMkLst>
            <pc:docMk/>
            <pc:sldMk cId="2115022031" sldId="261"/>
            <ac:grpSpMk id="17" creationId="{09DA5303-A1AF-4830-806C-51FCD96188B7}"/>
          </ac:grpSpMkLst>
        </pc:grpChg>
        <pc:grpChg chg="add del">
          <ac:chgData name="Taseen Hakim" userId="S::tdg1894@wmich.edu::c5df33e3-f047-41f9-a897-1fba2f27b463" providerId="AD" clId="Web-{503D02AA-C42B-437E-BC46-ACA117B09374}" dt="2023-03-16T23:37:46.049" v="6"/>
          <ac:grpSpMkLst>
            <pc:docMk/>
            <pc:sldMk cId="2115022031" sldId="261"/>
            <ac:grpSpMk id="22" creationId="{05545017-2445-4AB3-95A6-48F17C802612}"/>
          </ac:grpSpMkLst>
        </pc:grpChg>
        <pc:grpChg chg="add del">
          <ac:chgData name="Taseen Hakim" userId="S::tdg1894@wmich.edu::c5df33e3-f047-41f9-a897-1fba2f27b463" providerId="AD" clId="Web-{503D02AA-C42B-437E-BC46-ACA117B09374}" dt="2023-03-16T23:37:46.049" v="6"/>
          <ac:grpSpMkLst>
            <pc:docMk/>
            <pc:sldMk cId="2115022031" sldId="261"/>
            <ac:grpSpMk id="24" creationId="{06B7259D-F2AD-42FE-B984-6D1D74321C5D}"/>
          </ac:grpSpMkLst>
        </pc:grpChg>
        <pc:grpChg chg="add del">
          <ac:chgData name="Taseen Hakim" userId="S::tdg1894@wmich.edu::c5df33e3-f047-41f9-a897-1fba2f27b463" providerId="AD" clId="Web-{503D02AA-C42B-437E-BC46-ACA117B09374}" dt="2023-03-16T23:37:51.377" v="12"/>
          <ac:grpSpMkLst>
            <pc:docMk/>
            <pc:sldMk cId="2115022031" sldId="261"/>
            <ac:grpSpMk id="35" creationId="{09DA5303-A1AF-4830-806C-51FCD96188B7}"/>
          </ac:grpSpMkLst>
        </pc:grpChg>
        <pc:grpChg chg="add del">
          <ac:chgData name="Taseen Hakim" userId="S::tdg1894@wmich.edu::c5df33e3-f047-41f9-a897-1fba2f27b463" providerId="AD" clId="Web-{503D02AA-C42B-437E-BC46-ACA117B09374}" dt="2023-03-16T23:39:52.022" v="16"/>
          <ac:grpSpMkLst>
            <pc:docMk/>
            <pc:sldMk cId="2115022031" sldId="261"/>
            <ac:grpSpMk id="41" creationId="{09DA5303-A1AF-4830-806C-51FCD96188B7}"/>
          </ac:grpSpMkLst>
        </pc:grpChg>
        <pc:graphicFrameChg chg="add del">
          <ac:chgData name="Taseen Hakim" userId="S::tdg1894@wmich.edu::c5df33e3-f047-41f9-a897-1fba2f27b463" providerId="AD" clId="Web-{503D02AA-C42B-437E-BC46-ACA117B09374}" dt="2023-03-16T23:38:02.518" v="14"/>
          <ac:graphicFrameMkLst>
            <pc:docMk/>
            <pc:sldMk cId="2115022031" sldId="261"/>
            <ac:graphicFrameMk id="37" creationId="{93EAB96C-C71F-DF9A-073A-6FC2354CBDB2}"/>
          </ac:graphicFrameMkLst>
        </pc:graphicFrameChg>
        <pc:cxnChg chg="add del">
          <ac:chgData name="Taseen Hakim" userId="S::tdg1894@wmich.edu::c5df33e3-f047-41f9-a897-1fba2f27b463" providerId="AD" clId="Web-{503D02AA-C42B-437E-BC46-ACA117B09374}" dt="2023-03-16T23:37:48.784" v="10"/>
          <ac:cxnSpMkLst>
            <pc:docMk/>
            <pc:sldMk cId="2115022031" sldId="261"/>
            <ac:cxnSpMk id="30" creationId="{067633D1-6EE6-4118-B9F0-B363477BEE7A}"/>
          </ac:cxnSpMkLst>
        </pc:cxnChg>
        <pc:cxnChg chg="add del">
          <ac:chgData name="Taseen Hakim" userId="S::tdg1894@wmich.edu::c5df33e3-f047-41f9-a897-1fba2f27b463" providerId="AD" clId="Web-{503D02AA-C42B-437E-BC46-ACA117B09374}" dt="2023-03-16T23:37:48.784" v="10"/>
          <ac:cxnSpMkLst>
            <pc:docMk/>
            <pc:sldMk cId="2115022031" sldId="261"/>
            <ac:cxnSpMk id="31" creationId="{4AD7FFC6-42A9-49CB-B5E9-B3F6B038331B}"/>
          </ac:cxnSpMkLst>
        </pc:cxnChg>
      </pc:sldChg>
      <pc:sldChg chg="addSp delSp modSp">
        <pc:chgData name="Taseen Hakim" userId="S::tdg1894@wmich.edu::c5df33e3-f047-41f9-a897-1fba2f27b463" providerId="AD" clId="Web-{503D02AA-C42B-437E-BC46-ACA117B09374}" dt="2023-03-16T23:48:16.741" v="65" actId="14100"/>
        <pc:sldMkLst>
          <pc:docMk/>
          <pc:sldMk cId="586560463" sldId="262"/>
        </pc:sldMkLst>
        <pc:spChg chg="add mod">
          <ac:chgData name="Taseen Hakim" userId="S::tdg1894@wmich.edu::c5df33e3-f047-41f9-a897-1fba2f27b463" providerId="AD" clId="Web-{503D02AA-C42B-437E-BC46-ACA117B09374}" dt="2023-03-16T23:48:13.178" v="64" actId="14100"/>
          <ac:spMkLst>
            <pc:docMk/>
            <pc:sldMk cId="586560463" sldId="262"/>
            <ac:spMk id="5" creationId="{18AAB5B7-33C3-5986-6070-6E26AA5878FC}"/>
          </ac:spMkLst>
        </pc:spChg>
        <pc:spChg chg="del">
          <ac:chgData name="Taseen Hakim" userId="S::tdg1894@wmich.edu::c5df33e3-f047-41f9-a897-1fba2f27b463" providerId="AD" clId="Web-{503D02AA-C42B-437E-BC46-ACA117B09374}" dt="2023-03-16T23:45:27.236" v="34"/>
          <ac:spMkLst>
            <pc:docMk/>
            <pc:sldMk cId="586560463" sldId="262"/>
            <ac:spMk id="31" creationId="{04812C46-200A-4DEB-A05E-3ED6C68C2387}"/>
          </ac:spMkLst>
        </pc:spChg>
        <pc:spChg chg="del">
          <ac:chgData name="Taseen Hakim" userId="S::tdg1894@wmich.edu::c5df33e3-f047-41f9-a897-1fba2f27b463" providerId="AD" clId="Web-{503D02AA-C42B-437E-BC46-ACA117B09374}" dt="2023-03-16T23:45:27.236" v="34"/>
          <ac:spMkLst>
            <pc:docMk/>
            <pc:sldMk cId="586560463" sldId="262"/>
            <ac:spMk id="32" creationId="{D1EA859B-E555-4109-94F3-6700E046E008}"/>
          </ac:spMkLst>
        </pc:spChg>
        <pc:spChg chg="mod">
          <ac:chgData name="Taseen Hakim" userId="S::tdg1894@wmich.edu::c5df33e3-f047-41f9-a897-1fba2f27b463" providerId="AD" clId="Web-{503D02AA-C42B-437E-BC46-ACA117B09374}" dt="2023-03-16T23:48:16.741" v="65" actId="14100"/>
          <ac:spMkLst>
            <pc:docMk/>
            <pc:sldMk cId="586560463" sldId="262"/>
            <ac:spMk id="33" creationId="{1F2A591C-1B66-A7EE-CAE7-3C28B2BAEB71}"/>
          </ac:spMkLst>
        </pc:spChg>
        <pc:spChg chg="del">
          <ac:chgData name="Taseen Hakim" userId="S::tdg1894@wmich.edu::c5df33e3-f047-41f9-a897-1fba2f27b463" providerId="AD" clId="Web-{503D02AA-C42B-437E-BC46-ACA117B09374}" dt="2023-03-16T23:45:27.236" v="34"/>
          <ac:spMkLst>
            <pc:docMk/>
            <pc:sldMk cId="586560463" sldId="262"/>
            <ac:spMk id="34" creationId="{59982A19-2F75-B268-E6B1-0C0DF6C6B357}"/>
          </ac:spMkLst>
        </pc:spChg>
        <pc:spChg chg="add">
          <ac:chgData name="Taseen Hakim" userId="S::tdg1894@wmich.edu::c5df33e3-f047-41f9-a897-1fba2f27b463" providerId="AD" clId="Web-{503D02AA-C42B-437E-BC46-ACA117B09374}" dt="2023-03-16T23:45:27.236" v="34"/>
          <ac:spMkLst>
            <pc:docMk/>
            <pc:sldMk cId="586560463" sldId="262"/>
            <ac:spMk id="39" creationId="{ECC07320-C2CA-4E29-8481-9D9E143C7788}"/>
          </ac:spMkLst>
        </pc:spChg>
        <pc:spChg chg="add">
          <ac:chgData name="Taseen Hakim" userId="S::tdg1894@wmich.edu::c5df33e3-f047-41f9-a897-1fba2f27b463" providerId="AD" clId="Web-{503D02AA-C42B-437E-BC46-ACA117B09374}" dt="2023-03-16T23:45:27.236" v="34"/>
          <ac:spMkLst>
            <pc:docMk/>
            <pc:sldMk cId="586560463" sldId="262"/>
            <ac:spMk id="41" creationId="{178FB36B-5BFE-42CA-BC60-1115E0D95EEC}"/>
          </ac:spMkLst>
        </pc:spChg>
        <pc:picChg chg="mod">
          <ac:chgData name="Taseen Hakim" userId="S::tdg1894@wmich.edu::c5df33e3-f047-41f9-a897-1fba2f27b463" providerId="AD" clId="Web-{503D02AA-C42B-437E-BC46-ACA117B09374}" dt="2023-03-16T23:45:49.080" v="37" actId="1076"/>
          <ac:picMkLst>
            <pc:docMk/>
            <pc:sldMk cId="586560463" sldId="262"/>
            <ac:picMk id="4" creationId="{C7390E18-8548-0220-0697-D40B677D48C6}"/>
          </ac:picMkLst>
        </pc:picChg>
      </pc:sldChg>
      <pc:sldMasterChg chg="add del addSldLayout delSldLayout">
        <pc:chgData name="Taseen Hakim" userId="S::tdg1894@wmich.edu::c5df33e3-f047-41f9-a897-1fba2f27b463" providerId="AD" clId="Web-{503D02AA-C42B-437E-BC46-ACA117B09374}" dt="2023-03-16T23:41:01.040" v="22"/>
        <pc:sldMasterMkLst>
          <pc:docMk/>
          <pc:sldMasterMk cId="3583796833" sldId="2147483672"/>
        </pc:sldMasterMkLst>
        <pc:sldLayoutChg chg="add del">
          <pc:chgData name="Taseen Hakim" userId="S::tdg1894@wmich.edu::c5df33e3-f047-41f9-a897-1fba2f27b463" providerId="AD" clId="Web-{503D02AA-C42B-437E-BC46-ACA117B09374}" dt="2023-03-16T23:41:01.040" v="22"/>
          <pc:sldLayoutMkLst>
            <pc:docMk/>
            <pc:sldMasterMk cId="3583796833" sldId="2147483672"/>
            <pc:sldLayoutMk cId="747241265" sldId="2147483673"/>
          </pc:sldLayoutMkLst>
        </pc:sldLayoutChg>
        <pc:sldLayoutChg chg="add del">
          <pc:chgData name="Taseen Hakim" userId="S::tdg1894@wmich.edu::c5df33e3-f047-41f9-a897-1fba2f27b463" providerId="AD" clId="Web-{503D02AA-C42B-437E-BC46-ACA117B09374}" dt="2023-03-16T23:41:01.040" v="22"/>
          <pc:sldLayoutMkLst>
            <pc:docMk/>
            <pc:sldMasterMk cId="3583796833" sldId="2147483672"/>
            <pc:sldLayoutMk cId="3180200690" sldId="2147483674"/>
          </pc:sldLayoutMkLst>
        </pc:sldLayoutChg>
        <pc:sldLayoutChg chg="add del">
          <pc:chgData name="Taseen Hakim" userId="S::tdg1894@wmich.edu::c5df33e3-f047-41f9-a897-1fba2f27b463" providerId="AD" clId="Web-{503D02AA-C42B-437E-BC46-ACA117B09374}" dt="2023-03-16T23:41:01.040" v="22"/>
          <pc:sldLayoutMkLst>
            <pc:docMk/>
            <pc:sldMasterMk cId="3583796833" sldId="2147483672"/>
            <pc:sldLayoutMk cId="964733325" sldId="2147483675"/>
          </pc:sldLayoutMkLst>
        </pc:sldLayoutChg>
        <pc:sldLayoutChg chg="add del">
          <pc:chgData name="Taseen Hakim" userId="S::tdg1894@wmich.edu::c5df33e3-f047-41f9-a897-1fba2f27b463" providerId="AD" clId="Web-{503D02AA-C42B-437E-BC46-ACA117B09374}" dt="2023-03-16T23:41:01.040" v="22"/>
          <pc:sldLayoutMkLst>
            <pc:docMk/>
            <pc:sldMasterMk cId="3583796833" sldId="2147483672"/>
            <pc:sldLayoutMk cId="3906912540" sldId="2147483676"/>
          </pc:sldLayoutMkLst>
        </pc:sldLayoutChg>
        <pc:sldLayoutChg chg="add del">
          <pc:chgData name="Taseen Hakim" userId="S::tdg1894@wmich.edu::c5df33e3-f047-41f9-a897-1fba2f27b463" providerId="AD" clId="Web-{503D02AA-C42B-437E-BC46-ACA117B09374}" dt="2023-03-16T23:41:01.040" v="22"/>
          <pc:sldLayoutMkLst>
            <pc:docMk/>
            <pc:sldMasterMk cId="3583796833" sldId="2147483672"/>
            <pc:sldLayoutMk cId="2815306123" sldId="2147483677"/>
          </pc:sldLayoutMkLst>
        </pc:sldLayoutChg>
        <pc:sldLayoutChg chg="add del">
          <pc:chgData name="Taseen Hakim" userId="S::tdg1894@wmich.edu::c5df33e3-f047-41f9-a897-1fba2f27b463" providerId="AD" clId="Web-{503D02AA-C42B-437E-BC46-ACA117B09374}" dt="2023-03-16T23:41:01.040" v="22"/>
          <pc:sldLayoutMkLst>
            <pc:docMk/>
            <pc:sldMasterMk cId="3583796833" sldId="2147483672"/>
            <pc:sldLayoutMk cId="763459393" sldId="2147483678"/>
          </pc:sldLayoutMkLst>
        </pc:sldLayoutChg>
        <pc:sldLayoutChg chg="add del">
          <pc:chgData name="Taseen Hakim" userId="S::tdg1894@wmich.edu::c5df33e3-f047-41f9-a897-1fba2f27b463" providerId="AD" clId="Web-{503D02AA-C42B-437E-BC46-ACA117B09374}" dt="2023-03-16T23:41:01.040" v="22"/>
          <pc:sldLayoutMkLst>
            <pc:docMk/>
            <pc:sldMasterMk cId="3583796833" sldId="2147483672"/>
            <pc:sldLayoutMk cId="3513473791" sldId="2147483679"/>
          </pc:sldLayoutMkLst>
        </pc:sldLayoutChg>
        <pc:sldLayoutChg chg="add del">
          <pc:chgData name="Taseen Hakim" userId="S::tdg1894@wmich.edu::c5df33e3-f047-41f9-a897-1fba2f27b463" providerId="AD" clId="Web-{503D02AA-C42B-437E-BC46-ACA117B09374}" dt="2023-03-16T23:41:01.040" v="22"/>
          <pc:sldLayoutMkLst>
            <pc:docMk/>
            <pc:sldMasterMk cId="3583796833" sldId="2147483672"/>
            <pc:sldLayoutMk cId="358036351" sldId="2147483680"/>
          </pc:sldLayoutMkLst>
        </pc:sldLayoutChg>
        <pc:sldLayoutChg chg="add del">
          <pc:chgData name="Taseen Hakim" userId="S::tdg1894@wmich.edu::c5df33e3-f047-41f9-a897-1fba2f27b463" providerId="AD" clId="Web-{503D02AA-C42B-437E-BC46-ACA117B09374}" dt="2023-03-16T23:41:01.040" v="22"/>
          <pc:sldLayoutMkLst>
            <pc:docMk/>
            <pc:sldMasterMk cId="3583796833" sldId="2147483672"/>
            <pc:sldLayoutMk cId="1615733247" sldId="2147483681"/>
          </pc:sldLayoutMkLst>
        </pc:sldLayoutChg>
        <pc:sldLayoutChg chg="add del">
          <pc:chgData name="Taseen Hakim" userId="S::tdg1894@wmich.edu::c5df33e3-f047-41f9-a897-1fba2f27b463" providerId="AD" clId="Web-{503D02AA-C42B-437E-BC46-ACA117B09374}" dt="2023-03-16T23:41:01.040" v="22"/>
          <pc:sldLayoutMkLst>
            <pc:docMk/>
            <pc:sldMasterMk cId="3583796833" sldId="2147483672"/>
            <pc:sldLayoutMk cId="2599991506" sldId="2147483682"/>
          </pc:sldLayoutMkLst>
        </pc:sldLayoutChg>
        <pc:sldLayoutChg chg="add del">
          <pc:chgData name="Taseen Hakim" userId="S::tdg1894@wmich.edu::c5df33e3-f047-41f9-a897-1fba2f27b463" providerId="AD" clId="Web-{503D02AA-C42B-437E-BC46-ACA117B09374}" dt="2023-03-16T23:41:01.040" v="22"/>
          <pc:sldLayoutMkLst>
            <pc:docMk/>
            <pc:sldMasterMk cId="3583796833" sldId="2147483672"/>
            <pc:sldLayoutMk cId="205575969" sldId="2147483683"/>
          </pc:sldLayoutMkLst>
        </pc:sldLayoutChg>
      </pc:sldMasterChg>
      <pc:sldMasterChg chg="add del addSldLayout delSldLayout modSldLayout">
        <pc:chgData name="Taseen Hakim" userId="S::tdg1894@wmich.edu::c5df33e3-f047-41f9-a897-1fba2f27b463" providerId="AD" clId="Web-{503D02AA-C42B-437E-BC46-ACA117B09374}" dt="2023-03-16T23:41:01.040" v="22"/>
        <pc:sldMasterMkLst>
          <pc:docMk/>
          <pc:sldMasterMk cId="2236736807" sldId="2147483684"/>
        </pc:sldMasterMkLst>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3533611555" sldId="2147483685"/>
          </pc:sldLayoutMkLst>
        </pc:sldLayoutChg>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418383914" sldId="2147483686"/>
          </pc:sldLayoutMkLst>
        </pc:sldLayoutChg>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1686321509" sldId="2147483687"/>
          </pc:sldLayoutMkLst>
        </pc:sldLayoutChg>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510805036" sldId="2147483688"/>
          </pc:sldLayoutMkLst>
        </pc:sldLayoutChg>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3988126330" sldId="2147483689"/>
          </pc:sldLayoutMkLst>
        </pc:sldLayoutChg>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2935888044" sldId="2147483690"/>
          </pc:sldLayoutMkLst>
        </pc:sldLayoutChg>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2652246879" sldId="2147483691"/>
          </pc:sldLayoutMkLst>
        </pc:sldLayoutChg>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953414802" sldId="2147483692"/>
          </pc:sldLayoutMkLst>
        </pc:sldLayoutChg>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1373296930" sldId="2147483693"/>
          </pc:sldLayoutMkLst>
        </pc:sldLayoutChg>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1002098596" sldId="2147483694"/>
          </pc:sldLayoutMkLst>
        </pc:sldLayoutChg>
        <pc:sldLayoutChg chg="add del mod replId">
          <pc:chgData name="Taseen Hakim" userId="S::tdg1894@wmich.edu::c5df33e3-f047-41f9-a897-1fba2f27b463" providerId="AD" clId="Web-{503D02AA-C42B-437E-BC46-ACA117B09374}" dt="2023-03-16T23:41:01.040" v="22"/>
          <pc:sldLayoutMkLst>
            <pc:docMk/>
            <pc:sldMasterMk cId="2236736807" sldId="2147483684"/>
            <pc:sldLayoutMk cId="3115037912" sldId="2147483695"/>
          </pc:sldLayoutMkLst>
        </pc:sldLayoutChg>
      </pc:sldMasterChg>
      <pc:sldMasterChg chg="add del addSldLayout delSldLayout modSldLayout">
        <pc:chgData name="Taseen Hakim" userId="S::tdg1894@wmich.edu::c5df33e3-f047-41f9-a897-1fba2f27b463" providerId="AD" clId="Web-{503D02AA-C42B-437E-BC46-ACA117B09374}" dt="2023-03-16T23:40:57.149" v="21"/>
        <pc:sldMasterMkLst>
          <pc:docMk/>
          <pc:sldMasterMk cId="2269855243" sldId="2147483696"/>
        </pc:sldMasterMkLst>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72121525" sldId="2147483697"/>
          </pc:sldLayoutMkLst>
        </pc:sldLayoutChg>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730958514" sldId="2147483698"/>
          </pc:sldLayoutMkLst>
        </pc:sldLayoutChg>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2863665878" sldId="2147483699"/>
          </pc:sldLayoutMkLst>
        </pc:sldLayoutChg>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833090820" sldId="2147483700"/>
          </pc:sldLayoutMkLst>
        </pc:sldLayoutChg>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2326996195" sldId="2147483701"/>
          </pc:sldLayoutMkLst>
        </pc:sldLayoutChg>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4102600974" sldId="2147483702"/>
          </pc:sldLayoutMkLst>
        </pc:sldLayoutChg>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2085135064" sldId="2147483703"/>
          </pc:sldLayoutMkLst>
        </pc:sldLayoutChg>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4157712116" sldId="2147483704"/>
          </pc:sldLayoutMkLst>
        </pc:sldLayoutChg>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3854153666" sldId="2147483705"/>
          </pc:sldLayoutMkLst>
        </pc:sldLayoutChg>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4235764551" sldId="2147483706"/>
          </pc:sldLayoutMkLst>
        </pc:sldLayoutChg>
        <pc:sldLayoutChg chg="add del mod replId">
          <pc:chgData name="Taseen Hakim" userId="S::tdg1894@wmich.edu::c5df33e3-f047-41f9-a897-1fba2f27b463" providerId="AD" clId="Web-{503D02AA-C42B-437E-BC46-ACA117B09374}" dt="2023-03-16T23:40:57.149" v="21"/>
          <pc:sldLayoutMkLst>
            <pc:docMk/>
            <pc:sldMasterMk cId="2269855243" sldId="2147483696"/>
            <pc:sldLayoutMk cId="203835384" sldId="2147483707"/>
          </pc:sldLayoutMkLst>
        </pc:sldLayoutChg>
      </pc:sldMasterChg>
    </pc:docChg>
  </pc:docChgLst>
  <pc:docChgLst>
    <pc:chgData name="Taseen Hakim" userId="S::tdg1894@wmich.edu::c5df33e3-f047-41f9-a897-1fba2f27b463" providerId="AD" clId="Web-{35EBF29B-E642-440F-86D7-FEA357EEC05E}"/>
    <pc:docChg chg="addSld delSld modSld addMainMaster delMainMaster">
      <pc:chgData name="Taseen Hakim" userId="S::tdg1894@wmich.edu::c5df33e3-f047-41f9-a897-1fba2f27b463" providerId="AD" clId="Web-{35EBF29B-E642-440F-86D7-FEA357EEC05E}" dt="2023-03-16T23:35:41.357" v="93"/>
      <pc:docMkLst>
        <pc:docMk/>
      </pc:docMkLst>
      <pc:sldChg chg="addSp delSp modSp mod setBg modClrScheme addAnim setClrOvrMap chgLayout">
        <pc:chgData name="Taseen Hakim" userId="S::tdg1894@wmich.edu::c5df33e3-f047-41f9-a897-1fba2f27b463" providerId="AD" clId="Web-{35EBF29B-E642-440F-86D7-FEA357EEC05E}" dt="2023-03-16T23:29:59.267" v="67" actId="1076"/>
        <pc:sldMkLst>
          <pc:docMk/>
          <pc:sldMk cId="109857222" sldId="256"/>
        </pc:sldMkLst>
        <pc:spChg chg="mod ord">
          <ac:chgData name="Taseen Hakim" userId="S::tdg1894@wmich.edu::c5df33e3-f047-41f9-a897-1fba2f27b463" providerId="AD" clId="Web-{35EBF29B-E642-440F-86D7-FEA357EEC05E}" dt="2023-03-16T23:29:42.751" v="65"/>
          <ac:spMkLst>
            <pc:docMk/>
            <pc:sldMk cId="109857222" sldId="256"/>
            <ac:spMk id="2" creationId="{00000000-0000-0000-0000-000000000000}"/>
          </ac:spMkLst>
        </pc:spChg>
        <pc:spChg chg="mod ord">
          <ac:chgData name="Taseen Hakim" userId="S::tdg1894@wmich.edu::c5df33e3-f047-41f9-a897-1fba2f27b463" providerId="AD" clId="Web-{35EBF29B-E642-440F-86D7-FEA357EEC05E}" dt="2023-03-16T23:29:42.751" v="65"/>
          <ac:spMkLst>
            <pc:docMk/>
            <pc:sldMk cId="109857222" sldId="256"/>
            <ac:spMk id="3" creationId="{00000000-0000-0000-0000-000000000000}"/>
          </ac:spMkLst>
        </pc:spChg>
        <pc:spChg chg="add del">
          <ac:chgData name="Taseen Hakim" userId="S::tdg1894@wmich.edu::c5df33e3-f047-41f9-a897-1fba2f27b463" providerId="AD" clId="Web-{35EBF29B-E642-440F-86D7-FEA357EEC05E}" dt="2023-03-16T23:29:42.751" v="65"/>
          <ac:spMkLst>
            <pc:docMk/>
            <pc:sldMk cId="109857222" sldId="256"/>
            <ac:spMk id="9" creationId="{71B2258F-86CA-4D4D-8270-BC05FCDEBFB3}"/>
          </ac:spMkLst>
        </pc:spChg>
        <pc:spChg chg="add del">
          <ac:chgData name="Taseen Hakim" userId="S::tdg1894@wmich.edu::c5df33e3-f047-41f9-a897-1fba2f27b463" providerId="AD" clId="Web-{35EBF29B-E642-440F-86D7-FEA357EEC05E}" dt="2023-03-16T23:29:11.781" v="60"/>
          <ac:spMkLst>
            <pc:docMk/>
            <pc:sldMk cId="109857222" sldId="256"/>
            <ac:spMk id="14" creationId="{E91DC736-0EF8-4F87-9146-EBF1D2EE4D3D}"/>
          </ac:spMkLst>
        </pc:spChg>
        <pc:spChg chg="add del">
          <ac:chgData name="Taseen Hakim" userId="S::tdg1894@wmich.edu::c5df33e3-f047-41f9-a897-1fba2f27b463" providerId="AD" clId="Web-{35EBF29B-E642-440F-86D7-FEA357EEC05E}" dt="2023-03-16T23:29:11.781" v="60"/>
          <ac:spMkLst>
            <pc:docMk/>
            <pc:sldMk cId="109857222" sldId="256"/>
            <ac:spMk id="16" creationId="{097CD68E-23E3-4007-8847-CD0944C4F7BE}"/>
          </ac:spMkLst>
        </pc:spChg>
        <pc:spChg chg="add del">
          <ac:chgData name="Taseen Hakim" userId="S::tdg1894@wmich.edu::c5df33e3-f047-41f9-a897-1fba2f27b463" providerId="AD" clId="Web-{35EBF29B-E642-440F-86D7-FEA357EEC05E}" dt="2023-03-16T23:29:11.781" v="60"/>
          <ac:spMkLst>
            <pc:docMk/>
            <pc:sldMk cId="109857222" sldId="256"/>
            <ac:spMk id="18" creationId="{AF2F604E-43BE-4DC3-B983-E071523364F8}"/>
          </ac:spMkLst>
        </pc:spChg>
        <pc:spChg chg="add del">
          <ac:chgData name="Taseen Hakim" userId="S::tdg1894@wmich.edu::c5df33e3-f047-41f9-a897-1fba2f27b463" providerId="AD" clId="Web-{35EBF29B-E642-440F-86D7-FEA357EEC05E}" dt="2023-03-16T23:29:11.781" v="60"/>
          <ac:spMkLst>
            <pc:docMk/>
            <pc:sldMk cId="109857222" sldId="256"/>
            <ac:spMk id="20" creationId="{08C9B587-E65E-4B52-B37C-ABEBB6E87928}"/>
          </ac:spMkLst>
        </pc:spChg>
        <pc:spChg chg="add del">
          <ac:chgData name="Taseen Hakim" userId="S::tdg1894@wmich.edu::c5df33e3-f047-41f9-a897-1fba2f27b463" providerId="AD" clId="Web-{35EBF29B-E642-440F-86D7-FEA357EEC05E}" dt="2023-03-16T23:29:20.547" v="62"/>
          <ac:spMkLst>
            <pc:docMk/>
            <pc:sldMk cId="109857222" sldId="256"/>
            <ac:spMk id="22" creationId="{06DA9DF9-31F7-4056-B42E-878CC92417B8}"/>
          </ac:spMkLst>
        </pc:spChg>
        <pc:spChg chg="add del">
          <ac:chgData name="Taseen Hakim" userId="S::tdg1894@wmich.edu::c5df33e3-f047-41f9-a897-1fba2f27b463" providerId="AD" clId="Web-{35EBF29B-E642-440F-86D7-FEA357EEC05E}" dt="2023-03-16T23:29:42.720" v="64"/>
          <ac:spMkLst>
            <pc:docMk/>
            <pc:sldMk cId="109857222" sldId="256"/>
            <ac:spMk id="24" creationId="{8A94871E-96FC-4ADE-815B-41A636E34F1A}"/>
          </ac:spMkLst>
        </pc:spChg>
        <pc:spChg chg="add del">
          <ac:chgData name="Taseen Hakim" userId="S::tdg1894@wmich.edu::c5df33e3-f047-41f9-a897-1fba2f27b463" providerId="AD" clId="Web-{35EBF29B-E642-440F-86D7-FEA357EEC05E}" dt="2023-03-16T23:29:42.720" v="64"/>
          <ac:spMkLst>
            <pc:docMk/>
            <pc:sldMk cId="109857222" sldId="256"/>
            <ac:spMk id="25" creationId="{3FCFB1DE-0B7E-48CC-BA90-B2AB0889F9D6}"/>
          </ac:spMkLst>
        </pc:spChg>
        <pc:spChg chg="add">
          <ac:chgData name="Taseen Hakim" userId="S::tdg1894@wmich.edu::c5df33e3-f047-41f9-a897-1fba2f27b463" providerId="AD" clId="Web-{35EBF29B-E642-440F-86D7-FEA357EEC05E}" dt="2023-03-16T23:29:42.751" v="65"/>
          <ac:spMkLst>
            <pc:docMk/>
            <pc:sldMk cId="109857222" sldId="256"/>
            <ac:spMk id="27" creationId="{ECC07320-C2CA-4E29-8481-9D9E143C7788}"/>
          </ac:spMkLst>
        </pc:spChg>
        <pc:spChg chg="add">
          <ac:chgData name="Taseen Hakim" userId="S::tdg1894@wmich.edu::c5df33e3-f047-41f9-a897-1fba2f27b463" providerId="AD" clId="Web-{35EBF29B-E642-440F-86D7-FEA357EEC05E}" dt="2023-03-16T23:29:42.751" v="65"/>
          <ac:spMkLst>
            <pc:docMk/>
            <pc:sldMk cId="109857222" sldId="256"/>
            <ac:spMk id="28" creationId="{178FB36B-5BFE-42CA-BC60-1115E0D95EEC}"/>
          </ac:spMkLst>
        </pc:spChg>
        <pc:picChg chg="add mod ord">
          <ac:chgData name="Taseen Hakim" userId="S::tdg1894@wmich.edu::c5df33e3-f047-41f9-a897-1fba2f27b463" providerId="AD" clId="Web-{35EBF29B-E642-440F-86D7-FEA357EEC05E}" dt="2023-03-16T23:29:59.267" v="67" actId="1076"/>
          <ac:picMkLst>
            <pc:docMk/>
            <pc:sldMk cId="109857222" sldId="256"/>
            <ac:picMk id="5" creationId="{4D5F42CE-581A-C513-47AE-7BE76E3025FA}"/>
          </ac:picMkLst>
        </pc:picChg>
      </pc:sldChg>
      <pc:sldChg chg="addSp delSp modSp mod setBg modClrScheme chgLayout">
        <pc:chgData name="Taseen Hakim" userId="S::tdg1894@wmich.edu::c5df33e3-f047-41f9-a897-1fba2f27b463" providerId="AD" clId="Web-{35EBF29B-E642-440F-86D7-FEA357EEC05E}" dt="2023-03-16T23:30:44.191" v="68"/>
        <pc:sldMkLst>
          <pc:docMk/>
          <pc:sldMk cId="3031655077" sldId="257"/>
        </pc:sldMkLst>
        <pc:spChg chg="mod ord">
          <ac:chgData name="Taseen Hakim" userId="S::tdg1894@wmich.edu::c5df33e3-f047-41f9-a897-1fba2f27b463" providerId="AD" clId="Web-{35EBF29B-E642-440F-86D7-FEA357EEC05E}" dt="2023-03-16T23:30:44.191" v="68"/>
          <ac:spMkLst>
            <pc:docMk/>
            <pc:sldMk cId="3031655077" sldId="257"/>
            <ac:spMk id="2" creationId="{D7DE74A9-BC24-20B6-0D27-208093B110A3}"/>
          </ac:spMkLst>
        </pc:spChg>
        <pc:spChg chg="add del mod ord">
          <ac:chgData name="Taseen Hakim" userId="S::tdg1894@wmich.edu::c5df33e3-f047-41f9-a897-1fba2f27b463" providerId="AD" clId="Web-{35EBF29B-E642-440F-86D7-FEA357EEC05E}" dt="2023-03-16T23:26:58.949" v="53"/>
          <ac:spMkLst>
            <pc:docMk/>
            <pc:sldMk cId="3031655077" sldId="257"/>
            <ac:spMk id="3" creationId="{4425C763-D6EC-9A34-C7A7-40B8F71B32FB}"/>
          </ac:spMkLst>
        </pc:spChg>
        <pc:spChg chg="add del mod">
          <ac:chgData name="Taseen Hakim" userId="S::tdg1894@wmich.edu::c5df33e3-f047-41f9-a897-1fba2f27b463" providerId="AD" clId="Web-{35EBF29B-E642-440F-86D7-FEA357EEC05E}" dt="2023-03-16T23:26:41.792" v="47"/>
          <ac:spMkLst>
            <pc:docMk/>
            <pc:sldMk cId="3031655077" sldId="257"/>
            <ac:spMk id="5" creationId="{7609399F-C37F-83AC-8375-EFA8BA0F7231}"/>
          </ac:spMkLst>
        </pc:spChg>
        <pc:spChg chg="add del">
          <ac:chgData name="Taseen Hakim" userId="S::tdg1894@wmich.edu::c5df33e3-f047-41f9-a897-1fba2f27b463" providerId="AD" clId="Web-{35EBF29B-E642-440F-86D7-FEA357EEC05E}" dt="2023-03-16T23:26:54.136" v="50"/>
          <ac:spMkLst>
            <pc:docMk/>
            <pc:sldMk cId="3031655077" sldId="257"/>
            <ac:spMk id="10" creationId="{9228552E-C8B1-4A80-8448-0787CE0FC704}"/>
          </ac:spMkLst>
        </pc:spChg>
        <pc:spChg chg="add">
          <ac:chgData name="Taseen Hakim" userId="S::tdg1894@wmich.edu::c5df33e3-f047-41f9-a897-1fba2f27b463" providerId="AD" clId="Web-{35EBF29B-E642-440F-86D7-FEA357EEC05E}" dt="2023-03-16T23:30:44.191" v="68"/>
          <ac:spMkLst>
            <pc:docMk/>
            <pc:sldMk cId="3031655077" sldId="257"/>
            <ac:spMk id="20" creationId="{E10650BA-D090-4A23-98E3-B48BBAEA9201}"/>
          </ac:spMkLst>
        </pc:spChg>
        <pc:grpChg chg="add">
          <ac:chgData name="Taseen Hakim" userId="S::tdg1894@wmich.edu::c5df33e3-f047-41f9-a897-1fba2f27b463" providerId="AD" clId="Web-{35EBF29B-E642-440F-86D7-FEA357EEC05E}" dt="2023-03-16T23:30:44.191" v="68"/>
          <ac:grpSpMkLst>
            <pc:docMk/>
            <pc:sldMk cId="3031655077" sldId="257"/>
            <ac:grpSpMk id="22" creationId="{FFB939B9-73CE-4644-87BB-72AEBF001142}"/>
          </ac:grpSpMkLst>
        </pc:grpChg>
        <pc:graphicFrameChg chg="add del">
          <ac:chgData name="Taseen Hakim" userId="S::tdg1894@wmich.edu::c5df33e3-f047-41f9-a897-1fba2f27b463" providerId="AD" clId="Web-{35EBF29B-E642-440F-86D7-FEA357EEC05E}" dt="2023-03-16T23:26:54.136" v="50"/>
          <ac:graphicFrameMkLst>
            <pc:docMk/>
            <pc:sldMk cId="3031655077" sldId="257"/>
            <ac:graphicFrameMk id="7" creationId="{6DC019F2-EA2B-49F7-8C2A-75C616A375A1}"/>
          </ac:graphicFrameMkLst>
        </pc:graphicFrameChg>
        <pc:graphicFrameChg chg="add del">
          <ac:chgData name="Taseen Hakim" userId="S::tdg1894@wmich.edu::c5df33e3-f047-41f9-a897-1fba2f27b463" providerId="AD" clId="Web-{35EBF29B-E642-440F-86D7-FEA357EEC05E}" dt="2023-03-16T23:26:58.933" v="52"/>
          <ac:graphicFrameMkLst>
            <pc:docMk/>
            <pc:sldMk cId="3031655077" sldId="257"/>
            <ac:graphicFrameMk id="12" creationId="{D3AC3956-2AD9-2CE8-036B-BBA4711BAE8B}"/>
          </ac:graphicFrameMkLst>
        </pc:graphicFrameChg>
        <pc:graphicFrameChg chg="add mod modGraphic">
          <ac:chgData name="Taseen Hakim" userId="S::tdg1894@wmich.edu::c5df33e3-f047-41f9-a897-1fba2f27b463" providerId="AD" clId="Web-{35EBF29B-E642-440F-86D7-FEA357EEC05E}" dt="2023-03-16T23:30:44.191" v="68"/>
          <ac:graphicFrameMkLst>
            <pc:docMk/>
            <pc:sldMk cId="3031655077" sldId="257"/>
            <ac:graphicFrameMk id="14" creationId="{F7CC97FC-D0E7-7ED1-B024-5DCC58674115}"/>
          </ac:graphicFrameMkLst>
        </pc:graphicFrameChg>
        <pc:picChg chg="add del mod">
          <ac:chgData name="Taseen Hakim" userId="S::tdg1894@wmich.edu::c5df33e3-f047-41f9-a897-1fba2f27b463" providerId="AD" clId="Web-{35EBF29B-E642-440F-86D7-FEA357EEC05E}" dt="2023-03-16T23:26:41.792" v="48"/>
          <ac:picMkLst>
            <pc:docMk/>
            <pc:sldMk cId="3031655077" sldId="257"/>
            <ac:picMk id="4" creationId="{8B12B64D-1AD0-BB48-29D0-B0E1CF03F567}"/>
          </ac:picMkLst>
        </pc:picChg>
        <pc:picChg chg="add del">
          <ac:chgData name="Taseen Hakim" userId="S::tdg1894@wmich.edu::c5df33e3-f047-41f9-a897-1fba2f27b463" providerId="AD" clId="Web-{35EBF29B-E642-440F-86D7-FEA357EEC05E}" dt="2023-03-16T23:26:54.136" v="50"/>
          <ac:picMkLst>
            <pc:docMk/>
            <pc:sldMk cId="3031655077" sldId="257"/>
            <ac:picMk id="6" creationId="{16ED40AC-4B67-7EF1-A08F-C5FFB21579EA}"/>
          </ac:picMkLst>
        </pc:picChg>
        <pc:picChg chg="add">
          <ac:chgData name="Taseen Hakim" userId="S::tdg1894@wmich.edu::c5df33e3-f047-41f9-a897-1fba2f27b463" providerId="AD" clId="Web-{35EBF29B-E642-440F-86D7-FEA357EEC05E}" dt="2023-03-16T23:30:44.191" v="68"/>
          <ac:picMkLst>
            <pc:docMk/>
            <pc:sldMk cId="3031655077" sldId="257"/>
            <ac:picMk id="16" creationId="{54B95575-1FBE-5DAA-233C-6076BF3CFE44}"/>
          </ac:picMkLst>
        </pc:picChg>
      </pc:sldChg>
      <pc:sldChg chg="addSp delSp modSp mod setBg modClrScheme setClrOvrMap chgLayout">
        <pc:chgData name="Taseen Hakim" userId="S::tdg1894@wmich.edu::c5df33e3-f047-41f9-a897-1fba2f27b463" providerId="AD" clId="Web-{35EBF29B-E642-440F-86D7-FEA357EEC05E}" dt="2023-03-16T23:35:37.763" v="92"/>
        <pc:sldMkLst>
          <pc:docMk/>
          <pc:sldMk cId="1428146962" sldId="258"/>
        </pc:sldMkLst>
        <pc:spChg chg="mod ord">
          <ac:chgData name="Taseen Hakim" userId="S::tdg1894@wmich.edu::c5df33e3-f047-41f9-a897-1fba2f27b463" providerId="AD" clId="Web-{35EBF29B-E642-440F-86D7-FEA357EEC05E}" dt="2023-03-16T23:35:37.763" v="92"/>
          <ac:spMkLst>
            <pc:docMk/>
            <pc:sldMk cId="1428146962" sldId="258"/>
            <ac:spMk id="2" creationId="{F56C7F71-AC86-A87F-3254-B96EA6426872}"/>
          </ac:spMkLst>
        </pc:spChg>
        <pc:spChg chg="add del mod ord">
          <ac:chgData name="Taseen Hakim" userId="S::tdg1894@wmich.edu::c5df33e3-f047-41f9-a897-1fba2f27b463" providerId="AD" clId="Web-{35EBF29B-E642-440F-86D7-FEA357EEC05E}" dt="2023-03-16T23:27:39.700" v="58"/>
          <ac:spMkLst>
            <pc:docMk/>
            <pc:sldMk cId="1428146962" sldId="258"/>
            <ac:spMk id="3" creationId="{9B70671A-0F70-4EF5-B8CF-A62EE4CF402C}"/>
          </ac:spMkLst>
        </pc:spChg>
        <pc:spChg chg="add del">
          <ac:chgData name="Taseen Hakim" userId="S::tdg1894@wmich.edu::c5df33e3-f047-41f9-a897-1fba2f27b463" providerId="AD" clId="Web-{35EBF29B-E642-440F-86D7-FEA357EEC05E}" dt="2023-03-16T23:33:07.805" v="87"/>
          <ac:spMkLst>
            <pc:docMk/>
            <pc:sldMk cId="1428146962" sldId="258"/>
            <ac:spMk id="14" creationId="{6C4028FD-8BAA-4A19-BFDE-594D991B7552}"/>
          </ac:spMkLst>
        </pc:spChg>
        <pc:spChg chg="add del">
          <ac:chgData name="Taseen Hakim" userId="S::tdg1894@wmich.edu::c5df33e3-f047-41f9-a897-1fba2f27b463" providerId="AD" clId="Web-{35EBF29B-E642-440F-86D7-FEA357EEC05E}" dt="2023-03-16T23:33:09.805" v="89"/>
          <ac:spMkLst>
            <pc:docMk/>
            <pc:sldMk cId="1428146962" sldId="258"/>
            <ac:spMk id="16" creationId="{955A2079-FA98-4876-80F0-72364A7D2EA4}"/>
          </ac:spMkLst>
        </pc:spChg>
        <pc:spChg chg="add">
          <ac:chgData name="Taseen Hakim" userId="S::tdg1894@wmich.edu::c5df33e3-f047-41f9-a897-1fba2f27b463" providerId="AD" clId="Web-{35EBF29B-E642-440F-86D7-FEA357EEC05E}" dt="2023-03-16T23:33:09.836" v="90"/>
          <ac:spMkLst>
            <pc:docMk/>
            <pc:sldMk cId="1428146962" sldId="258"/>
            <ac:spMk id="18" creationId="{6C4028FD-8BAA-4A19-BFDE-594D991B7552}"/>
          </ac:spMkLst>
        </pc:spChg>
        <pc:spChg chg="add del">
          <ac:chgData name="Taseen Hakim" userId="S::tdg1894@wmich.edu::c5df33e3-f047-41f9-a897-1fba2f27b463" providerId="AD" clId="Web-{35EBF29B-E642-440F-86D7-FEA357EEC05E}" dt="2023-03-16T23:35:37.763" v="92"/>
          <ac:spMkLst>
            <pc:docMk/>
            <pc:sldMk cId="1428146962" sldId="258"/>
            <ac:spMk id="41" creationId="{56E9B3E6-E277-4D68-BA48-9CB43FFBD6E2}"/>
          </ac:spMkLst>
        </pc:spChg>
        <pc:spChg chg="add del">
          <ac:chgData name="Taseen Hakim" userId="S::tdg1894@wmich.edu::c5df33e3-f047-41f9-a897-1fba2f27b463" providerId="AD" clId="Web-{35EBF29B-E642-440F-86D7-FEA357EEC05E}" dt="2023-03-16T23:35:37.763" v="92"/>
          <ac:spMkLst>
            <pc:docMk/>
            <pc:sldMk cId="1428146962" sldId="258"/>
            <ac:spMk id="48" creationId="{D5B0017B-2ECA-49AF-B397-DC140825DF8D}"/>
          </ac:spMkLst>
        </pc:spChg>
        <pc:spChg chg="add del">
          <ac:chgData name="Taseen Hakim" userId="S::tdg1894@wmich.edu::c5df33e3-f047-41f9-a897-1fba2f27b463" providerId="AD" clId="Web-{35EBF29B-E642-440F-86D7-FEA357EEC05E}" dt="2023-03-16T23:35:37.763" v="92"/>
          <ac:spMkLst>
            <pc:docMk/>
            <pc:sldMk cId="1428146962" sldId="258"/>
            <ac:spMk id="55" creationId="{5D11FD0E-2D27-4A5A-949D-222E61ECBCC3}"/>
          </ac:spMkLst>
        </pc:spChg>
        <pc:spChg chg="add del">
          <ac:chgData name="Taseen Hakim" userId="S::tdg1894@wmich.edu::c5df33e3-f047-41f9-a897-1fba2f27b463" providerId="AD" clId="Web-{35EBF29B-E642-440F-86D7-FEA357EEC05E}" dt="2023-03-16T23:35:37.763" v="92"/>
          <ac:spMkLst>
            <pc:docMk/>
            <pc:sldMk cId="1428146962" sldId="258"/>
            <ac:spMk id="57" creationId="{1BC8109F-B452-45EE-8BB3-65433C039601}"/>
          </ac:spMkLst>
        </pc:spChg>
        <pc:grpChg chg="add del">
          <ac:chgData name="Taseen Hakim" userId="S::tdg1894@wmich.edu::c5df33e3-f047-41f9-a897-1fba2f27b463" providerId="AD" clId="Web-{35EBF29B-E642-440F-86D7-FEA357EEC05E}" dt="2023-03-16T23:35:37.763" v="92"/>
          <ac:grpSpMkLst>
            <pc:docMk/>
            <pc:sldMk cId="1428146962" sldId="258"/>
            <ac:grpSpMk id="43" creationId="{AE1C45F0-260A-458C-96ED-C1F6D2151219}"/>
          </ac:grpSpMkLst>
        </pc:grpChg>
        <pc:graphicFrameChg chg="add del">
          <ac:chgData name="Taseen Hakim" userId="S::tdg1894@wmich.edu::c5df33e3-f047-41f9-a897-1fba2f27b463" providerId="AD" clId="Web-{35EBF29B-E642-440F-86D7-FEA357EEC05E}" dt="2023-03-16T23:27:36.825" v="55"/>
          <ac:graphicFrameMkLst>
            <pc:docMk/>
            <pc:sldMk cId="1428146962" sldId="258"/>
            <ac:graphicFrameMk id="5" creationId="{C8EC256D-5FAF-DB0C-3ED4-D69937A2402D}"/>
          </ac:graphicFrameMkLst>
        </pc:graphicFrameChg>
        <pc:graphicFrameChg chg="add del">
          <ac:chgData name="Taseen Hakim" userId="S::tdg1894@wmich.edu::c5df33e3-f047-41f9-a897-1fba2f27b463" providerId="AD" clId="Web-{35EBF29B-E642-440F-86D7-FEA357EEC05E}" dt="2023-03-16T23:27:39.669" v="57"/>
          <ac:graphicFrameMkLst>
            <pc:docMk/>
            <pc:sldMk cId="1428146962" sldId="258"/>
            <ac:graphicFrameMk id="7" creationId="{96DF2679-0B73-1E90-70BC-73FFEF1237DB}"/>
          </ac:graphicFrameMkLst>
        </pc:graphicFrameChg>
        <pc:graphicFrameChg chg="add mod modGraphic">
          <ac:chgData name="Taseen Hakim" userId="S::tdg1894@wmich.edu::c5df33e3-f047-41f9-a897-1fba2f27b463" providerId="AD" clId="Web-{35EBF29B-E642-440F-86D7-FEA357EEC05E}" dt="2023-03-16T23:35:37.763" v="92"/>
          <ac:graphicFrameMkLst>
            <pc:docMk/>
            <pc:sldMk cId="1428146962" sldId="258"/>
            <ac:graphicFrameMk id="9" creationId="{FCF7E5D1-5269-718D-4764-083433539039}"/>
          </ac:graphicFrameMkLst>
        </pc:graphicFrameChg>
        <pc:cxnChg chg="add del">
          <ac:chgData name="Taseen Hakim" userId="S::tdg1894@wmich.edu::c5df33e3-f047-41f9-a897-1fba2f27b463" providerId="AD" clId="Web-{35EBF29B-E642-440F-86D7-FEA357EEC05E}" dt="2023-03-16T23:35:37.763" v="92"/>
          <ac:cxnSpMkLst>
            <pc:docMk/>
            <pc:sldMk cId="1428146962" sldId="258"/>
            <ac:cxnSpMk id="50" creationId="{6CF1BAF6-AD41-4082-B212-8A1F9A2E8779}"/>
          </ac:cxnSpMkLst>
        </pc:cxnChg>
      </pc:sldChg>
      <pc:sldChg chg="addSp delSp modSp mod setBg modClrScheme chgLayout">
        <pc:chgData name="Taseen Hakim" userId="S::tdg1894@wmich.edu::c5df33e3-f047-41f9-a897-1fba2f27b463" providerId="AD" clId="Web-{35EBF29B-E642-440F-86D7-FEA357EEC05E}" dt="2023-03-16T23:32:12.569" v="83"/>
        <pc:sldMkLst>
          <pc:docMk/>
          <pc:sldMk cId="3444099186" sldId="259"/>
        </pc:sldMkLst>
        <pc:spChg chg="mod ord">
          <ac:chgData name="Taseen Hakim" userId="S::tdg1894@wmich.edu::c5df33e3-f047-41f9-a897-1fba2f27b463" providerId="AD" clId="Web-{35EBF29B-E642-440F-86D7-FEA357EEC05E}" dt="2023-03-16T23:32:12.569" v="83"/>
          <ac:spMkLst>
            <pc:docMk/>
            <pc:sldMk cId="3444099186" sldId="259"/>
            <ac:spMk id="2" creationId="{2A402EBC-4474-44F7-5B4F-15AF378F1E4B}"/>
          </ac:spMkLst>
        </pc:spChg>
        <pc:spChg chg="mod ord">
          <ac:chgData name="Taseen Hakim" userId="S::tdg1894@wmich.edu::c5df33e3-f047-41f9-a897-1fba2f27b463" providerId="AD" clId="Web-{35EBF29B-E642-440F-86D7-FEA357EEC05E}" dt="2023-03-16T23:32:12.569" v="83"/>
          <ac:spMkLst>
            <pc:docMk/>
            <pc:sldMk cId="3444099186" sldId="259"/>
            <ac:spMk id="3" creationId="{3E2F3CB5-5580-F2B4-C9C8-89E71AF2D1D2}"/>
          </ac:spMkLst>
        </pc:spChg>
        <pc:spChg chg="add del">
          <ac:chgData name="Taseen Hakim" userId="S::tdg1894@wmich.edu::c5df33e3-f047-41f9-a897-1fba2f27b463" providerId="AD" clId="Web-{35EBF29B-E642-440F-86D7-FEA357EEC05E}" dt="2023-03-16T23:31:45.334" v="70"/>
          <ac:spMkLst>
            <pc:docMk/>
            <pc:sldMk cId="3444099186" sldId="259"/>
            <ac:spMk id="9" creationId="{2C61293E-6EBE-43EF-A52C-9BEBFD7679D4}"/>
          </ac:spMkLst>
        </pc:spChg>
        <pc:spChg chg="add del">
          <ac:chgData name="Taseen Hakim" userId="S::tdg1894@wmich.edu::c5df33e3-f047-41f9-a897-1fba2f27b463" providerId="AD" clId="Web-{35EBF29B-E642-440F-86D7-FEA357EEC05E}" dt="2023-03-16T23:31:45.334" v="70"/>
          <ac:spMkLst>
            <pc:docMk/>
            <pc:sldMk cId="3444099186" sldId="259"/>
            <ac:spMk id="11" creationId="{21540236-BFD5-4A9D-8840-4703E7F76825}"/>
          </ac:spMkLst>
        </pc:spChg>
        <pc:spChg chg="add del">
          <ac:chgData name="Taseen Hakim" userId="S::tdg1894@wmich.edu::c5df33e3-f047-41f9-a897-1fba2f27b463" providerId="AD" clId="Web-{35EBF29B-E642-440F-86D7-FEA357EEC05E}" dt="2023-03-16T23:31:46.927" v="72"/>
          <ac:spMkLst>
            <pc:docMk/>
            <pc:sldMk cId="3444099186" sldId="259"/>
            <ac:spMk id="13" creationId="{D009D6D5-DAC2-4A8B-A17A-E206B9012D09}"/>
          </ac:spMkLst>
        </pc:spChg>
        <pc:spChg chg="add del">
          <ac:chgData name="Taseen Hakim" userId="S::tdg1894@wmich.edu::c5df33e3-f047-41f9-a897-1fba2f27b463" providerId="AD" clId="Web-{35EBF29B-E642-440F-86D7-FEA357EEC05E}" dt="2023-03-16T23:31:48.818" v="74"/>
          <ac:spMkLst>
            <pc:docMk/>
            <pc:sldMk cId="3444099186" sldId="259"/>
            <ac:spMk id="16" creationId="{2C61293E-6EBE-43EF-A52C-9BEBFD7679D4}"/>
          </ac:spMkLst>
        </pc:spChg>
        <pc:spChg chg="add del">
          <ac:chgData name="Taseen Hakim" userId="S::tdg1894@wmich.edu::c5df33e3-f047-41f9-a897-1fba2f27b463" providerId="AD" clId="Web-{35EBF29B-E642-440F-86D7-FEA357EEC05E}" dt="2023-03-16T23:31:48.818" v="74"/>
          <ac:spMkLst>
            <pc:docMk/>
            <pc:sldMk cId="3444099186" sldId="259"/>
            <ac:spMk id="18" creationId="{21540236-BFD5-4A9D-8840-4703E7F76825}"/>
          </ac:spMkLst>
        </pc:spChg>
        <pc:spChg chg="add del">
          <ac:chgData name="Taseen Hakim" userId="S::tdg1894@wmich.edu::c5df33e3-f047-41f9-a897-1fba2f27b463" providerId="AD" clId="Web-{35EBF29B-E642-440F-86D7-FEA357EEC05E}" dt="2023-03-16T23:31:50.459" v="76"/>
          <ac:spMkLst>
            <pc:docMk/>
            <pc:sldMk cId="3444099186" sldId="259"/>
            <ac:spMk id="20" creationId="{79BB35BC-D5C2-4C8B-A22A-A71E6191913B}"/>
          </ac:spMkLst>
        </pc:spChg>
        <pc:spChg chg="add del">
          <ac:chgData name="Taseen Hakim" userId="S::tdg1894@wmich.edu::c5df33e3-f047-41f9-a897-1fba2f27b463" providerId="AD" clId="Web-{35EBF29B-E642-440F-86D7-FEA357EEC05E}" dt="2023-03-16T23:31:58.287" v="78"/>
          <ac:spMkLst>
            <pc:docMk/>
            <pc:sldMk cId="3444099186" sldId="259"/>
            <ac:spMk id="23" creationId="{2C61293E-6EBE-43EF-A52C-9BEBFD7679D4}"/>
          </ac:spMkLst>
        </pc:spChg>
        <pc:spChg chg="add del">
          <ac:chgData name="Taseen Hakim" userId="S::tdg1894@wmich.edu::c5df33e3-f047-41f9-a897-1fba2f27b463" providerId="AD" clId="Web-{35EBF29B-E642-440F-86D7-FEA357EEC05E}" dt="2023-03-16T23:31:58.287" v="78"/>
          <ac:spMkLst>
            <pc:docMk/>
            <pc:sldMk cId="3444099186" sldId="259"/>
            <ac:spMk id="25" creationId="{21540236-BFD5-4A9D-8840-4703E7F76825}"/>
          </ac:spMkLst>
        </pc:spChg>
        <pc:spChg chg="add del">
          <ac:chgData name="Taseen Hakim" userId="S::tdg1894@wmich.edu::c5df33e3-f047-41f9-a897-1fba2f27b463" providerId="AD" clId="Web-{35EBF29B-E642-440F-86D7-FEA357EEC05E}" dt="2023-03-16T23:32:08.803" v="80"/>
          <ac:spMkLst>
            <pc:docMk/>
            <pc:sldMk cId="3444099186" sldId="259"/>
            <ac:spMk id="27" creationId="{79BB35BC-D5C2-4C8B-A22A-A71E6191913B}"/>
          </ac:spMkLst>
        </pc:spChg>
        <pc:spChg chg="add del">
          <ac:chgData name="Taseen Hakim" userId="S::tdg1894@wmich.edu::c5df33e3-f047-41f9-a897-1fba2f27b463" providerId="AD" clId="Web-{35EBF29B-E642-440F-86D7-FEA357EEC05E}" dt="2023-03-16T23:32:12.553" v="82"/>
          <ac:spMkLst>
            <pc:docMk/>
            <pc:sldMk cId="3444099186" sldId="259"/>
            <ac:spMk id="30" creationId="{2C61293E-6EBE-43EF-A52C-9BEBFD7679D4}"/>
          </ac:spMkLst>
        </pc:spChg>
        <pc:spChg chg="add del">
          <ac:chgData name="Taseen Hakim" userId="S::tdg1894@wmich.edu::c5df33e3-f047-41f9-a897-1fba2f27b463" providerId="AD" clId="Web-{35EBF29B-E642-440F-86D7-FEA357EEC05E}" dt="2023-03-16T23:32:12.553" v="82"/>
          <ac:spMkLst>
            <pc:docMk/>
            <pc:sldMk cId="3444099186" sldId="259"/>
            <ac:spMk id="32" creationId="{21540236-BFD5-4A9D-8840-4703E7F76825}"/>
          </ac:spMkLst>
        </pc:spChg>
        <pc:spChg chg="add">
          <ac:chgData name="Taseen Hakim" userId="S::tdg1894@wmich.edu::c5df33e3-f047-41f9-a897-1fba2f27b463" providerId="AD" clId="Web-{35EBF29B-E642-440F-86D7-FEA357EEC05E}" dt="2023-03-16T23:32:12.569" v="83"/>
          <ac:spMkLst>
            <pc:docMk/>
            <pc:sldMk cId="3444099186" sldId="259"/>
            <ac:spMk id="34" creationId="{D009D6D5-DAC2-4A8B-A17A-E206B9012D09}"/>
          </ac:spMkLst>
        </pc:spChg>
        <pc:picChg chg="add del">
          <ac:chgData name="Taseen Hakim" userId="S::tdg1894@wmich.edu::c5df33e3-f047-41f9-a897-1fba2f27b463" providerId="AD" clId="Web-{35EBF29B-E642-440F-86D7-FEA357EEC05E}" dt="2023-03-16T23:31:45.334" v="70"/>
          <ac:picMkLst>
            <pc:docMk/>
            <pc:sldMk cId="3444099186" sldId="259"/>
            <ac:picMk id="5" creationId="{1FB6A7EB-5B96-90CC-898D-E013BDC24D2A}"/>
          </ac:picMkLst>
        </pc:picChg>
        <pc:picChg chg="add del">
          <ac:chgData name="Taseen Hakim" userId="S::tdg1894@wmich.edu::c5df33e3-f047-41f9-a897-1fba2f27b463" providerId="AD" clId="Web-{35EBF29B-E642-440F-86D7-FEA357EEC05E}" dt="2023-03-16T23:31:46.927" v="72"/>
          <ac:picMkLst>
            <pc:docMk/>
            <pc:sldMk cId="3444099186" sldId="259"/>
            <ac:picMk id="14" creationId="{A6306818-9F33-D386-01A0-CA3349CCB3D5}"/>
          </ac:picMkLst>
        </pc:picChg>
        <pc:picChg chg="add del">
          <ac:chgData name="Taseen Hakim" userId="S::tdg1894@wmich.edu::c5df33e3-f047-41f9-a897-1fba2f27b463" providerId="AD" clId="Web-{35EBF29B-E642-440F-86D7-FEA357EEC05E}" dt="2023-03-16T23:31:48.818" v="74"/>
          <ac:picMkLst>
            <pc:docMk/>
            <pc:sldMk cId="3444099186" sldId="259"/>
            <ac:picMk id="17" creationId="{1FB6A7EB-5B96-90CC-898D-E013BDC24D2A}"/>
          </ac:picMkLst>
        </pc:picChg>
        <pc:picChg chg="add del">
          <ac:chgData name="Taseen Hakim" userId="S::tdg1894@wmich.edu::c5df33e3-f047-41f9-a897-1fba2f27b463" providerId="AD" clId="Web-{35EBF29B-E642-440F-86D7-FEA357EEC05E}" dt="2023-03-16T23:31:50.459" v="76"/>
          <ac:picMkLst>
            <pc:docMk/>
            <pc:sldMk cId="3444099186" sldId="259"/>
            <ac:picMk id="21" creationId="{E344BF3F-98BE-BAF3-C95D-B0EC0EC499F3}"/>
          </ac:picMkLst>
        </pc:picChg>
        <pc:picChg chg="add del">
          <ac:chgData name="Taseen Hakim" userId="S::tdg1894@wmich.edu::c5df33e3-f047-41f9-a897-1fba2f27b463" providerId="AD" clId="Web-{35EBF29B-E642-440F-86D7-FEA357EEC05E}" dt="2023-03-16T23:31:58.287" v="78"/>
          <ac:picMkLst>
            <pc:docMk/>
            <pc:sldMk cId="3444099186" sldId="259"/>
            <ac:picMk id="24" creationId="{1FB6A7EB-5B96-90CC-898D-E013BDC24D2A}"/>
          </ac:picMkLst>
        </pc:picChg>
        <pc:picChg chg="add del">
          <ac:chgData name="Taseen Hakim" userId="S::tdg1894@wmich.edu::c5df33e3-f047-41f9-a897-1fba2f27b463" providerId="AD" clId="Web-{35EBF29B-E642-440F-86D7-FEA357EEC05E}" dt="2023-03-16T23:32:08.803" v="80"/>
          <ac:picMkLst>
            <pc:docMk/>
            <pc:sldMk cId="3444099186" sldId="259"/>
            <ac:picMk id="28" creationId="{E344BF3F-98BE-BAF3-C95D-B0EC0EC499F3}"/>
          </ac:picMkLst>
        </pc:picChg>
        <pc:picChg chg="add del">
          <ac:chgData name="Taseen Hakim" userId="S::tdg1894@wmich.edu::c5df33e3-f047-41f9-a897-1fba2f27b463" providerId="AD" clId="Web-{35EBF29B-E642-440F-86D7-FEA357EEC05E}" dt="2023-03-16T23:32:12.553" v="82"/>
          <ac:picMkLst>
            <pc:docMk/>
            <pc:sldMk cId="3444099186" sldId="259"/>
            <ac:picMk id="31" creationId="{1FB6A7EB-5B96-90CC-898D-E013BDC24D2A}"/>
          </ac:picMkLst>
        </pc:picChg>
        <pc:picChg chg="add">
          <ac:chgData name="Taseen Hakim" userId="S::tdg1894@wmich.edu::c5df33e3-f047-41f9-a897-1fba2f27b463" providerId="AD" clId="Web-{35EBF29B-E642-440F-86D7-FEA357EEC05E}" dt="2023-03-16T23:32:12.569" v="83"/>
          <ac:picMkLst>
            <pc:docMk/>
            <pc:sldMk cId="3444099186" sldId="259"/>
            <ac:picMk id="35" creationId="{A6306818-9F33-D386-01A0-CA3349CCB3D5}"/>
          </ac:picMkLst>
        </pc:picChg>
      </pc:sldChg>
      <pc:sldChg chg="modSp del">
        <pc:chgData name="Taseen Hakim" userId="S::tdg1894@wmich.edu::c5df33e3-f047-41f9-a897-1fba2f27b463" providerId="AD" clId="Web-{35EBF29B-E642-440F-86D7-FEA357EEC05E}" dt="2023-03-16T23:14:33.658" v="17"/>
        <pc:sldMkLst>
          <pc:docMk/>
          <pc:sldMk cId="473402817" sldId="260"/>
        </pc:sldMkLst>
        <pc:spChg chg="mod">
          <ac:chgData name="Taseen Hakim" userId="S::tdg1894@wmich.edu::c5df33e3-f047-41f9-a897-1fba2f27b463" providerId="AD" clId="Web-{35EBF29B-E642-440F-86D7-FEA357EEC05E}" dt="2023-03-16T23:14:00.735" v="11" actId="20577"/>
          <ac:spMkLst>
            <pc:docMk/>
            <pc:sldMk cId="473402817" sldId="260"/>
            <ac:spMk id="3" creationId="{9F520DF6-854B-AF67-2FEF-63E2C254D537}"/>
          </ac:spMkLst>
        </pc:spChg>
      </pc:sldChg>
      <pc:sldChg chg="addSp modSp new mod setBg modClrScheme chgLayout">
        <pc:chgData name="Taseen Hakim" userId="S::tdg1894@wmich.edu::c5df33e3-f047-41f9-a897-1fba2f27b463" providerId="AD" clId="Web-{35EBF29B-E642-440F-86D7-FEA357EEC05E}" dt="2023-03-16T23:32:31.913" v="84"/>
        <pc:sldMkLst>
          <pc:docMk/>
          <pc:sldMk cId="2464928110" sldId="260"/>
        </pc:sldMkLst>
        <pc:spChg chg="mod ord">
          <ac:chgData name="Taseen Hakim" userId="S::tdg1894@wmich.edu::c5df33e3-f047-41f9-a897-1fba2f27b463" providerId="AD" clId="Web-{35EBF29B-E642-440F-86D7-FEA357EEC05E}" dt="2023-03-16T23:32:31.913" v="84"/>
          <ac:spMkLst>
            <pc:docMk/>
            <pc:sldMk cId="2464928110" sldId="260"/>
            <ac:spMk id="2" creationId="{319D63AC-981A-0C5D-38D2-4B90BB8ED5BF}"/>
          </ac:spMkLst>
        </pc:spChg>
        <pc:spChg chg="mod ord">
          <ac:chgData name="Taseen Hakim" userId="S::tdg1894@wmich.edu::c5df33e3-f047-41f9-a897-1fba2f27b463" providerId="AD" clId="Web-{35EBF29B-E642-440F-86D7-FEA357EEC05E}" dt="2023-03-16T23:32:31.913" v="84"/>
          <ac:spMkLst>
            <pc:docMk/>
            <pc:sldMk cId="2464928110" sldId="260"/>
            <ac:spMk id="3" creationId="{BC07D2CD-932D-4C4C-ED13-B70706FAA2EF}"/>
          </ac:spMkLst>
        </pc:spChg>
        <pc:spChg chg="add">
          <ac:chgData name="Taseen Hakim" userId="S::tdg1894@wmich.edu::c5df33e3-f047-41f9-a897-1fba2f27b463" providerId="AD" clId="Web-{35EBF29B-E642-440F-86D7-FEA357EEC05E}" dt="2023-03-16T23:32:31.913" v="84"/>
          <ac:spMkLst>
            <pc:docMk/>
            <pc:sldMk cId="2464928110" sldId="260"/>
            <ac:spMk id="8" creationId="{D038248A-211C-4EEC-8401-C761B929FB52}"/>
          </ac:spMkLst>
        </pc:spChg>
        <pc:spChg chg="add">
          <ac:chgData name="Taseen Hakim" userId="S::tdg1894@wmich.edu::c5df33e3-f047-41f9-a897-1fba2f27b463" providerId="AD" clId="Web-{35EBF29B-E642-440F-86D7-FEA357EEC05E}" dt="2023-03-16T23:32:31.913" v="84"/>
          <ac:spMkLst>
            <pc:docMk/>
            <pc:sldMk cId="2464928110" sldId="260"/>
            <ac:spMk id="10" creationId="{C30A849F-66D9-40C8-BEC8-35AFF8F4568F}"/>
          </ac:spMkLst>
        </pc:spChg>
        <pc:grpChg chg="add">
          <ac:chgData name="Taseen Hakim" userId="S::tdg1894@wmich.edu::c5df33e3-f047-41f9-a897-1fba2f27b463" providerId="AD" clId="Web-{35EBF29B-E642-440F-86D7-FEA357EEC05E}" dt="2023-03-16T23:32:31.913" v="84"/>
          <ac:grpSpMkLst>
            <pc:docMk/>
            <pc:sldMk cId="2464928110" sldId="260"/>
            <ac:grpSpMk id="12" creationId="{04542298-A2B1-480F-A11C-A40EDD19B857}"/>
          </ac:grpSpMkLst>
        </pc:grpChg>
        <pc:grpChg chg="add">
          <ac:chgData name="Taseen Hakim" userId="S::tdg1894@wmich.edu::c5df33e3-f047-41f9-a897-1fba2f27b463" providerId="AD" clId="Web-{35EBF29B-E642-440F-86D7-FEA357EEC05E}" dt="2023-03-16T23:32:31.913" v="84"/>
          <ac:grpSpMkLst>
            <pc:docMk/>
            <pc:sldMk cId="2464928110" sldId="260"/>
            <ac:grpSpMk id="18" creationId="{2A5C9C35-2375-49EB-B99C-17C87D42FE7C}"/>
          </ac:grpSpMkLst>
        </pc:grpChg>
      </pc:sldChg>
      <pc:sldChg chg="addSp delSp modSp mod setBg modClrScheme chgLayout">
        <pc:chgData name="Taseen Hakim" userId="S::tdg1894@wmich.edu::c5df33e3-f047-41f9-a897-1fba2f27b463" providerId="AD" clId="Web-{35EBF29B-E642-440F-86D7-FEA357EEC05E}" dt="2023-03-16T23:35:41.357" v="93"/>
        <pc:sldMkLst>
          <pc:docMk/>
          <pc:sldMk cId="2115022031" sldId="261"/>
        </pc:sldMkLst>
        <pc:spChg chg="mod ord">
          <ac:chgData name="Taseen Hakim" userId="S::tdg1894@wmich.edu::c5df33e3-f047-41f9-a897-1fba2f27b463" providerId="AD" clId="Web-{35EBF29B-E642-440F-86D7-FEA357EEC05E}" dt="2023-03-16T23:35:41.357" v="93"/>
          <ac:spMkLst>
            <pc:docMk/>
            <pc:sldMk cId="2115022031" sldId="261"/>
            <ac:spMk id="2" creationId="{15A82473-AAFB-3178-036B-75568E6F1F3A}"/>
          </ac:spMkLst>
        </pc:spChg>
        <pc:spChg chg="mod ord">
          <ac:chgData name="Taseen Hakim" userId="S::tdg1894@wmich.edu::c5df33e3-f047-41f9-a897-1fba2f27b463" providerId="AD" clId="Web-{35EBF29B-E642-440F-86D7-FEA357EEC05E}" dt="2023-03-16T23:35:41.357" v="93"/>
          <ac:spMkLst>
            <pc:docMk/>
            <pc:sldMk cId="2115022031" sldId="261"/>
            <ac:spMk id="3" creationId="{A741AB01-9984-6C8A-76A1-F4B1D4F9AADC}"/>
          </ac:spMkLst>
        </pc:spChg>
        <pc:spChg chg="add del">
          <ac:chgData name="Taseen Hakim" userId="S::tdg1894@wmich.edu::c5df33e3-f047-41f9-a897-1fba2f27b463" providerId="AD" clId="Web-{35EBF29B-E642-440F-86D7-FEA357EEC05E}" dt="2023-03-16T23:35:41.357" v="93"/>
          <ac:spMkLst>
            <pc:docMk/>
            <pc:sldMk cId="2115022031" sldId="261"/>
            <ac:spMk id="8" creationId="{18873D23-2DCF-4B31-A009-95721C06E8E1}"/>
          </ac:spMkLst>
        </pc:spChg>
        <pc:spChg chg="add del">
          <ac:chgData name="Taseen Hakim" userId="S::tdg1894@wmich.edu::c5df33e3-f047-41f9-a897-1fba2f27b463" providerId="AD" clId="Web-{35EBF29B-E642-440F-86D7-FEA357EEC05E}" dt="2023-03-16T23:35:41.357" v="93"/>
          <ac:spMkLst>
            <pc:docMk/>
            <pc:sldMk cId="2115022031" sldId="261"/>
            <ac:spMk id="10" creationId="{C13EF075-D4EF-4929-ADBC-91B27DA19955}"/>
          </ac:spMkLst>
        </pc:spChg>
        <pc:grpChg chg="add del">
          <ac:chgData name="Taseen Hakim" userId="S::tdg1894@wmich.edu::c5df33e3-f047-41f9-a897-1fba2f27b463" providerId="AD" clId="Web-{35EBF29B-E642-440F-86D7-FEA357EEC05E}" dt="2023-03-16T23:35:41.357" v="93"/>
          <ac:grpSpMkLst>
            <pc:docMk/>
            <pc:sldMk cId="2115022031" sldId="261"/>
            <ac:grpSpMk id="12" creationId="{DAA26DFA-AAB2-4973-9C17-16D587C7B198}"/>
          </ac:grpSpMkLst>
        </pc:grpChg>
      </pc:sldChg>
      <pc:sldMasterChg chg="del delSldLayout">
        <pc:chgData name="Taseen Hakim" userId="S::tdg1894@wmich.edu::c5df33e3-f047-41f9-a897-1fba2f27b463" providerId="AD" clId="Web-{35EBF29B-E642-440F-86D7-FEA357EEC05E}" dt="2023-03-16T23:25:33.024" v="39"/>
        <pc:sldMasterMkLst>
          <pc:docMk/>
          <pc:sldMasterMk cId="2460954070" sldId="2147483660"/>
        </pc:sldMasterMkLst>
        <pc:sldLayoutChg chg="del">
          <pc:chgData name="Taseen Hakim" userId="S::tdg1894@wmich.edu::c5df33e3-f047-41f9-a897-1fba2f27b463" providerId="AD" clId="Web-{35EBF29B-E642-440F-86D7-FEA357EEC05E}" dt="2023-03-16T23:25:33.024" v="39"/>
          <pc:sldLayoutMkLst>
            <pc:docMk/>
            <pc:sldMasterMk cId="2460954070" sldId="2147483660"/>
            <pc:sldLayoutMk cId="2385387890" sldId="2147483661"/>
          </pc:sldLayoutMkLst>
        </pc:sldLayoutChg>
        <pc:sldLayoutChg chg="del">
          <pc:chgData name="Taseen Hakim" userId="S::tdg1894@wmich.edu::c5df33e3-f047-41f9-a897-1fba2f27b463" providerId="AD" clId="Web-{35EBF29B-E642-440F-86D7-FEA357EEC05E}" dt="2023-03-16T23:25:33.024" v="39"/>
          <pc:sldLayoutMkLst>
            <pc:docMk/>
            <pc:sldMasterMk cId="2460954070" sldId="2147483660"/>
            <pc:sldLayoutMk cId="949138452" sldId="2147483662"/>
          </pc:sldLayoutMkLst>
        </pc:sldLayoutChg>
        <pc:sldLayoutChg chg="del">
          <pc:chgData name="Taseen Hakim" userId="S::tdg1894@wmich.edu::c5df33e3-f047-41f9-a897-1fba2f27b463" providerId="AD" clId="Web-{35EBF29B-E642-440F-86D7-FEA357EEC05E}" dt="2023-03-16T23:25:33.024" v="39"/>
          <pc:sldLayoutMkLst>
            <pc:docMk/>
            <pc:sldMasterMk cId="2460954070" sldId="2147483660"/>
            <pc:sldLayoutMk cId="2591524520" sldId="2147483663"/>
          </pc:sldLayoutMkLst>
        </pc:sldLayoutChg>
        <pc:sldLayoutChg chg="del">
          <pc:chgData name="Taseen Hakim" userId="S::tdg1894@wmich.edu::c5df33e3-f047-41f9-a897-1fba2f27b463" providerId="AD" clId="Web-{35EBF29B-E642-440F-86D7-FEA357EEC05E}" dt="2023-03-16T23:25:33.024" v="39"/>
          <pc:sldLayoutMkLst>
            <pc:docMk/>
            <pc:sldMasterMk cId="2460954070" sldId="2147483660"/>
            <pc:sldLayoutMk cId="1203092039" sldId="2147483664"/>
          </pc:sldLayoutMkLst>
        </pc:sldLayoutChg>
        <pc:sldLayoutChg chg="del">
          <pc:chgData name="Taseen Hakim" userId="S::tdg1894@wmich.edu::c5df33e3-f047-41f9-a897-1fba2f27b463" providerId="AD" clId="Web-{35EBF29B-E642-440F-86D7-FEA357EEC05E}" dt="2023-03-16T23:25:33.024" v="39"/>
          <pc:sldLayoutMkLst>
            <pc:docMk/>
            <pc:sldMasterMk cId="2460954070" sldId="2147483660"/>
            <pc:sldLayoutMk cId="3733172339" sldId="2147483665"/>
          </pc:sldLayoutMkLst>
        </pc:sldLayoutChg>
        <pc:sldLayoutChg chg="del">
          <pc:chgData name="Taseen Hakim" userId="S::tdg1894@wmich.edu::c5df33e3-f047-41f9-a897-1fba2f27b463" providerId="AD" clId="Web-{35EBF29B-E642-440F-86D7-FEA357EEC05E}" dt="2023-03-16T23:25:33.024" v="39"/>
          <pc:sldLayoutMkLst>
            <pc:docMk/>
            <pc:sldMasterMk cId="2460954070" sldId="2147483660"/>
            <pc:sldLayoutMk cId="3210312558" sldId="2147483666"/>
          </pc:sldLayoutMkLst>
        </pc:sldLayoutChg>
        <pc:sldLayoutChg chg="del">
          <pc:chgData name="Taseen Hakim" userId="S::tdg1894@wmich.edu::c5df33e3-f047-41f9-a897-1fba2f27b463" providerId="AD" clId="Web-{35EBF29B-E642-440F-86D7-FEA357EEC05E}" dt="2023-03-16T23:25:33.024" v="39"/>
          <pc:sldLayoutMkLst>
            <pc:docMk/>
            <pc:sldMasterMk cId="2460954070" sldId="2147483660"/>
            <pc:sldLayoutMk cId="3146388984" sldId="2147483667"/>
          </pc:sldLayoutMkLst>
        </pc:sldLayoutChg>
        <pc:sldLayoutChg chg="del">
          <pc:chgData name="Taseen Hakim" userId="S::tdg1894@wmich.edu::c5df33e3-f047-41f9-a897-1fba2f27b463" providerId="AD" clId="Web-{35EBF29B-E642-440F-86D7-FEA357EEC05E}" dt="2023-03-16T23:25:33.024" v="39"/>
          <pc:sldLayoutMkLst>
            <pc:docMk/>
            <pc:sldMasterMk cId="2460954070" sldId="2147483660"/>
            <pc:sldLayoutMk cId="3171841454" sldId="2147483668"/>
          </pc:sldLayoutMkLst>
        </pc:sldLayoutChg>
        <pc:sldLayoutChg chg="del">
          <pc:chgData name="Taseen Hakim" userId="S::tdg1894@wmich.edu::c5df33e3-f047-41f9-a897-1fba2f27b463" providerId="AD" clId="Web-{35EBF29B-E642-440F-86D7-FEA357EEC05E}" dt="2023-03-16T23:25:33.024" v="39"/>
          <pc:sldLayoutMkLst>
            <pc:docMk/>
            <pc:sldMasterMk cId="2460954070" sldId="2147483660"/>
            <pc:sldLayoutMk cId="1718958274" sldId="2147483669"/>
          </pc:sldLayoutMkLst>
        </pc:sldLayoutChg>
        <pc:sldLayoutChg chg="del">
          <pc:chgData name="Taseen Hakim" userId="S::tdg1894@wmich.edu::c5df33e3-f047-41f9-a897-1fba2f27b463" providerId="AD" clId="Web-{35EBF29B-E642-440F-86D7-FEA357EEC05E}" dt="2023-03-16T23:25:33.024" v="39"/>
          <pc:sldLayoutMkLst>
            <pc:docMk/>
            <pc:sldMasterMk cId="2460954070" sldId="2147483660"/>
            <pc:sldLayoutMk cId="2202905451" sldId="2147483670"/>
          </pc:sldLayoutMkLst>
        </pc:sldLayoutChg>
        <pc:sldLayoutChg chg="del">
          <pc:chgData name="Taseen Hakim" userId="S::tdg1894@wmich.edu::c5df33e3-f047-41f9-a897-1fba2f27b463" providerId="AD" clId="Web-{35EBF29B-E642-440F-86D7-FEA357EEC05E}" dt="2023-03-16T23:25:33.024" v="39"/>
          <pc:sldLayoutMkLst>
            <pc:docMk/>
            <pc:sldMasterMk cId="2460954070" sldId="2147483660"/>
            <pc:sldLayoutMk cId="3479445657" sldId="2147483671"/>
          </pc:sldLayoutMkLst>
        </pc:sldLayoutChg>
      </pc:sldMasterChg>
      <pc:sldMasterChg chg="add addSldLayout modSldLayout">
        <pc:chgData name="Taseen Hakim" userId="S::tdg1894@wmich.edu::c5df33e3-f047-41f9-a897-1fba2f27b463" providerId="AD" clId="Web-{35EBF29B-E642-440F-86D7-FEA357EEC05E}" dt="2023-03-16T23:25:33.024" v="39"/>
        <pc:sldMasterMkLst>
          <pc:docMk/>
          <pc:sldMasterMk cId="3583796833" sldId="2147483672"/>
        </pc:sldMasterMkLst>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747241265" sldId="2147483673"/>
          </pc:sldLayoutMkLst>
        </pc:sldLayoutChg>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3180200690" sldId="2147483674"/>
          </pc:sldLayoutMkLst>
        </pc:sldLayoutChg>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964733325" sldId="2147483675"/>
          </pc:sldLayoutMkLst>
        </pc:sldLayoutChg>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3906912540" sldId="2147483676"/>
          </pc:sldLayoutMkLst>
        </pc:sldLayoutChg>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2815306123" sldId="2147483677"/>
          </pc:sldLayoutMkLst>
        </pc:sldLayoutChg>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763459393" sldId="2147483678"/>
          </pc:sldLayoutMkLst>
        </pc:sldLayoutChg>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3513473791" sldId="2147483679"/>
          </pc:sldLayoutMkLst>
        </pc:sldLayoutChg>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358036351" sldId="2147483680"/>
          </pc:sldLayoutMkLst>
        </pc:sldLayoutChg>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1615733247" sldId="2147483681"/>
          </pc:sldLayoutMkLst>
        </pc:sldLayoutChg>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2599991506" sldId="2147483682"/>
          </pc:sldLayoutMkLst>
        </pc:sldLayoutChg>
        <pc:sldLayoutChg chg="add mod replId">
          <pc:chgData name="Taseen Hakim" userId="S::tdg1894@wmich.edu::c5df33e3-f047-41f9-a897-1fba2f27b463" providerId="AD" clId="Web-{35EBF29B-E642-440F-86D7-FEA357EEC05E}" dt="2023-03-16T23:25:33.024" v="39"/>
          <pc:sldLayoutMkLst>
            <pc:docMk/>
            <pc:sldMasterMk cId="3583796833" sldId="2147483672"/>
            <pc:sldLayoutMk cId="205575969" sldId="2147483683"/>
          </pc:sldLayoutMkLst>
        </pc:sldLayoutChg>
      </pc:sldMasterChg>
    </pc:docChg>
  </pc:docChgLst>
  <pc:docChgLst>
    <pc:chgData name="Samin Al Mahi" userId="S::sjj9951@wmich.edu::fe5e2f0f-8ba7-4aa1-88a9-b561661d7593" providerId="AD" clId="Web-{6553D2D2-C777-4A3F-9B3B-469D222ED2DF}"/>
    <pc:docChg chg="addSld modSld">
      <pc:chgData name="Samin Al Mahi" userId="S::sjj9951@wmich.edu::fe5e2f0f-8ba7-4aa1-88a9-b561661d7593" providerId="AD" clId="Web-{6553D2D2-C777-4A3F-9B3B-469D222ED2DF}" dt="2023-03-16T23:49:25.546" v="84" actId="20577"/>
      <pc:docMkLst>
        <pc:docMk/>
      </pc:docMkLst>
      <pc:sldChg chg="addSp delSp modSp mod setBg setClrOvrMap">
        <pc:chgData name="Samin Al Mahi" userId="S::sjj9951@wmich.edu::fe5e2f0f-8ba7-4aa1-88a9-b561661d7593" providerId="AD" clId="Web-{6553D2D2-C777-4A3F-9B3B-469D222ED2DF}" dt="2023-03-16T23:48:37.576" v="76"/>
        <pc:sldMkLst>
          <pc:docMk/>
          <pc:sldMk cId="1428146962" sldId="258"/>
        </pc:sldMkLst>
        <pc:spChg chg="mod">
          <ac:chgData name="Samin Al Mahi" userId="S::sjj9951@wmich.edu::fe5e2f0f-8ba7-4aa1-88a9-b561661d7593" providerId="AD" clId="Web-{6553D2D2-C777-4A3F-9B3B-469D222ED2DF}" dt="2023-03-16T23:46:57.465" v="46"/>
          <ac:spMkLst>
            <pc:docMk/>
            <pc:sldMk cId="1428146962" sldId="258"/>
            <ac:spMk id="2" creationId="{F56C7F71-AC86-A87F-3254-B96EA6426872}"/>
          </ac:spMkLst>
        </pc:spChg>
        <pc:spChg chg="del">
          <ac:chgData name="Samin Al Mahi" userId="S::sjj9951@wmich.edu::fe5e2f0f-8ba7-4aa1-88a9-b561661d7593" providerId="AD" clId="Web-{6553D2D2-C777-4A3F-9B3B-469D222ED2DF}" dt="2023-03-16T23:37:31.653" v="31"/>
          <ac:spMkLst>
            <pc:docMk/>
            <pc:sldMk cId="1428146962" sldId="258"/>
            <ac:spMk id="4" creationId="{C05CBC3C-2E5A-4839-8B9B-2E5A6ADF0F58}"/>
          </ac:spMkLst>
        </pc:spChg>
        <pc:spChg chg="add del">
          <ac:chgData name="Samin Al Mahi" userId="S::sjj9951@wmich.edu::fe5e2f0f-8ba7-4aa1-88a9-b561661d7593" providerId="AD" clId="Web-{6553D2D2-C777-4A3F-9B3B-469D222ED2DF}" dt="2023-03-16T23:34:13.271" v="12"/>
          <ac:spMkLst>
            <pc:docMk/>
            <pc:sldMk cId="1428146962" sldId="258"/>
            <ac:spMk id="18" creationId="{6C4028FD-8BAA-4A19-BFDE-594D991B7552}"/>
          </ac:spMkLst>
        </pc:spChg>
        <pc:spChg chg="add del">
          <ac:chgData name="Samin Al Mahi" userId="S::sjj9951@wmich.edu::fe5e2f0f-8ba7-4aa1-88a9-b561661d7593" providerId="AD" clId="Web-{6553D2D2-C777-4A3F-9B3B-469D222ED2DF}" dt="2023-03-16T23:33:33.005" v="1"/>
          <ac:spMkLst>
            <pc:docMk/>
            <pc:sldMk cId="1428146962" sldId="258"/>
            <ac:spMk id="24" creationId="{9228552E-C8B1-4A80-8448-0787CE0FC704}"/>
          </ac:spMkLst>
        </pc:spChg>
        <pc:spChg chg="add del">
          <ac:chgData name="Samin Al Mahi" userId="S::sjj9951@wmich.edu::fe5e2f0f-8ba7-4aa1-88a9-b561661d7593" providerId="AD" clId="Web-{6553D2D2-C777-4A3F-9B3B-469D222ED2DF}" dt="2023-03-16T23:33:37.005" v="3"/>
          <ac:spMkLst>
            <pc:docMk/>
            <pc:sldMk cId="1428146962" sldId="258"/>
            <ac:spMk id="26" creationId="{6C4028FD-8BAA-4A19-BFDE-594D991B7552}"/>
          </ac:spMkLst>
        </pc:spChg>
        <pc:spChg chg="add del">
          <ac:chgData name="Samin Al Mahi" userId="S::sjj9951@wmich.edu::fe5e2f0f-8ba7-4aa1-88a9-b561661d7593" providerId="AD" clId="Web-{6553D2D2-C777-4A3F-9B3B-469D222ED2DF}" dt="2023-03-16T23:33:38.958" v="5"/>
          <ac:spMkLst>
            <pc:docMk/>
            <pc:sldMk cId="1428146962" sldId="258"/>
            <ac:spMk id="28" creationId="{6C4028FD-8BAA-4A19-BFDE-594D991B7552}"/>
          </ac:spMkLst>
        </pc:spChg>
        <pc:spChg chg="add del">
          <ac:chgData name="Samin Al Mahi" userId="S::sjj9951@wmich.edu::fe5e2f0f-8ba7-4aa1-88a9-b561661d7593" providerId="AD" clId="Web-{6553D2D2-C777-4A3F-9B3B-469D222ED2DF}" dt="2023-03-16T23:33:40.786" v="7"/>
          <ac:spMkLst>
            <pc:docMk/>
            <pc:sldMk cId="1428146962" sldId="258"/>
            <ac:spMk id="30" creationId="{6C4028FD-8BAA-4A19-BFDE-594D991B7552}"/>
          </ac:spMkLst>
        </pc:spChg>
        <pc:spChg chg="add del">
          <ac:chgData name="Samin Al Mahi" userId="S::sjj9951@wmich.edu::fe5e2f0f-8ba7-4aa1-88a9-b561661d7593" providerId="AD" clId="Web-{6553D2D2-C777-4A3F-9B3B-469D222ED2DF}" dt="2023-03-16T23:34:09.834" v="9"/>
          <ac:spMkLst>
            <pc:docMk/>
            <pc:sldMk cId="1428146962" sldId="258"/>
            <ac:spMk id="32" creationId="{6C4028FD-8BAA-4A19-BFDE-594D991B7552}"/>
          </ac:spMkLst>
        </pc:spChg>
        <pc:spChg chg="add del">
          <ac:chgData name="Samin Al Mahi" userId="S::sjj9951@wmich.edu::fe5e2f0f-8ba7-4aa1-88a9-b561661d7593" providerId="AD" clId="Web-{6553D2D2-C777-4A3F-9B3B-469D222ED2DF}" dt="2023-03-16T23:34:13.240" v="11"/>
          <ac:spMkLst>
            <pc:docMk/>
            <pc:sldMk cId="1428146962" sldId="258"/>
            <ac:spMk id="34" creationId="{6C4028FD-8BAA-4A19-BFDE-594D991B7552}"/>
          </ac:spMkLst>
        </pc:spChg>
        <pc:spChg chg="add del">
          <ac:chgData name="Samin Al Mahi" userId="S::sjj9951@wmich.edu::fe5e2f0f-8ba7-4aa1-88a9-b561661d7593" providerId="AD" clId="Web-{6553D2D2-C777-4A3F-9B3B-469D222ED2DF}" dt="2023-03-16T23:35:15.788" v="15"/>
          <ac:spMkLst>
            <pc:docMk/>
            <pc:sldMk cId="1428146962" sldId="258"/>
            <ac:spMk id="36" creationId="{6C4028FD-8BAA-4A19-BFDE-594D991B7552}"/>
          </ac:spMkLst>
        </pc:spChg>
        <pc:spChg chg="add del">
          <ac:chgData name="Samin Al Mahi" userId="S::sjj9951@wmich.edu::fe5e2f0f-8ba7-4aa1-88a9-b561661d7593" providerId="AD" clId="Web-{6553D2D2-C777-4A3F-9B3B-469D222ED2DF}" dt="2023-03-16T23:37:11.293" v="30"/>
          <ac:spMkLst>
            <pc:docMk/>
            <pc:sldMk cId="1428146962" sldId="258"/>
            <ac:spMk id="41" creationId="{56E9B3E6-E277-4D68-BA48-9CB43FFBD6E2}"/>
          </ac:spMkLst>
        </pc:spChg>
        <pc:spChg chg="add del">
          <ac:chgData name="Samin Al Mahi" userId="S::sjj9951@wmich.edu::fe5e2f0f-8ba7-4aa1-88a9-b561661d7593" providerId="AD" clId="Web-{6553D2D2-C777-4A3F-9B3B-469D222ED2DF}" dt="2023-03-16T23:37:11.293" v="30"/>
          <ac:spMkLst>
            <pc:docMk/>
            <pc:sldMk cId="1428146962" sldId="258"/>
            <ac:spMk id="48" creationId="{D5B0017B-2ECA-49AF-B397-DC140825DF8D}"/>
          </ac:spMkLst>
        </pc:spChg>
        <pc:spChg chg="add del">
          <ac:chgData name="Samin Al Mahi" userId="S::sjj9951@wmich.edu::fe5e2f0f-8ba7-4aa1-88a9-b561661d7593" providerId="AD" clId="Web-{6553D2D2-C777-4A3F-9B3B-469D222ED2DF}" dt="2023-03-16T23:37:11.293" v="30"/>
          <ac:spMkLst>
            <pc:docMk/>
            <pc:sldMk cId="1428146962" sldId="258"/>
            <ac:spMk id="52" creationId="{6C4028FD-8BAA-4A19-BFDE-594D991B7552}"/>
          </ac:spMkLst>
        </pc:spChg>
        <pc:spChg chg="add del">
          <ac:chgData name="Samin Al Mahi" userId="S::sjj9951@wmich.edu::fe5e2f0f-8ba7-4aa1-88a9-b561661d7593" providerId="AD" clId="Web-{6553D2D2-C777-4A3F-9B3B-469D222ED2DF}" dt="2023-03-16T23:36:46.324" v="23"/>
          <ac:spMkLst>
            <pc:docMk/>
            <pc:sldMk cId="1428146962" sldId="258"/>
            <ac:spMk id="54" creationId="{BACC6370-2D7E-4714-9D71-7542949D7D5D}"/>
          </ac:spMkLst>
        </pc:spChg>
        <pc:spChg chg="add del">
          <ac:chgData name="Samin Al Mahi" userId="S::sjj9951@wmich.edu::fe5e2f0f-8ba7-4aa1-88a9-b561661d7593" providerId="AD" clId="Web-{6553D2D2-C777-4A3F-9B3B-469D222ED2DF}" dt="2023-03-16T23:36:52.418" v="25"/>
          <ac:spMkLst>
            <pc:docMk/>
            <pc:sldMk cId="1428146962" sldId="258"/>
            <ac:spMk id="58" creationId="{257363FD-7E77-4145-9483-331A807ADF0E}"/>
          </ac:spMkLst>
        </pc:spChg>
        <pc:spChg chg="add del">
          <ac:chgData name="Samin Al Mahi" userId="S::sjj9951@wmich.edu::fe5e2f0f-8ba7-4aa1-88a9-b561661d7593" providerId="AD" clId="Web-{6553D2D2-C777-4A3F-9B3B-469D222ED2DF}" dt="2023-03-16T23:36:46.324" v="23"/>
          <ac:spMkLst>
            <pc:docMk/>
            <pc:sldMk cId="1428146962" sldId="258"/>
            <ac:spMk id="59" creationId="{F68B3F68-107C-434F-AA38-110D5EA91B85}"/>
          </ac:spMkLst>
        </pc:spChg>
        <pc:spChg chg="add del">
          <ac:chgData name="Samin Al Mahi" userId="S::sjj9951@wmich.edu::fe5e2f0f-8ba7-4aa1-88a9-b561661d7593" providerId="AD" clId="Web-{6553D2D2-C777-4A3F-9B3B-469D222ED2DF}" dt="2023-03-16T23:36:46.324" v="23"/>
          <ac:spMkLst>
            <pc:docMk/>
            <pc:sldMk cId="1428146962" sldId="258"/>
            <ac:spMk id="61" creationId="{AAD0DBB9-1A4B-4391-81D4-CB19F9AB918A}"/>
          </ac:spMkLst>
        </pc:spChg>
        <pc:spChg chg="add del">
          <ac:chgData name="Samin Al Mahi" userId="S::sjj9951@wmich.edu::fe5e2f0f-8ba7-4aa1-88a9-b561661d7593" providerId="AD" clId="Web-{6553D2D2-C777-4A3F-9B3B-469D222ED2DF}" dt="2023-03-16T23:36:46.324" v="23"/>
          <ac:spMkLst>
            <pc:docMk/>
            <pc:sldMk cId="1428146962" sldId="258"/>
            <ac:spMk id="63" creationId="{063BBA22-50EA-4C4D-BE05-F1CE4E63AA56}"/>
          </ac:spMkLst>
        </pc:spChg>
        <pc:spChg chg="add del">
          <ac:chgData name="Samin Al Mahi" userId="S::sjj9951@wmich.edu::fe5e2f0f-8ba7-4aa1-88a9-b561661d7593" providerId="AD" clId="Web-{6553D2D2-C777-4A3F-9B3B-469D222ED2DF}" dt="2023-03-16T23:36:54.887" v="27"/>
          <ac:spMkLst>
            <pc:docMk/>
            <pc:sldMk cId="1428146962" sldId="258"/>
            <ac:spMk id="67" creationId="{BACC6370-2D7E-4714-9D71-7542949D7D5D}"/>
          </ac:spMkLst>
        </pc:spChg>
        <pc:spChg chg="add del">
          <ac:chgData name="Samin Al Mahi" userId="S::sjj9951@wmich.edu::fe5e2f0f-8ba7-4aa1-88a9-b561661d7593" providerId="AD" clId="Web-{6553D2D2-C777-4A3F-9B3B-469D222ED2DF}" dt="2023-03-16T23:36:54.887" v="27"/>
          <ac:spMkLst>
            <pc:docMk/>
            <pc:sldMk cId="1428146962" sldId="258"/>
            <ac:spMk id="68" creationId="{F68B3F68-107C-434F-AA38-110D5EA91B85}"/>
          </ac:spMkLst>
        </pc:spChg>
        <pc:spChg chg="add del">
          <ac:chgData name="Samin Al Mahi" userId="S::sjj9951@wmich.edu::fe5e2f0f-8ba7-4aa1-88a9-b561661d7593" providerId="AD" clId="Web-{6553D2D2-C777-4A3F-9B3B-469D222ED2DF}" dt="2023-03-16T23:36:54.887" v="27"/>
          <ac:spMkLst>
            <pc:docMk/>
            <pc:sldMk cId="1428146962" sldId="258"/>
            <ac:spMk id="69" creationId="{AAD0DBB9-1A4B-4391-81D4-CB19F9AB918A}"/>
          </ac:spMkLst>
        </pc:spChg>
        <pc:spChg chg="add del">
          <ac:chgData name="Samin Al Mahi" userId="S::sjj9951@wmich.edu::fe5e2f0f-8ba7-4aa1-88a9-b561661d7593" providerId="AD" clId="Web-{6553D2D2-C777-4A3F-9B3B-469D222ED2DF}" dt="2023-03-16T23:36:54.887" v="27"/>
          <ac:spMkLst>
            <pc:docMk/>
            <pc:sldMk cId="1428146962" sldId="258"/>
            <ac:spMk id="70" creationId="{063BBA22-50EA-4C4D-BE05-F1CE4E63AA56}"/>
          </ac:spMkLst>
        </pc:spChg>
        <pc:spChg chg="add del">
          <ac:chgData name="Samin Al Mahi" userId="S::sjj9951@wmich.edu::fe5e2f0f-8ba7-4aa1-88a9-b561661d7593" providerId="AD" clId="Web-{6553D2D2-C777-4A3F-9B3B-469D222ED2DF}" dt="2023-03-16T23:37:11.200" v="29"/>
          <ac:spMkLst>
            <pc:docMk/>
            <pc:sldMk cId="1428146962" sldId="258"/>
            <ac:spMk id="72" creationId="{BACC6370-2D7E-4714-9D71-7542949D7D5D}"/>
          </ac:spMkLst>
        </pc:spChg>
        <pc:spChg chg="add del">
          <ac:chgData name="Samin Al Mahi" userId="S::sjj9951@wmich.edu::fe5e2f0f-8ba7-4aa1-88a9-b561661d7593" providerId="AD" clId="Web-{6553D2D2-C777-4A3F-9B3B-469D222ED2DF}" dt="2023-03-16T23:37:11.200" v="29"/>
          <ac:spMkLst>
            <pc:docMk/>
            <pc:sldMk cId="1428146962" sldId="258"/>
            <ac:spMk id="73" creationId="{F68B3F68-107C-434F-AA38-110D5EA91B85}"/>
          </ac:spMkLst>
        </pc:spChg>
        <pc:spChg chg="add del">
          <ac:chgData name="Samin Al Mahi" userId="S::sjj9951@wmich.edu::fe5e2f0f-8ba7-4aa1-88a9-b561661d7593" providerId="AD" clId="Web-{6553D2D2-C777-4A3F-9B3B-469D222ED2DF}" dt="2023-03-16T23:37:11.200" v="29"/>
          <ac:spMkLst>
            <pc:docMk/>
            <pc:sldMk cId="1428146962" sldId="258"/>
            <ac:spMk id="74" creationId="{AAD0DBB9-1A4B-4391-81D4-CB19F9AB918A}"/>
          </ac:spMkLst>
        </pc:spChg>
        <pc:spChg chg="add del">
          <ac:chgData name="Samin Al Mahi" userId="S::sjj9951@wmich.edu::fe5e2f0f-8ba7-4aa1-88a9-b561661d7593" providerId="AD" clId="Web-{6553D2D2-C777-4A3F-9B3B-469D222ED2DF}" dt="2023-03-16T23:37:11.200" v="29"/>
          <ac:spMkLst>
            <pc:docMk/>
            <pc:sldMk cId="1428146962" sldId="258"/>
            <ac:spMk id="75" creationId="{063BBA22-50EA-4C4D-BE05-F1CE4E63AA56}"/>
          </ac:spMkLst>
        </pc:spChg>
        <pc:spChg chg="add">
          <ac:chgData name="Samin Al Mahi" userId="S::sjj9951@wmich.edu::fe5e2f0f-8ba7-4aa1-88a9-b561661d7593" providerId="AD" clId="Web-{6553D2D2-C777-4A3F-9B3B-469D222ED2DF}" dt="2023-03-16T23:37:11.293" v="30"/>
          <ac:spMkLst>
            <pc:docMk/>
            <pc:sldMk cId="1428146962" sldId="258"/>
            <ac:spMk id="77" creationId="{C05CBC3C-2E5A-4839-8B9B-2E5A6ADF0F58}"/>
          </ac:spMkLst>
        </pc:spChg>
        <pc:spChg chg="add del">
          <ac:chgData name="Samin Al Mahi" userId="S::sjj9951@wmich.edu::fe5e2f0f-8ba7-4aa1-88a9-b561661d7593" providerId="AD" clId="Web-{6553D2D2-C777-4A3F-9B3B-469D222ED2DF}" dt="2023-03-16T23:37:31.653" v="31"/>
          <ac:spMkLst>
            <pc:docMk/>
            <pc:sldMk cId="1428146962" sldId="258"/>
            <ac:spMk id="78" creationId="{DB5B423A-57CC-4C58-AA26-8E2E862B03A0}"/>
          </ac:spMkLst>
        </pc:spChg>
        <pc:spChg chg="del">
          <ac:chgData name="Samin Al Mahi" userId="S::sjj9951@wmich.edu::fe5e2f0f-8ba7-4aa1-88a9-b561661d7593" providerId="AD" clId="Web-{6553D2D2-C777-4A3F-9B3B-469D222ED2DF}" dt="2023-03-16T23:37:31.653" v="31"/>
          <ac:spMkLst>
            <pc:docMk/>
            <pc:sldMk cId="1428146962" sldId="258"/>
            <ac:spMk id="81" creationId="{257363FD-7E77-4145-9483-331A807ADF0E}"/>
          </ac:spMkLst>
        </pc:spChg>
        <pc:spChg chg="add">
          <ac:chgData name="Samin Al Mahi" userId="S::sjj9951@wmich.edu::fe5e2f0f-8ba7-4aa1-88a9-b561661d7593" providerId="AD" clId="Web-{6553D2D2-C777-4A3F-9B3B-469D222ED2DF}" dt="2023-03-16T23:37:31.653" v="31"/>
          <ac:spMkLst>
            <pc:docMk/>
            <pc:sldMk cId="1428146962" sldId="258"/>
            <ac:spMk id="86" creationId="{257363FD-7E77-4145-9483-331A807ADF0E}"/>
          </ac:spMkLst>
        </pc:spChg>
        <pc:spChg chg="add del">
          <ac:chgData name="Samin Al Mahi" userId="S::sjj9951@wmich.edu::fe5e2f0f-8ba7-4aa1-88a9-b561661d7593" providerId="AD" clId="Web-{6553D2D2-C777-4A3F-9B3B-469D222ED2DF}" dt="2023-03-16T23:46:57.496" v="47"/>
          <ac:spMkLst>
            <pc:docMk/>
            <pc:sldMk cId="1428146962" sldId="258"/>
            <ac:spMk id="88" creationId="{257363FD-7E77-4145-9483-331A807ADF0E}"/>
          </ac:spMkLst>
        </pc:spChg>
        <pc:spChg chg="add del">
          <ac:chgData name="Samin Al Mahi" userId="S::sjj9951@wmich.edu::fe5e2f0f-8ba7-4aa1-88a9-b561661d7593" providerId="AD" clId="Web-{6553D2D2-C777-4A3F-9B3B-469D222ED2DF}" dt="2023-03-16T23:46:57.465" v="46"/>
          <ac:spMkLst>
            <pc:docMk/>
            <pc:sldMk cId="1428146962" sldId="258"/>
            <ac:spMk id="93" creationId="{1A9F7B4E-B03D-4F64-BE33-00D074458D45}"/>
          </ac:spMkLst>
        </pc:spChg>
        <pc:spChg chg="add del">
          <ac:chgData name="Samin Al Mahi" userId="S::sjj9951@wmich.edu::fe5e2f0f-8ba7-4aa1-88a9-b561661d7593" providerId="AD" clId="Web-{6553D2D2-C777-4A3F-9B3B-469D222ED2DF}" dt="2023-03-16T23:46:57.465" v="46"/>
          <ac:spMkLst>
            <pc:docMk/>
            <pc:sldMk cId="1428146962" sldId="258"/>
            <ac:spMk id="95" creationId="{7E2BE7F7-CA89-4002-ACCE-A478AEA24F5E}"/>
          </ac:spMkLst>
        </pc:spChg>
        <pc:spChg chg="add">
          <ac:chgData name="Samin Al Mahi" userId="S::sjj9951@wmich.edu::fe5e2f0f-8ba7-4aa1-88a9-b561661d7593" providerId="AD" clId="Web-{6553D2D2-C777-4A3F-9B3B-469D222ED2DF}" dt="2023-03-16T23:46:57.496" v="47"/>
          <ac:spMkLst>
            <pc:docMk/>
            <pc:sldMk cId="1428146962" sldId="258"/>
            <ac:spMk id="97" creationId="{257363FD-7E77-4145-9483-331A807ADF0E}"/>
          </ac:spMkLst>
        </pc:spChg>
        <pc:grpChg chg="add del">
          <ac:chgData name="Samin Al Mahi" userId="S::sjj9951@wmich.edu::fe5e2f0f-8ba7-4aa1-88a9-b561661d7593" providerId="AD" clId="Web-{6553D2D2-C777-4A3F-9B3B-469D222ED2DF}" dt="2023-03-16T23:37:11.293" v="30"/>
          <ac:grpSpMkLst>
            <pc:docMk/>
            <pc:sldMk cId="1428146962" sldId="258"/>
            <ac:grpSpMk id="43" creationId="{AE1C45F0-260A-458C-96ED-C1F6D2151219}"/>
          </ac:grpSpMkLst>
        </pc:grpChg>
        <pc:graphicFrameChg chg="mod modGraphic">
          <ac:chgData name="Samin Al Mahi" userId="S::sjj9951@wmich.edu::fe5e2f0f-8ba7-4aa1-88a9-b561661d7593" providerId="AD" clId="Web-{6553D2D2-C777-4A3F-9B3B-469D222ED2DF}" dt="2023-03-16T23:48:37.576" v="76"/>
          <ac:graphicFrameMkLst>
            <pc:docMk/>
            <pc:sldMk cId="1428146962" sldId="258"/>
            <ac:graphicFrameMk id="9" creationId="{FCF7E5D1-5269-718D-4764-083433539039}"/>
          </ac:graphicFrameMkLst>
        </pc:graphicFrameChg>
        <pc:picChg chg="add del">
          <ac:chgData name="Samin Al Mahi" userId="S::sjj9951@wmich.edu::fe5e2f0f-8ba7-4aa1-88a9-b561661d7593" providerId="AD" clId="Web-{6553D2D2-C777-4A3F-9B3B-469D222ED2DF}" dt="2023-03-16T23:33:33.005" v="1"/>
          <ac:picMkLst>
            <pc:docMk/>
            <pc:sldMk cId="1428146962" sldId="258"/>
            <ac:picMk id="20" creationId="{FBC57D49-2039-AABE-11CD-7D360FA8189D}"/>
          </ac:picMkLst>
        </pc:picChg>
        <pc:picChg chg="add del">
          <ac:chgData name="Samin Al Mahi" userId="S::sjj9951@wmich.edu::fe5e2f0f-8ba7-4aa1-88a9-b561661d7593" providerId="AD" clId="Web-{6553D2D2-C777-4A3F-9B3B-469D222ED2DF}" dt="2023-03-16T23:36:52.418" v="25"/>
          <ac:picMkLst>
            <pc:docMk/>
            <pc:sldMk cId="1428146962" sldId="258"/>
            <ac:picMk id="65" creationId="{B1503EC0-93ED-00E2-4100-94BA252F99AD}"/>
          </ac:picMkLst>
        </pc:picChg>
        <pc:picChg chg="mod">
          <ac:chgData name="Samin Al Mahi" userId="S::sjj9951@wmich.edu::fe5e2f0f-8ba7-4aa1-88a9-b561661d7593" providerId="AD" clId="Web-{6553D2D2-C777-4A3F-9B3B-469D222ED2DF}" dt="2023-03-16T23:46:57.465" v="46"/>
          <ac:picMkLst>
            <pc:docMk/>
            <pc:sldMk cId="1428146962" sldId="258"/>
            <ac:picMk id="77" creationId="{D612B503-B472-8299-ADAF-A5F8009EDEC4}"/>
          </ac:picMkLst>
        </pc:picChg>
        <pc:cxnChg chg="add del">
          <ac:chgData name="Samin Al Mahi" userId="S::sjj9951@wmich.edu::fe5e2f0f-8ba7-4aa1-88a9-b561661d7593" providerId="AD" clId="Web-{6553D2D2-C777-4A3F-9B3B-469D222ED2DF}" dt="2023-03-16T23:37:11.293" v="30"/>
          <ac:cxnSpMkLst>
            <pc:docMk/>
            <pc:sldMk cId="1428146962" sldId="258"/>
            <ac:cxnSpMk id="50" creationId="{6CF1BAF6-AD41-4082-B212-8A1F9A2E8779}"/>
          </ac:cxnSpMkLst>
        </pc:cxnChg>
      </pc:sldChg>
      <pc:sldChg chg="modSp">
        <pc:chgData name="Samin Al Mahi" userId="S::sjj9951@wmich.edu::fe5e2f0f-8ba7-4aa1-88a9-b561661d7593" providerId="AD" clId="Web-{6553D2D2-C777-4A3F-9B3B-469D222ED2DF}" dt="2023-03-16T23:49:25.546" v="84" actId="20577"/>
        <pc:sldMkLst>
          <pc:docMk/>
          <pc:sldMk cId="2115022031" sldId="261"/>
        </pc:sldMkLst>
        <pc:spChg chg="mod">
          <ac:chgData name="Samin Al Mahi" userId="S::sjj9951@wmich.edu::fe5e2f0f-8ba7-4aa1-88a9-b561661d7593" providerId="AD" clId="Web-{6553D2D2-C777-4A3F-9B3B-469D222ED2DF}" dt="2023-03-16T23:49:25.546" v="84" actId="20577"/>
          <ac:spMkLst>
            <pc:docMk/>
            <pc:sldMk cId="2115022031" sldId="261"/>
            <ac:spMk id="2" creationId="{15A82473-AAFB-3178-036B-75568E6F1F3A}"/>
          </ac:spMkLst>
        </pc:spChg>
        <pc:spChg chg="mod">
          <ac:chgData name="Samin Al Mahi" userId="S::sjj9951@wmich.edu::fe5e2f0f-8ba7-4aa1-88a9-b561661d7593" providerId="AD" clId="Web-{6553D2D2-C777-4A3F-9B3B-469D222ED2DF}" dt="2023-03-16T23:49:21.077" v="78" actId="20577"/>
          <ac:spMkLst>
            <pc:docMk/>
            <pc:sldMk cId="2115022031" sldId="261"/>
            <ac:spMk id="3" creationId="{A741AB01-9984-6C8A-76A1-F4B1D4F9AADC}"/>
          </ac:spMkLst>
        </pc:spChg>
      </pc:sldChg>
      <pc:sldChg chg="addSp delSp modSp new mod setBg setClrOvrMap">
        <pc:chgData name="Samin Al Mahi" userId="S::sjj9951@wmich.edu::fe5e2f0f-8ba7-4aa1-88a9-b561661d7593" providerId="AD" clId="Web-{6553D2D2-C777-4A3F-9B3B-469D222ED2DF}" dt="2023-03-16T23:44:58.572" v="42"/>
        <pc:sldMkLst>
          <pc:docMk/>
          <pc:sldMk cId="586560463" sldId="262"/>
        </pc:sldMkLst>
        <pc:spChg chg="add del mod ord">
          <ac:chgData name="Samin Al Mahi" userId="S::sjj9951@wmich.edu::fe5e2f0f-8ba7-4aa1-88a9-b561661d7593" providerId="AD" clId="Web-{6553D2D2-C777-4A3F-9B3B-469D222ED2DF}" dt="2023-03-16T23:44:58.572" v="42"/>
          <ac:spMkLst>
            <pc:docMk/>
            <pc:sldMk cId="586560463" sldId="262"/>
            <ac:spMk id="2" creationId="{1F2A591C-1B66-A7EE-CAE7-3C28B2BAEB71}"/>
          </ac:spMkLst>
        </pc:spChg>
        <pc:spChg chg="del">
          <ac:chgData name="Samin Al Mahi" userId="S::sjj9951@wmich.edu::fe5e2f0f-8ba7-4aa1-88a9-b561661d7593" providerId="AD" clId="Web-{6553D2D2-C777-4A3F-9B3B-469D222ED2DF}" dt="2023-03-16T23:44:26.805" v="33"/>
          <ac:spMkLst>
            <pc:docMk/>
            <pc:sldMk cId="586560463" sldId="262"/>
            <ac:spMk id="3" creationId="{6BA014BD-C3C6-73F6-C059-6B62C0A52004}"/>
          </ac:spMkLst>
        </pc:spChg>
        <pc:spChg chg="add del">
          <ac:chgData name="Samin Al Mahi" userId="S::sjj9951@wmich.edu::fe5e2f0f-8ba7-4aa1-88a9-b561661d7593" providerId="AD" clId="Web-{6553D2D2-C777-4A3F-9B3B-469D222ED2DF}" dt="2023-03-16T23:44:45.884" v="35"/>
          <ac:spMkLst>
            <pc:docMk/>
            <pc:sldMk cId="586560463" sldId="262"/>
            <ac:spMk id="8" creationId="{35C52ABB-FA92-B9C1-B67A-9374A644A754}"/>
          </ac:spMkLst>
        </pc:spChg>
        <pc:spChg chg="add del">
          <ac:chgData name="Samin Al Mahi" userId="S::sjj9951@wmich.edu::fe5e2f0f-8ba7-4aa1-88a9-b561661d7593" providerId="AD" clId="Web-{6553D2D2-C777-4A3F-9B3B-469D222ED2DF}" dt="2023-03-16T23:44:48.884" v="39"/>
          <ac:spMkLst>
            <pc:docMk/>
            <pc:sldMk cId="586560463" sldId="262"/>
            <ac:spMk id="9" creationId="{42A4FC2C-047E-45A5-965D-8E1E3BF09BC6}"/>
          </ac:spMkLst>
        </pc:spChg>
        <pc:spChg chg="add del">
          <ac:chgData name="Samin Al Mahi" userId="S::sjj9951@wmich.edu::fe5e2f0f-8ba7-4aa1-88a9-b561661d7593" providerId="AD" clId="Web-{6553D2D2-C777-4A3F-9B3B-469D222ED2DF}" dt="2023-03-16T23:44:45.884" v="35"/>
          <ac:spMkLst>
            <pc:docMk/>
            <pc:sldMk cId="586560463" sldId="262"/>
            <ac:spMk id="11" creationId="{8FC9BE17-9A7B-462D-AE50-3D8777387304}"/>
          </ac:spMkLst>
        </pc:spChg>
        <pc:spChg chg="add del">
          <ac:chgData name="Samin Al Mahi" userId="S::sjj9951@wmich.edu::fe5e2f0f-8ba7-4aa1-88a9-b561661d7593" providerId="AD" clId="Web-{6553D2D2-C777-4A3F-9B3B-469D222ED2DF}" dt="2023-03-16T23:44:58.572" v="41"/>
          <ac:spMkLst>
            <pc:docMk/>
            <pc:sldMk cId="586560463" sldId="262"/>
            <ac:spMk id="12" creationId="{201CC55D-ED54-4C5C-95E6-10947BD1103B}"/>
          </ac:spMkLst>
        </pc:spChg>
        <pc:spChg chg="add del">
          <ac:chgData name="Samin Al Mahi" userId="S::sjj9951@wmich.edu::fe5e2f0f-8ba7-4aa1-88a9-b561661d7593" providerId="AD" clId="Web-{6553D2D2-C777-4A3F-9B3B-469D222ED2DF}" dt="2023-03-16T23:44:45.884" v="35"/>
          <ac:spMkLst>
            <pc:docMk/>
            <pc:sldMk cId="586560463" sldId="262"/>
            <ac:spMk id="13" creationId="{3EBE8569-6AEC-4B8C-8D53-2DE337CDBA65}"/>
          </ac:spMkLst>
        </pc:spChg>
        <pc:spChg chg="add del">
          <ac:chgData name="Samin Al Mahi" userId="S::sjj9951@wmich.edu::fe5e2f0f-8ba7-4aa1-88a9-b561661d7593" providerId="AD" clId="Web-{6553D2D2-C777-4A3F-9B3B-469D222ED2DF}" dt="2023-03-16T23:44:45.884" v="35"/>
          <ac:spMkLst>
            <pc:docMk/>
            <pc:sldMk cId="586560463" sldId="262"/>
            <ac:spMk id="15" creationId="{55D4142C-5077-457F-A6AD-3FECFDB39685}"/>
          </ac:spMkLst>
        </pc:spChg>
        <pc:spChg chg="add del">
          <ac:chgData name="Samin Al Mahi" userId="S::sjj9951@wmich.edu::fe5e2f0f-8ba7-4aa1-88a9-b561661d7593" providerId="AD" clId="Web-{6553D2D2-C777-4A3F-9B3B-469D222ED2DF}" dt="2023-03-16T23:44:58.572" v="41"/>
          <ac:spMkLst>
            <pc:docMk/>
            <pc:sldMk cId="586560463" sldId="262"/>
            <ac:spMk id="16" creationId="{1F2A591C-1B66-A7EE-CAE7-3C28B2BAEB71}"/>
          </ac:spMkLst>
        </pc:spChg>
        <pc:spChg chg="add del">
          <ac:chgData name="Samin Al Mahi" userId="S::sjj9951@wmich.edu::fe5e2f0f-8ba7-4aa1-88a9-b561661d7593" providerId="AD" clId="Web-{6553D2D2-C777-4A3F-9B3B-469D222ED2DF}" dt="2023-03-16T23:44:45.884" v="35"/>
          <ac:spMkLst>
            <pc:docMk/>
            <pc:sldMk cId="586560463" sldId="262"/>
            <ac:spMk id="17" creationId="{7A5F0580-5EE9-419F-96EE-B6529EF6E7D0}"/>
          </ac:spMkLst>
        </pc:spChg>
        <pc:spChg chg="add del">
          <ac:chgData name="Samin Al Mahi" userId="S::sjj9951@wmich.edu::fe5e2f0f-8ba7-4aa1-88a9-b561661d7593" providerId="AD" clId="Web-{6553D2D2-C777-4A3F-9B3B-469D222ED2DF}" dt="2023-03-16T23:44:47.431" v="37"/>
          <ac:spMkLst>
            <pc:docMk/>
            <pc:sldMk cId="586560463" sldId="262"/>
            <ac:spMk id="19" creationId="{C13237C8-E62C-4F0D-A318-BD6FB6C2D138}"/>
          </ac:spMkLst>
        </pc:spChg>
        <pc:spChg chg="add del">
          <ac:chgData name="Samin Al Mahi" userId="S::sjj9951@wmich.edu::fe5e2f0f-8ba7-4aa1-88a9-b561661d7593" providerId="AD" clId="Web-{6553D2D2-C777-4A3F-9B3B-469D222ED2DF}" dt="2023-03-16T23:44:47.431" v="37"/>
          <ac:spMkLst>
            <pc:docMk/>
            <pc:sldMk cId="586560463" sldId="262"/>
            <ac:spMk id="20" creationId="{201CC55D-ED54-4C5C-95E6-10947BD1103B}"/>
          </ac:spMkLst>
        </pc:spChg>
        <pc:spChg chg="add del">
          <ac:chgData name="Samin Al Mahi" userId="S::sjj9951@wmich.edu::fe5e2f0f-8ba7-4aa1-88a9-b561661d7593" providerId="AD" clId="Web-{6553D2D2-C777-4A3F-9B3B-469D222ED2DF}" dt="2023-03-16T23:44:47.431" v="37"/>
          <ac:spMkLst>
            <pc:docMk/>
            <pc:sldMk cId="586560463" sldId="262"/>
            <ac:spMk id="21" creationId="{19C9EAEA-39D0-4B0E-A0EB-51E7B26740B1}"/>
          </ac:spMkLst>
        </pc:spChg>
        <pc:spChg chg="add del">
          <ac:chgData name="Samin Al Mahi" userId="S::sjj9951@wmich.edu::fe5e2f0f-8ba7-4aa1-88a9-b561661d7593" providerId="AD" clId="Web-{6553D2D2-C777-4A3F-9B3B-469D222ED2DF}" dt="2023-03-16T23:44:47.431" v="37"/>
          <ac:spMkLst>
            <pc:docMk/>
            <pc:sldMk cId="586560463" sldId="262"/>
            <ac:spMk id="24" creationId="{3873B707-463F-40B0-8227-E8CC6C67EB25}"/>
          </ac:spMkLst>
        </pc:spChg>
        <pc:spChg chg="add del">
          <ac:chgData name="Samin Al Mahi" userId="S::sjj9951@wmich.edu::fe5e2f0f-8ba7-4aa1-88a9-b561661d7593" providerId="AD" clId="Web-{6553D2D2-C777-4A3F-9B3B-469D222ED2DF}" dt="2023-03-16T23:44:47.431" v="37"/>
          <ac:spMkLst>
            <pc:docMk/>
            <pc:sldMk cId="586560463" sldId="262"/>
            <ac:spMk id="25" creationId="{2959DF04-7BF3-3D1F-BCE5-A53209E3A88C}"/>
          </ac:spMkLst>
        </pc:spChg>
        <pc:spChg chg="add del">
          <ac:chgData name="Samin Al Mahi" userId="S::sjj9951@wmich.edu::fe5e2f0f-8ba7-4aa1-88a9-b561661d7593" providerId="AD" clId="Web-{6553D2D2-C777-4A3F-9B3B-469D222ED2DF}" dt="2023-03-16T23:44:58.572" v="41"/>
          <ac:spMkLst>
            <pc:docMk/>
            <pc:sldMk cId="586560463" sldId="262"/>
            <ac:spMk id="26" creationId="{3873B707-463F-40B0-8227-E8CC6C67EB25}"/>
          </ac:spMkLst>
        </pc:spChg>
        <pc:spChg chg="add del">
          <ac:chgData name="Samin Al Mahi" userId="S::sjj9951@wmich.edu::fe5e2f0f-8ba7-4aa1-88a9-b561661d7593" providerId="AD" clId="Web-{6553D2D2-C777-4A3F-9B3B-469D222ED2DF}" dt="2023-03-16T23:44:58.572" v="41"/>
          <ac:spMkLst>
            <pc:docMk/>
            <pc:sldMk cId="586560463" sldId="262"/>
            <ac:spMk id="27" creationId="{2959DF04-7BF3-3D1F-BCE5-A53209E3A88C}"/>
          </ac:spMkLst>
        </pc:spChg>
        <pc:spChg chg="add del">
          <ac:chgData name="Samin Al Mahi" userId="S::sjj9951@wmich.edu::fe5e2f0f-8ba7-4aa1-88a9-b561661d7593" providerId="AD" clId="Web-{6553D2D2-C777-4A3F-9B3B-469D222ED2DF}" dt="2023-03-16T23:44:58.572" v="41"/>
          <ac:spMkLst>
            <pc:docMk/>
            <pc:sldMk cId="586560463" sldId="262"/>
            <ac:spMk id="28" creationId="{C13237C8-E62C-4F0D-A318-BD6FB6C2D138}"/>
          </ac:spMkLst>
        </pc:spChg>
        <pc:spChg chg="add del">
          <ac:chgData name="Samin Al Mahi" userId="S::sjj9951@wmich.edu::fe5e2f0f-8ba7-4aa1-88a9-b561661d7593" providerId="AD" clId="Web-{6553D2D2-C777-4A3F-9B3B-469D222ED2DF}" dt="2023-03-16T23:44:58.572" v="41"/>
          <ac:spMkLst>
            <pc:docMk/>
            <pc:sldMk cId="586560463" sldId="262"/>
            <ac:spMk id="29" creationId="{19C9EAEA-39D0-4B0E-A0EB-51E7B26740B1}"/>
          </ac:spMkLst>
        </pc:spChg>
        <pc:spChg chg="add">
          <ac:chgData name="Samin Al Mahi" userId="S::sjj9951@wmich.edu::fe5e2f0f-8ba7-4aa1-88a9-b561661d7593" providerId="AD" clId="Web-{6553D2D2-C777-4A3F-9B3B-469D222ED2DF}" dt="2023-03-16T23:44:58.572" v="42"/>
          <ac:spMkLst>
            <pc:docMk/>
            <pc:sldMk cId="586560463" sldId="262"/>
            <ac:spMk id="31" creationId="{04812C46-200A-4DEB-A05E-3ED6C68C2387}"/>
          </ac:spMkLst>
        </pc:spChg>
        <pc:spChg chg="add">
          <ac:chgData name="Samin Al Mahi" userId="S::sjj9951@wmich.edu::fe5e2f0f-8ba7-4aa1-88a9-b561661d7593" providerId="AD" clId="Web-{6553D2D2-C777-4A3F-9B3B-469D222ED2DF}" dt="2023-03-16T23:44:58.572" v="42"/>
          <ac:spMkLst>
            <pc:docMk/>
            <pc:sldMk cId="586560463" sldId="262"/>
            <ac:spMk id="32" creationId="{D1EA859B-E555-4109-94F3-6700E046E008}"/>
          </ac:spMkLst>
        </pc:spChg>
        <pc:spChg chg="add">
          <ac:chgData name="Samin Al Mahi" userId="S::sjj9951@wmich.edu::fe5e2f0f-8ba7-4aa1-88a9-b561661d7593" providerId="AD" clId="Web-{6553D2D2-C777-4A3F-9B3B-469D222ED2DF}" dt="2023-03-16T23:44:58.572" v="42"/>
          <ac:spMkLst>
            <pc:docMk/>
            <pc:sldMk cId="586560463" sldId="262"/>
            <ac:spMk id="33" creationId="{1F2A591C-1B66-A7EE-CAE7-3C28B2BAEB71}"/>
          </ac:spMkLst>
        </pc:spChg>
        <pc:spChg chg="add">
          <ac:chgData name="Samin Al Mahi" userId="S::sjj9951@wmich.edu::fe5e2f0f-8ba7-4aa1-88a9-b561661d7593" providerId="AD" clId="Web-{6553D2D2-C777-4A3F-9B3B-469D222ED2DF}" dt="2023-03-16T23:44:58.572" v="42"/>
          <ac:spMkLst>
            <pc:docMk/>
            <pc:sldMk cId="586560463" sldId="262"/>
            <ac:spMk id="34" creationId="{59982A19-2F75-B268-E6B1-0C0DF6C6B357}"/>
          </ac:spMkLst>
        </pc:spChg>
        <pc:grpChg chg="add del">
          <ac:chgData name="Samin Al Mahi" userId="S::sjj9951@wmich.edu::fe5e2f0f-8ba7-4aa1-88a9-b561661d7593" providerId="AD" clId="Web-{6553D2D2-C777-4A3F-9B3B-469D222ED2DF}" dt="2023-03-16T23:44:58.572" v="41"/>
          <ac:grpSpMkLst>
            <pc:docMk/>
            <pc:sldMk cId="586560463" sldId="262"/>
            <ac:grpSpMk id="18" creationId="{1DE889C7-FAD6-4397-98E2-05D503484459}"/>
          </ac:grpSpMkLst>
        </pc:grpChg>
        <pc:grpChg chg="add del">
          <ac:chgData name="Samin Al Mahi" userId="S::sjj9951@wmich.edu::fe5e2f0f-8ba7-4aa1-88a9-b561661d7593" providerId="AD" clId="Web-{6553D2D2-C777-4A3F-9B3B-469D222ED2DF}" dt="2023-03-16T23:44:47.431" v="37"/>
          <ac:grpSpMkLst>
            <pc:docMk/>
            <pc:sldMk cId="586560463" sldId="262"/>
            <ac:grpSpMk id="22" creationId="{1DE889C7-FAD6-4397-98E2-05D503484459}"/>
          </ac:grpSpMkLst>
        </pc:grpChg>
        <pc:picChg chg="add mod ord">
          <ac:chgData name="Samin Al Mahi" userId="S::sjj9951@wmich.edu::fe5e2f0f-8ba7-4aa1-88a9-b561661d7593" providerId="AD" clId="Web-{6553D2D2-C777-4A3F-9B3B-469D222ED2DF}" dt="2023-03-16T23:44:58.572" v="42"/>
          <ac:picMkLst>
            <pc:docMk/>
            <pc:sldMk cId="586560463" sldId="262"/>
            <ac:picMk id="4" creationId="{C7390E18-8548-0220-0697-D40B677D48C6}"/>
          </ac:picMkLst>
        </pc:picChg>
      </pc:sldChg>
    </pc:docChg>
  </pc:docChgLst>
  <pc:docChgLst>
    <pc:chgData name="Taseen Hakim" userId="S::tdg1894@wmich.edu::c5df33e3-f047-41f9-a897-1fba2f27b463" providerId="AD" clId="Web-{6689A8AC-0D3C-456D-9226-E331CFECB2D2}"/>
    <pc:docChg chg="addSld modSld">
      <pc:chgData name="Taseen Hakim" userId="S::tdg1894@wmich.edu::c5df33e3-f047-41f9-a897-1fba2f27b463" providerId="AD" clId="Web-{6689A8AC-0D3C-456D-9226-E331CFECB2D2}" dt="2023-03-16T23:11:53.027" v="15" actId="14100"/>
      <pc:docMkLst>
        <pc:docMk/>
      </pc:docMkLst>
      <pc:sldChg chg="modSp">
        <pc:chgData name="Taseen Hakim" userId="S::tdg1894@wmich.edu::c5df33e3-f047-41f9-a897-1fba2f27b463" providerId="AD" clId="Web-{6689A8AC-0D3C-456D-9226-E331CFECB2D2}" dt="2023-03-16T22:55:43.519" v="7" actId="20577"/>
        <pc:sldMkLst>
          <pc:docMk/>
          <pc:sldMk cId="3031655077" sldId="257"/>
        </pc:sldMkLst>
        <pc:spChg chg="mod">
          <ac:chgData name="Taseen Hakim" userId="S::tdg1894@wmich.edu::c5df33e3-f047-41f9-a897-1fba2f27b463" providerId="AD" clId="Web-{6689A8AC-0D3C-456D-9226-E331CFECB2D2}" dt="2023-03-16T22:55:43.519" v="7" actId="20577"/>
          <ac:spMkLst>
            <pc:docMk/>
            <pc:sldMk cId="3031655077" sldId="257"/>
            <ac:spMk id="2" creationId="{D7DE74A9-BC24-20B6-0D27-208093B110A3}"/>
          </ac:spMkLst>
        </pc:spChg>
      </pc:sldChg>
      <pc:sldChg chg="modSp new">
        <pc:chgData name="Taseen Hakim" userId="S::tdg1894@wmich.edu::c5df33e3-f047-41f9-a897-1fba2f27b463" providerId="AD" clId="Web-{6689A8AC-0D3C-456D-9226-E331CFECB2D2}" dt="2023-03-16T23:11:53.027" v="15" actId="14100"/>
        <pc:sldMkLst>
          <pc:docMk/>
          <pc:sldMk cId="473402817" sldId="260"/>
        </pc:sldMkLst>
        <pc:spChg chg="mod">
          <ac:chgData name="Taseen Hakim" userId="S::tdg1894@wmich.edu::c5df33e3-f047-41f9-a897-1fba2f27b463" providerId="AD" clId="Web-{6689A8AC-0D3C-456D-9226-E331CFECB2D2}" dt="2023-03-16T23:11:45.762" v="14" actId="14100"/>
          <ac:spMkLst>
            <pc:docMk/>
            <pc:sldMk cId="473402817" sldId="260"/>
            <ac:spMk id="2" creationId="{2876E9D1-656B-051F-7B44-9B61F67B2CAE}"/>
          </ac:spMkLst>
        </pc:spChg>
        <pc:spChg chg="mod">
          <ac:chgData name="Taseen Hakim" userId="S::tdg1894@wmich.edu::c5df33e3-f047-41f9-a897-1fba2f27b463" providerId="AD" clId="Web-{6689A8AC-0D3C-456D-9226-E331CFECB2D2}" dt="2023-03-16T23:11:53.027" v="15" actId="14100"/>
          <ac:spMkLst>
            <pc:docMk/>
            <pc:sldMk cId="473402817" sldId="260"/>
            <ac:spMk id="3" creationId="{9F520DF6-854B-AF67-2FEF-63E2C254D537}"/>
          </ac:spMkLst>
        </pc:spChg>
      </pc:sldChg>
    </pc:docChg>
  </pc:docChgLst>
  <pc:docChgLst>
    <pc:chgData name="Sadman Md Sakib Sakib" userId="S::sfp1367@wmich.edu::d02919fd-19d8-4e8b-b9f7-7cd8b77999de" providerId="AD" clId="Web-{D35E238F-776D-41DA-99B8-6366063BCF09}"/>
    <pc:docChg chg="addSld modSld">
      <pc:chgData name="Sadman Md Sakib Sakib" userId="S::sfp1367@wmich.edu::d02919fd-19d8-4e8b-b9f7-7cd8b77999de" providerId="AD" clId="Web-{D35E238F-776D-41DA-99B8-6366063BCF09}" dt="2023-03-16T23:22:02.831" v="130" actId="20577"/>
      <pc:docMkLst>
        <pc:docMk/>
      </pc:docMkLst>
      <pc:sldChg chg="modSp">
        <pc:chgData name="Sadman Md Sakib Sakib" userId="S::sfp1367@wmich.edu::d02919fd-19d8-4e8b-b9f7-7cd8b77999de" providerId="AD" clId="Web-{D35E238F-776D-41DA-99B8-6366063BCF09}" dt="2023-03-16T22:54:50.447" v="75" actId="20577"/>
        <pc:sldMkLst>
          <pc:docMk/>
          <pc:sldMk cId="109857222" sldId="256"/>
        </pc:sldMkLst>
        <pc:spChg chg="mod">
          <ac:chgData name="Sadman Md Sakib Sakib" userId="S::sfp1367@wmich.edu::d02919fd-19d8-4e8b-b9f7-7cd8b77999de" providerId="AD" clId="Web-{D35E238F-776D-41DA-99B8-6366063BCF09}" dt="2023-03-16T22:54:50.447" v="75" actId="20577"/>
          <ac:spMkLst>
            <pc:docMk/>
            <pc:sldMk cId="109857222" sldId="256"/>
            <ac:spMk id="2" creationId="{00000000-0000-0000-0000-000000000000}"/>
          </ac:spMkLst>
        </pc:spChg>
        <pc:spChg chg="mod">
          <ac:chgData name="Sadman Md Sakib Sakib" userId="S::sfp1367@wmich.edu::d02919fd-19d8-4e8b-b9f7-7cd8b77999de" providerId="AD" clId="Web-{D35E238F-776D-41DA-99B8-6366063BCF09}" dt="2023-03-16T22:54:36.447" v="60" actId="20577"/>
          <ac:spMkLst>
            <pc:docMk/>
            <pc:sldMk cId="109857222" sldId="256"/>
            <ac:spMk id="3" creationId="{00000000-0000-0000-0000-000000000000}"/>
          </ac:spMkLst>
        </pc:spChg>
      </pc:sldChg>
      <pc:sldChg chg="modSp new">
        <pc:chgData name="Sadman Md Sakib Sakib" userId="S::sfp1367@wmich.edu::d02919fd-19d8-4e8b-b9f7-7cd8b77999de" providerId="AD" clId="Web-{D35E238F-776D-41DA-99B8-6366063BCF09}" dt="2023-03-16T23:02:29.338" v="80" actId="20577"/>
        <pc:sldMkLst>
          <pc:docMk/>
          <pc:sldMk cId="3031655077" sldId="257"/>
        </pc:sldMkLst>
        <pc:spChg chg="mod">
          <ac:chgData name="Sadman Md Sakib Sakib" userId="S::sfp1367@wmich.edu::d02919fd-19d8-4e8b-b9f7-7cd8b77999de" providerId="AD" clId="Web-{D35E238F-776D-41DA-99B8-6366063BCF09}" dt="2023-03-16T22:52:41.209" v="15" actId="20577"/>
          <ac:spMkLst>
            <pc:docMk/>
            <pc:sldMk cId="3031655077" sldId="257"/>
            <ac:spMk id="2" creationId="{D7DE74A9-BC24-20B6-0D27-208093B110A3}"/>
          </ac:spMkLst>
        </pc:spChg>
        <pc:spChg chg="mod">
          <ac:chgData name="Sadman Md Sakib Sakib" userId="S::sfp1367@wmich.edu::d02919fd-19d8-4e8b-b9f7-7cd8b77999de" providerId="AD" clId="Web-{D35E238F-776D-41DA-99B8-6366063BCF09}" dt="2023-03-16T23:02:29.338" v="80" actId="20577"/>
          <ac:spMkLst>
            <pc:docMk/>
            <pc:sldMk cId="3031655077" sldId="257"/>
            <ac:spMk id="3" creationId="{4425C763-D6EC-9A34-C7A7-40B8F71B32FB}"/>
          </ac:spMkLst>
        </pc:spChg>
      </pc:sldChg>
      <pc:sldChg chg="modSp">
        <pc:chgData name="Sadman Md Sakib Sakib" userId="S::sfp1367@wmich.edu::d02919fd-19d8-4e8b-b9f7-7cd8b77999de" providerId="AD" clId="Web-{D35E238F-776D-41DA-99B8-6366063BCF09}" dt="2023-03-16T23:19:17.982" v="88" actId="20577"/>
        <pc:sldMkLst>
          <pc:docMk/>
          <pc:sldMk cId="3444099186" sldId="259"/>
        </pc:sldMkLst>
        <pc:spChg chg="mod">
          <ac:chgData name="Sadman Md Sakib Sakib" userId="S::sfp1367@wmich.edu::d02919fd-19d8-4e8b-b9f7-7cd8b77999de" providerId="AD" clId="Web-{D35E238F-776D-41DA-99B8-6366063BCF09}" dt="2023-03-16T23:19:17.982" v="88" actId="20577"/>
          <ac:spMkLst>
            <pc:docMk/>
            <pc:sldMk cId="3444099186" sldId="259"/>
            <ac:spMk id="3" creationId="{3E2F3CB5-5580-F2B4-C9C8-89E71AF2D1D2}"/>
          </ac:spMkLst>
        </pc:spChg>
      </pc:sldChg>
      <pc:sldChg chg="modSp">
        <pc:chgData name="Sadman Md Sakib Sakib" userId="S::sfp1367@wmich.edu::d02919fd-19d8-4e8b-b9f7-7cd8b77999de" providerId="AD" clId="Web-{D35E238F-776D-41DA-99B8-6366063BCF09}" dt="2023-03-16T23:22:02.831" v="130" actId="20577"/>
        <pc:sldMkLst>
          <pc:docMk/>
          <pc:sldMk cId="2464928110" sldId="260"/>
        </pc:sldMkLst>
        <pc:spChg chg="mod">
          <ac:chgData name="Sadman Md Sakib Sakib" userId="S::sfp1367@wmich.edu::d02919fd-19d8-4e8b-b9f7-7cd8b77999de" providerId="AD" clId="Web-{D35E238F-776D-41DA-99B8-6366063BCF09}" dt="2023-03-16T23:22:02.831" v="130" actId="20577"/>
          <ac:spMkLst>
            <pc:docMk/>
            <pc:sldMk cId="2464928110" sldId="260"/>
            <ac:spMk id="3" creationId="{BC07D2CD-932D-4C4C-ED13-B70706FAA2E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929966-3CB5-4D90-B6D5-C21987DCC3E2}" type="doc">
      <dgm:prSet loTypeId="urn:microsoft.com/office/officeart/2005/8/layout/vList2" loCatId="list" qsTypeId="urn:microsoft.com/office/officeart/2005/8/quickstyle/simple5" qsCatId="simple" csTypeId="urn:microsoft.com/office/officeart/2005/8/colors/colorful1" csCatId="colorful"/>
      <dgm:spPr/>
      <dgm:t>
        <a:bodyPr/>
        <a:lstStyle/>
        <a:p>
          <a:endParaRPr lang="en-US"/>
        </a:p>
      </dgm:t>
    </dgm:pt>
    <dgm:pt modelId="{14184FCF-77C1-40D4-A90F-AF5AAC8DB109}">
      <dgm:prSet/>
      <dgm:spPr/>
      <dgm:t>
        <a:bodyPr/>
        <a:lstStyle/>
        <a:p>
          <a:r>
            <a:rPr lang="en-US"/>
            <a:t>Dijkstra's algorithm is </a:t>
          </a:r>
          <a:r>
            <a:rPr lang="en-US" b="1"/>
            <a:t>used to find the shortest path between the two mentioned vertices of a graph by applying the Greedy Algorithm as the basis of principle</a:t>
          </a:r>
          <a:r>
            <a:rPr lang="en-US"/>
            <a:t>.</a:t>
          </a:r>
        </a:p>
      </dgm:t>
    </dgm:pt>
    <dgm:pt modelId="{1E7AAC31-4005-4D19-A452-D73452AF038F}" type="parTrans" cxnId="{7878C184-A8F8-4F99-B8B6-8AA05A0FFBA4}">
      <dgm:prSet/>
      <dgm:spPr/>
      <dgm:t>
        <a:bodyPr/>
        <a:lstStyle/>
        <a:p>
          <a:endParaRPr lang="en-US"/>
        </a:p>
      </dgm:t>
    </dgm:pt>
    <dgm:pt modelId="{D1CC740F-0024-4F8C-B02F-DB007B41C210}" type="sibTrans" cxnId="{7878C184-A8F8-4F99-B8B6-8AA05A0FFBA4}">
      <dgm:prSet/>
      <dgm:spPr/>
      <dgm:t>
        <a:bodyPr/>
        <a:lstStyle/>
        <a:p>
          <a:endParaRPr lang="en-US"/>
        </a:p>
      </dgm:t>
    </dgm:pt>
    <dgm:pt modelId="{01094A27-2D6A-4980-981E-44DD6B189EAB}">
      <dgm:prSet/>
      <dgm:spPr/>
      <dgm:t>
        <a:bodyPr/>
        <a:lstStyle/>
        <a:p>
          <a:r>
            <a:rPr lang="en-US"/>
            <a:t>For Example: Used to find the shortest between the destination to visit from your current location on a Google map.</a:t>
          </a:r>
        </a:p>
      </dgm:t>
    </dgm:pt>
    <dgm:pt modelId="{76BC7602-B6B5-4DAD-8339-FA22390D1A52}" type="parTrans" cxnId="{1F8EBB94-9925-418E-9F3B-90B68F274FA6}">
      <dgm:prSet/>
      <dgm:spPr/>
      <dgm:t>
        <a:bodyPr/>
        <a:lstStyle/>
        <a:p>
          <a:endParaRPr lang="en-US"/>
        </a:p>
      </dgm:t>
    </dgm:pt>
    <dgm:pt modelId="{C03923E9-8635-4A95-8EB5-C0D01426D8F0}" type="sibTrans" cxnId="{1F8EBB94-9925-418E-9F3B-90B68F274FA6}">
      <dgm:prSet/>
      <dgm:spPr/>
      <dgm:t>
        <a:bodyPr/>
        <a:lstStyle/>
        <a:p>
          <a:endParaRPr lang="en-US"/>
        </a:p>
      </dgm:t>
    </dgm:pt>
    <dgm:pt modelId="{107AE1DA-C243-4C5B-A466-2F721B3A7E08}" type="pres">
      <dgm:prSet presAssocID="{0D929966-3CB5-4D90-B6D5-C21987DCC3E2}" presName="linear" presStyleCnt="0">
        <dgm:presLayoutVars>
          <dgm:animLvl val="lvl"/>
          <dgm:resizeHandles val="exact"/>
        </dgm:presLayoutVars>
      </dgm:prSet>
      <dgm:spPr/>
    </dgm:pt>
    <dgm:pt modelId="{80FEC19E-024F-425F-B51E-464827F25E3A}" type="pres">
      <dgm:prSet presAssocID="{14184FCF-77C1-40D4-A90F-AF5AAC8DB109}" presName="parentText" presStyleLbl="node1" presStyleIdx="0" presStyleCnt="2">
        <dgm:presLayoutVars>
          <dgm:chMax val="0"/>
          <dgm:bulletEnabled val="1"/>
        </dgm:presLayoutVars>
      </dgm:prSet>
      <dgm:spPr/>
    </dgm:pt>
    <dgm:pt modelId="{187E53D1-CA39-4E99-8105-2D30CF6638BC}" type="pres">
      <dgm:prSet presAssocID="{D1CC740F-0024-4F8C-B02F-DB007B41C210}" presName="spacer" presStyleCnt="0"/>
      <dgm:spPr/>
    </dgm:pt>
    <dgm:pt modelId="{F53FA475-F455-4F2C-8D7A-5D0B7D66D860}" type="pres">
      <dgm:prSet presAssocID="{01094A27-2D6A-4980-981E-44DD6B189EAB}" presName="parentText" presStyleLbl="node1" presStyleIdx="1" presStyleCnt="2">
        <dgm:presLayoutVars>
          <dgm:chMax val="0"/>
          <dgm:bulletEnabled val="1"/>
        </dgm:presLayoutVars>
      </dgm:prSet>
      <dgm:spPr/>
    </dgm:pt>
  </dgm:ptLst>
  <dgm:cxnLst>
    <dgm:cxn modelId="{BC7E9105-7393-4349-85E5-558E998B0973}" type="presOf" srcId="{0D929966-3CB5-4D90-B6D5-C21987DCC3E2}" destId="{107AE1DA-C243-4C5B-A466-2F721B3A7E08}" srcOrd="0" destOrd="0" presId="urn:microsoft.com/office/officeart/2005/8/layout/vList2"/>
    <dgm:cxn modelId="{65217913-9A18-40E2-91A6-C23B48700BD7}" type="presOf" srcId="{14184FCF-77C1-40D4-A90F-AF5AAC8DB109}" destId="{80FEC19E-024F-425F-B51E-464827F25E3A}" srcOrd="0" destOrd="0" presId="urn:microsoft.com/office/officeart/2005/8/layout/vList2"/>
    <dgm:cxn modelId="{7878C184-A8F8-4F99-B8B6-8AA05A0FFBA4}" srcId="{0D929966-3CB5-4D90-B6D5-C21987DCC3E2}" destId="{14184FCF-77C1-40D4-A90F-AF5AAC8DB109}" srcOrd="0" destOrd="0" parTransId="{1E7AAC31-4005-4D19-A452-D73452AF038F}" sibTransId="{D1CC740F-0024-4F8C-B02F-DB007B41C210}"/>
    <dgm:cxn modelId="{1F8EBB94-9925-418E-9F3B-90B68F274FA6}" srcId="{0D929966-3CB5-4D90-B6D5-C21987DCC3E2}" destId="{01094A27-2D6A-4980-981E-44DD6B189EAB}" srcOrd="1" destOrd="0" parTransId="{76BC7602-B6B5-4DAD-8339-FA22390D1A52}" sibTransId="{C03923E9-8635-4A95-8EB5-C0D01426D8F0}"/>
    <dgm:cxn modelId="{EA81ABB5-BFCC-4A3C-9FE0-35F7DB54AE41}" type="presOf" srcId="{01094A27-2D6A-4980-981E-44DD6B189EAB}" destId="{F53FA475-F455-4F2C-8D7A-5D0B7D66D860}" srcOrd="0" destOrd="0" presId="urn:microsoft.com/office/officeart/2005/8/layout/vList2"/>
    <dgm:cxn modelId="{2B4A5DB5-AA31-40A5-A4A0-9134BE127773}" type="presParOf" srcId="{107AE1DA-C243-4C5B-A466-2F721B3A7E08}" destId="{80FEC19E-024F-425F-B51E-464827F25E3A}" srcOrd="0" destOrd="0" presId="urn:microsoft.com/office/officeart/2005/8/layout/vList2"/>
    <dgm:cxn modelId="{B0A006E2-6F4D-456B-8A5F-E2E2C4CAE866}" type="presParOf" srcId="{107AE1DA-C243-4C5B-A466-2F721B3A7E08}" destId="{187E53D1-CA39-4E99-8105-2D30CF6638BC}" srcOrd="1" destOrd="0" presId="urn:microsoft.com/office/officeart/2005/8/layout/vList2"/>
    <dgm:cxn modelId="{966068CE-6D56-43A0-AD49-C9A1CFCE8FAF}" type="presParOf" srcId="{107AE1DA-C243-4C5B-A466-2F721B3A7E08}" destId="{F53FA475-F455-4F2C-8D7A-5D0B7D66D86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C30624-36C2-49D9-9487-D10E956245A3}" type="doc">
      <dgm:prSet loTypeId="urn:microsoft.com/office/officeart/2016/7/layout/VerticalSolidActionList" loCatId="List" qsTypeId="urn:microsoft.com/office/officeart/2005/8/quickstyle/3d1" qsCatId="3D" csTypeId="urn:microsoft.com/office/officeart/2005/8/colors/colorful5" csCatId="colorful"/>
      <dgm:spPr/>
      <dgm:t>
        <a:bodyPr/>
        <a:lstStyle/>
        <a:p>
          <a:endParaRPr lang="en-US"/>
        </a:p>
      </dgm:t>
    </dgm:pt>
    <dgm:pt modelId="{085A3CE4-470C-4013-B907-87F903DC460E}">
      <dgm:prSet/>
      <dgm:spPr/>
      <dgm:t>
        <a:bodyPr/>
        <a:lstStyle/>
        <a:p>
          <a:r>
            <a:rPr lang="en-US"/>
            <a:t>Assign</a:t>
          </a:r>
        </a:p>
      </dgm:t>
    </dgm:pt>
    <dgm:pt modelId="{3721BDBF-60F1-45D0-B7BB-57704A2E2A89}" type="parTrans" cxnId="{C0478F67-B81C-4631-B8F9-D057069A3F9F}">
      <dgm:prSet/>
      <dgm:spPr/>
      <dgm:t>
        <a:bodyPr/>
        <a:lstStyle/>
        <a:p>
          <a:endParaRPr lang="en-US"/>
        </a:p>
      </dgm:t>
    </dgm:pt>
    <dgm:pt modelId="{5F3FEE0B-32E6-4D51-89A5-56F828A0A370}" type="sibTrans" cxnId="{C0478F67-B81C-4631-B8F9-D057069A3F9F}">
      <dgm:prSet phldrT="1"/>
      <dgm:spPr/>
      <dgm:t>
        <a:bodyPr/>
        <a:lstStyle/>
        <a:p>
          <a:endParaRPr lang="en-US"/>
        </a:p>
      </dgm:t>
    </dgm:pt>
    <dgm:pt modelId="{67D93768-59FB-4A29-B846-4873274AB090}">
      <dgm:prSet/>
      <dgm:spPr/>
      <dgm:t>
        <a:bodyPr/>
        <a:lstStyle/>
        <a:p>
          <a:r>
            <a:rPr lang="en-US"/>
            <a:t>Assign a tentative distance value to every node</a:t>
          </a:r>
        </a:p>
      </dgm:t>
    </dgm:pt>
    <dgm:pt modelId="{619C58AD-D28B-4431-89CC-9869450931DE}" type="parTrans" cxnId="{18454E5C-9D12-45C8-9D6B-84AA839D14AE}">
      <dgm:prSet/>
      <dgm:spPr/>
      <dgm:t>
        <a:bodyPr/>
        <a:lstStyle/>
        <a:p>
          <a:endParaRPr lang="en-US"/>
        </a:p>
      </dgm:t>
    </dgm:pt>
    <dgm:pt modelId="{37E728C6-22B5-42FA-916D-3136ACD45B7E}" type="sibTrans" cxnId="{18454E5C-9D12-45C8-9D6B-84AA839D14AE}">
      <dgm:prSet/>
      <dgm:spPr/>
      <dgm:t>
        <a:bodyPr/>
        <a:lstStyle/>
        <a:p>
          <a:endParaRPr lang="en-US"/>
        </a:p>
      </dgm:t>
    </dgm:pt>
    <dgm:pt modelId="{3C16F1EA-CDAA-42CC-BE32-704AAF1B43BB}">
      <dgm:prSet/>
      <dgm:spPr/>
      <dgm:t>
        <a:bodyPr/>
        <a:lstStyle/>
        <a:p>
          <a:r>
            <a:rPr lang="en-US"/>
            <a:t>Set</a:t>
          </a:r>
        </a:p>
      </dgm:t>
    </dgm:pt>
    <dgm:pt modelId="{4271E56E-DD06-43B3-A3EA-779E3C2B0055}" type="parTrans" cxnId="{89B5E67B-89E4-494C-8283-9FC2B1503112}">
      <dgm:prSet/>
      <dgm:spPr/>
      <dgm:t>
        <a:bodyPr/>
        <a:lstStyle/>
        <a:p>
          <a:endParaRPr lang="en-US"/>
        </a:p>
      </dgm:t>
    </dgm:pt>
    <dgm:pt modelId="{0B9CE207-85C4-49D8-AD9A-BE45D39A9840}" type="sibTrans" cxnId="{89B5E67B-89E4-494C-8283-9FC2B1503112}">
      <dgm:prSet phldrT="2"/>
      <dgm:spPr/>
      <dgm:t>
        <a:bodyPr/>
        <a:lstStyle/>
        <a:p>
          <a:endParaRPr lang="en-US"/>
        </a:p>
      </dgm:t>
    </dgm:pt>
    <dgm:pt modelId="{457634EC-20F1-4EA5-A0C6-854ABAEADD7A}">
      <dgm:prSet/>
      <dgm:spPr/>
      <dgm:t>
        <a:bodyPr/>
        <a:lstStyle/>
        <a:p>
          <a:r>
            <a:rPr lang="en-US"/>
            <a:t>Set the initial node as current</a:t>
          </a:r>
        </a:p>
      </dgm:t>
    </dgm:pt>
    <dgm:pt modelId="{19987DB8-476B-43C4-8DF4-BD65B94FD823}" type="parTrans" cxnId="{F9B4660F-7AAE-4114-82E4-0A2776A2EC7F}">
      <dgm:prSet/>
      <dgm:spPr/>
      <dgm:t>
        <a:bodyPr/>
        <a:lstStyle/>
        <a:p>
          <a:endParaRPr lang="en-US"/>
        </a:p>
      </dgm:t>
    </dgm:pt>
    <dgm:pt modelId="{F80C9CE6-F1A5-498E-B3D7-B92B703796B4}" type="sibTrans" cxnId="{F9B4660F-7AAE-4114-82E4-0A2776A2EC7F}">
      <dgm:prSet/>
      <dgm:spPr/>
      <dgm:t>
        <a:bodyPr/>
        <a:lstStyle/>
        <a:p>
          <a:endParaRPr lang="en-US"/>
        </a:p>
      </dgm:t>
    </dgm:pt>
    <dgm:pt modelId="{A15DB9E7-09BA-4CA1-A0FB-3D585114C503}">
      <dgm:prSet/>
      <dgm:spPr/>
      <dgm:t>
        <a:bodyPr/>
        <a:lstStyle/>
        <a:p>
          <a:r>
            <a:rPr lang="en-US"/>
            <a:t>Visit</a:t>
          </a:r>
        </a:p>
      </dgm:t>
    </dgm:pt>
    <dgm:pt modelId="{6246F213-44FE-4727-B4D7-9780EB512A4B}" type="parTrans" cxnId="{FE656360-9969-4C8A-B1E6-3EEB183626C4}">
      <dgm:prSet/>
      <dgm:spPr/>
      <dgm:t>
        <a:bodyPr/>
        <a:lstStyle/>
        <a:p>
          <a:endParaRPr lang="en-US"/>
        </a:p>
      </dgm:t>
    </dgm:pt>
    <dgm:pt modelId="{BCAEC543-F021-4871-9C48-99945A77BDAF}" type="sibTrans" cxnId="{FE656360-9969-4C8A-B1E6-3EEB183626C4}">
      <dgm:prSet phldrT="3"/>
      <dgm:spPr/>
      <dgm:t>
        <a:bodyPr/>
        <a:lstStyle/>
        <a:p>
          <a:endParaRPr lang="en-US"/>
        </a:p>
      </dgm:t>
    </dgm:pt>
    <dgm:pt modelId="{9228CB43-035D-4CFD-92A2-B14F537F05B4}">
      <dgm:prSet/>
      <dgm:spPr/>
      <dgm:t>
        <a:bodyPr/>
        <a:lstStyle/>
        <a:p>
          <a:r>
            <a:rPr lang="en-US"/>
            <a:t>Visit each of the neighboring nodes</a:t>
          </a:r>
        </a:p>
      </dgm:t>
    </dgm:pt>
    <dgm:pt modelId="{ECA37D69-C8EE-4CC5-A082-9445D70A47C1}" type="parTrans" cxnId="{1DBA3BEA-0D07-4CF8-9AA5-58CB5B329F0D}">
      <dgm:prSet/>
      <dgm:spPr/>
      <dgm:t>
        <a:bodyPr/>
        <a:lstStyle/>
        <a:p>
          <a:endParaRPr lang="en-US"/>
        </a:p>
      </dgm:t>
    </dgm:pt>
    <dgm:pt modelId="{6621C7FF-4F54-4B54-8208-0AC5FB0680DF}" type="sibTrans" cxnId="{1DBA3BEA-0D07-4CF8-9AA5-58CB5B329F0D}">
      <dgm:prSet/>
      <dgm:spPr/>
      <dgm:t>
        <a:bodyPr/>
        <a:lstStyle/>
        <a:p>
          <a:endParaRPr lang="en-US"/>
        </a:p>
      </dgm:t>
    </dgm:pt>
    <dgm:pt modelId="{EAAF7A4E-C2EE-475D-A040-56B3A7D48470}">
      <dgm:prSet/>
      <dgm:spPr/>
      <dgm:t>
        <a:bodyPr/>
        <a:lstStyle/>
        <a:p>
          <a:r>
            <a:rPr lang="en-US"/>
            <a:t>Compare</a:t>
          </a:r>
        </a:p>
      </dgm:t>
    </dgm:pt>
    <dgm:pt modelId="{E7D727D3-39EE-4761-A02D-58F7EC63EF8A}" type="parTrans" cxnId="{A1624DCE-D32C-497E-9190-8221B03E72D9}">
      <dgm:prSet/>
      <dgm:spPr/>
      <dgm:t>
        <a:bodyPr/>
        <a:lstStyle/>
        <a:p>
          <a:endParaRPr lang="en-US"/>
        </a:p>
      </dgm:t>
    </dgm:pt>
    <dgm:pt modelId="{800E7541-9184-4090-8D46-FA10D7433B83}" type="sibTrans" cxnId="{A1624DCE-D32C-497E-9190-8221B03E72D9}">
      <dgm:prSet phldrT="4"/>
      <dgm:spPr/>
      <dgm:t>
        <a:bodyPr/>
        <a:lstStyle/>
        <a:p>
          <a:endParaRPr lang="en-US"/>
        </a:p>
      </dgm:t>
    </dgm:pt>
    <dgm:pt modelId="{22E9DB6D-036A-4349-B805-BFEC98245B5B}">
      <dgm:prSet/>
      <dgm:spPr/>
      <dgm:t>
        <a:bodyPr/>
        <a:lstStyle/>
        <a:p>
          <a:r>
            <a:rPr lang="en-US"/>
            <a:t>Compare the newly calculated tentative distance to the current distance</a:t>
          </a:r>
        </a:p>
      </dgm:t>
    </dgm:pt>
    <dgm:pt modelId="{9DFBB16F-9788-4055-A9C5-3B1CDB338BBA}" type="parTrans" cxnId="{3D8B7FBA-5AB9-4000-8849-A127454861E7}">
      <dgm:prSet/>
      <dgm:spPr/>
      <dgm:t>
        <a:bodyPr/>
        <a:lstStyle/>
        <a:p>
          <a:endParaRPr lang="en-US"/>
        </a:p>
      </dgm:t>
    </dgm:pt>
    <dgm:pt modelId="{9CDDC077-DF7C-4612-9126-FAEB8E981122}" type="sibTrans" cxnId="{3D8B7FBA-5AB9-4000-8849-A127454861E7}">
      <dgm:prSet/>
      <dgm:spPr/>
      <dgm:t>
        <a:bodyPr/>
        <a:lstStyle/>
        <a:p>
          <a:endParaRPr lang="en-US"/>
        </a:p>
      </dgm:t>
    </dgm:pt>
    <dgm:pt modelId="{2DD1E807-196A-4E7D-A8C0-04133CBB3EDB}">
      <dgm:prSet/>
      <dgm:spPr/>
      <dgm:t>
        <a:bodyPr/>
        <a:lstStyle/>
        <a:p>
          <a:r>
            <a:rPr lang="en-US"/>
            <a:t>Mark</a:t>
          </a:r>
        </a:p>
      </dgm:t>
    </dgm:pt>
    <dgm:pt modelId="{775C64DD-AE70-4189-9691-C7A6D3585564}" type="parTrans" cxnId="{5E38E17F-8DE0-4B74-8D43-54E8F2CE7EB0}">
      <dgm:prSet/>
      <dgm:spPr/>
      <dgm:t>
        <a:bodyPr/>
        <a:lstStyle/>
        <a:p>
          <a:endParaRPr lang="en-US"/>
        </a:p>
      </dgm:t>
    </dgm:pt>
    <dgm:pt modelId="{060B0D8D-9855-4F7C-BC6A-297A87CBAA9A}" type="sibTrans" cxnId="{5E38E17F-8DE0-4B74-8D43-54E8F2CE7EB0}">
      <dgm:prSet phldrT="5"/>
      <dgm:spPr/>
      <dgm:t>
        <a:bodyPr/>
        <a:lstStyle/>
        <a:p>
          <a:endParaRPr lang="en-US"/>
        </a:p>
      </dgm:t>
    </dgm:pt>
    <dgm:pt modelId="{1532E6FD-9AA6-43D3-A52A-2E4B94ACF182}">
      <dgm:prSet/>
      <dgm:spPr/>
      <dgm:t>
        <a:bodyPr/>
        <a:lstStyle/>
        <a:p>
          <a:r>
            <a:rPr lang="en-US"/>
            <a:t>Mark the current node as visitedSelect the next node to visit</a:t>
          </a:r>
        </a:p>
      </dgm:t>
    </dgm:pt>
    <dgm:pt modelId="{4B444AC9-6E68-4159-B586-4F79CB1E8E3E}" type="parTrans" cxnId="{D051ADAE-645C-40D6-8779-F4EB0536E723}">
      <dgm:prSet/>
      <dgm:spPr/>
      <dgm:t>
        <a:bodyPr/>
        <a:lstStyle/>
        <a:p>
          <a:endParaRPr lang="en-US"/>
        </a:p>
      </dgm:t>
    </dgm:pt>
    <dgm:pt modelId="{B39FE602-C98F-48B7-A0D5-7B61E9F607CF}" type="sibTrans" cxnId="{D051ADAE-645C-40D6-8779-F4EB0536E723}">
      <dgm:prSet/>
      <dgm:spPr/>
      <dgm:t>
        <a:bodyPr/>
        <a:lstStyle/>
        <a:p>
          <a:endParaRPr lang="en-US"/>
        </a:p>
      </dgm:t>
    </dgm:pt>
    <dgm:pt modelId="{4B2EF089-A4F6-4BDA-8188-F64FFB657473}">
      <dgm:prSet/>
      <dgm:spPr/>
      <dgm:t>
        <a:bodyPr/>
        <a:lstStyle/>
        <a:p>
          <a:r>
            <a:rPr lang="en-US"/>
            <a:t>Repeat</a:t>
          </a:r>
        </a:p>
      </dgm:t>
    </dgm:pt>
    <dgm:pt modelId="{F1C815E8-C375-4810-A736-2899098F393F}" type="parTrans" cxnId="{559D6009-5A51-4336-85E4-FF9AAD0149DB}">
      <dgm:prSet/>
      <dgm:spPr/>
      <dgm:t>
        <a:bodyPr/>
        <a:lstStyle/>
        <a:p>
          <a:endParaRPr lang="en-US"/>
        </a:p>
      </dgm:t>
    </dgm:pt>
    <dgm:pt modelId="{E919C50E-2A34-46B9-A4CA-4627CAA673AB}" type="sibTrans" cxnId="{559D6009-5A51-4336-85E4-FF9AAD0149DB}">
      <dgm:prSet phldrT="6"/>
      <dgm:spPr/>
      <dgm:t>
        <a:bodyPr/>
        <a:lstStyle/>
        <a:p>
          <a:endParaRPr lang="en-US"/>
        </a:p>
      </dgm:t>
    </dgm:pt>
    <dgm:pt modelId="{225F9AEA-D482-4393-8D0B-D64B25DC7CF6}">
      <dgm:prSet/>
      <dgm:spPr/>
      <dgm:t>
        <a:bodyPr/>
        <a:lstStyle/>
        <a:p>
          <a:r>
            <a:rPr lang="en-US"/>
            <a:t>Repeat steps 3-6 until the destination node is visited or there are no more unvisited nodes</a:t>
          </a:r>
        </a:p>
      </dgm:t>
    </dgm:pt>
    <dgm:pt modelId="{A77DB799-2F74-46E7-A9D8-3888F9CC08EB}" type="parTrans" cxnId="{ECE0149C-059C-4718-A24B-DEDC95587370}">
      <dgm:prSet/>
      <dgm:spPr/>
      <dgm:t>
        <a:bodyPr/>
        <a:lstStyle/>
        <a:p>
          <a:endParaRPr lang="en-US"/>
        </a:p>
      </dgm:t>
    </dgm:pt>
    <dgm:pt modelId="{7018D0FE-A490-4E86-BCDF-9E3FA094B593}" type="sibTrans" cxnId="{ECE0149C-059C-4718-A24B-DEDC95587370}">
      <dgm:prSet/>
      <dgm:spPr/>
      <dgm:t>
        <a:bodyPr/>
        <a:lstStyle/>
        <a:p>
          <a:endParaRPr lang="en-US"/>
        </a:p>
      </dgm:t>
    </dgm:pt>
    <dgm:pt modelId="{562D7858-2D81-438B-9C44-34704C682352}">
      <dgm:prSet/>
      <dgm:spPr/>
      <dgm:t>
        <a:bodyPr/>
        <a:lstStyle/>
        <a:p>
          <a:r>
            <a:rPr lang="en-US"/>
            <a:t>Backtrack</a:t>
          </a:r>
        </a:p>
      </dgm:t>
    </dgm:pt>
    <dgm:pt modelId="{0E581E1F-7D2B-4BFE-BE13-B330E3C070D6}" type="parTrans" cxnId="{F379FFD1-8128-4587-A3E8-BA7097C3BA7D}">
      <dgm:prSet/>
      <dgm:spPr/>
      <dgm:t>
        <a:bodyPr/>
        <a:lstStyle/>
        <a:p>
          <a:endParaRPr lang="en-US"/>
        </a:p>
      </dgm:t>
    </dgm:pt>
    <dgm:pt modelId="{50160FAC-735E-4761-AE42-045B94DC49C8}" type="sibTrans" cxnId="{F379FFD1-8128-4587-A3E8-BA7097C3BA7D}">
      <dgm:prSet phldrT="7"/>
      <dgm:spPr/>
      <dgm:t>
        <a:bodyPr/>
        <a:lstStyle/>
        <a:p>
          <a:endParaRPr lang="en-US"/>
        </a:p>
      </dgm:t>
    </dgm:pt>
    <dgm:pt modelId="{80EFBC29-8512-442B-92CB-3A9B76E7DFB9}">
      <dgm:prSet/>
      <dgm:spPr/>
      <dgm:t>
        <a:bodyPr/>
        <a:lstStyle/>
        <a:p>
          <a:r>
            <a:rPr lang="en-US"/>
            <a:t>Backtrack to find the shortest path</a:t>
          </a:r>
        </a:p>
      </dgm:t>
    </dgm:pt>
    <dgm:pt modelId="{8DA9CEFF-F07F-4670-92AE-3169B8E7DAB5}" type="parTrans" cxnId="{E8362E6A-9A60-470C-83E4-8C34B3E0D04F}">
      <dgm:prSet/>
      <dgm:spPr/>
      <dgm:t>
        <a:bodyPr/>
        <a:lstStyle/>
        <a:p>
          <a:endParaRPr lang="en-US"/>
        </a:p>
      </dgm:t>
    </dgm:pt>
    <dgm:pt modelId="{C85C651F-AFF5-4CD7-984F-A55F056FBA2D}" type="sibTrans" cxnId="{E8362E6A-9A60-470C-83E4-8C34B3E0D04F}">
      <dgm:prSet/>
      <dgm:spPr/>
      <dgm:t>
        <a:bodyPr/>
        <a:lstStyle/>
        <a:p>
          <a:endParaRPr lang="en-US"/>
        </a:p>
      </dgm:t>
    </dgm:pt>
    <dgm:pt modelId="{8E099CAE-6D26-4A2F-88A1-D4507DFCA726}" type="pres">
      <dgm:prSet presAssocID="{84C30624-36C2-49D9-9487-D10E956245A3}" presName="Name0" presStyleCnt="0">
        <dgm:presLayoutVars>
          <dgm:dir/>
          <dgm:animLvl val="lvl"/>
          <dgm:resizeHandles val="exact"/>
        </dgm:presLayoutVars>
      </dgm:prSet>
      <dgm:spPr/>
    </dgm:pt>
    <dgm:pt modelId="{D0033FB2-4081-42D0-8750-3603026BAA75}" type="pres">
      <dgm:prSet presAssocID="{085A3CE4-470C-4013-B907-87F903DC460E}" presName="linNode" presStyleCnt="0"/>
      <dgm:spPr/>
    </dgm:pt>
    <dgm:pt modelId="{451353F1-FF70-43DC-9F28-7C8A7A0E26FF}" type="pres">
      <dgm:prSet presAssocID="{085A3CE4-470C-4013-B907-87F903DC460E}" presName="parentText" presStyleLbl="alignNode1" presStyleIdx="0" presStyleCnt="7">
        <dgm:presLayoutVars>
          <dgm:chMax val="1"/>
          <dgm:bulletEnabled/>
        </dgm:presLayoutVars>
      </dgm:prSet>
      <dgm:spPr/>
    </dgm:pt>
    <dgm:pt modelId="{49443669-936C-41AA-8444-249B89425AC5}" type="pres">
      <dgm:prSet presAssocID="{085A3CE4-470C-4013-B907-87F903DC460E}" presName="descendantText" presStyleLbl="alignAccFollowNode1" presStyleIdx="0" presStyleCnt="7">
        <dgm:presLayoutVars>
          <dgm:bulletEnabled/>
        </dgm:presLayoutVars>
      </dgm:prSet>
      <dgm:spPr/>
    </dgm:pt>
    <dgm:pt modelId="{CBCBE549-1790-4784-9571-7E1CD4B004D0}" type="pres">
      <dgm:prSet presAssocID="{5F3FEE0B-32E6-4D51-89A5-56F828A0A370}" presName="sp" presStyleCnt="0"/>
      <dgm:spPr/>
    </dgm:pt>
    <dgm:pt modelId="{BDB7772E-D1D3-406B-9CBB-6BB3D6EED6CE}" type="pres">
      <dgm:prSet presAssocID="{3C16F1EA-CDAA-42CC-BE32-704AAF1B43BB}" presName="linNode" presStyleCnt="0"/>
      <dgm:spPr/>
    </dgm:pt>
    <dgm:pt modelId="{BF4276EE-D5BB-469D-B771-2BA7A1A28B71}" type="pres">
      <dgm:prSet presAssocID="{3C16F1EA-CDAA-42CC-BE32-704AAF1B43BB}" presName="parentText" presStyleLbl="alignNode1" presStyleIdx="1" presStyleCnt="7">
        <dgm:presLayoutVars>
          <dgm:chMax val="1"/>
          <dgm:bulletEnabled/>
        </dgm:presLayoutVars>
      </dgm:prSet>
      <dgm:spPr/>
    </dgm:pt>
    <dgm:pt modelId="{8B94CF6D-5653-4F30-9C17-E7AF49BD69DD}" type="pres">
      <dgm:prSet presAssocID="{3C16F1EA-CDAA-42CC-BE32-704AAF1B43BB}" presName="descendantText" presStyleLbl="alignAccFollowNode1" presStyleIdx="1" presStyleCnt="7">
        <dgm:presLayoutVars>
          <dgm:bulletEnabled/>
        </dgm:presLayoutVars>
      </dgm:prSet>
      <dgm:spPr/>
    </dgm:pt>
    <dgm:pt modelId="{97BDD486-079A-481E-BB82-E50387DC38B6}" type="pres">
      <dgm:prSet presAssocID="{0B9CE207-85C4-49D8-AD9A-BE45D39A9840}" presName="sp" presStyleCnt="0"/>
      <dgm:spPr/>
    </dgm:pt>
    <dgm:pt modelId="{E6903C35-F338-409F-83BE-ABEA5812713E}" type="pres">
      <dgm:prSet presAssocID="{A15DB9E7-09BA-4CA1-A0FB-3D585114C503}" presName="linNode" presStyleCnt="0"/>
      <dgm:spPr/>
    </dgm:pt>
    <dgm:pt modelId="{3AA34E13-FA1E-45CF-9F8C-87F3C15F78A0}" type="pres">
      <dgm:prSet presAssocID="{A15DB9E7-09BA-4CA1-A0FB-3D585114C503}" presName="parentText" presStyleLbl="alignNode1" presStyleIdx="2" presStyleCnt="7">
        <dgm:presLayoutVars>
          <dgm:chMax val="1"/>
          <dgm:bulletEnabled/>
        </dgm:presLayoutVars>
      </dgm:prSet>
      <dgm:spPr/>
    </dgm:pt>
    <dgm:pt modelId="{2823D9BA-FDA9-41A6-ABF8-FBFA671306DB}" type="pres">
      <dgm:prSet presAssocID="{A15DB9E7-09BA-4CA1-A0FB-3D585114C503}" presName="descendantText" presStyleLbl="alignAccFollowNode1" presStyleIdx="2" presStyleCnt="7">
        <dgm:presLayoutVars>
          <dgm:bulletEnabled/>
        </dgm:presLayoutVars>
      </dgm:prSet>
      <dgm:spPr/>
    </dgm:pt>
    <dgm:pt modelId="{5C332386-E827-43FC-9CA7-F9A3BB4DB76A}" type="pres">
      <dgm:prSet presAssocID="{BCAEC543-F021-4871-9C48-99945A77BDAF}" presName="sp" presStyleCnt="0"/>
      <dgm:spPr/>
    </dgm:pt>
    <dgm:pt modelId="{176D1A36-7954-4868-963D-C4F035A1DA26}" type="pres">
      <dgm:prSet presAssocID="{EAAF7A4E-C2EE-475D-A040-56B3A7D48470}" presName="linNode" presStyleCnt="0"/>
      <dgm:spPr/>
    </dgm:pt>
    <dgm:pt modelId="{BF8247CE-217E-4034-82C7-B3218823E928}" type="pres">
      <dgm:prSet presAssocID="{EAAF7A4E-C2EE-475D-A040-56B3A7D48470}" presName="parentText" presStyleLbl="alignNode1" presStyleIdx="3" presStyleCnt="7">
        <dgm:presLayoutVars>
          <dgm:chMax val="1"/>
          <dgm:bulletEnabled/>
        </dgm:presLayoutVars>
      </dgm:prSet>
      <dgm:spPr/>
    </dgm:pt>
    <dgm:pt modelId="{63C9C9FE-B81E-4385-A087-6B80AFA4567D}" type="pres">
      <dgm:prSet presAssocID="{EAAF7A4E-C2EE-475D-A040-56B3A7D48470}" presName="descendantText" presStyleLbl="alignAccFollowNode1" presStyleIdx="3" presStyleCnt="7">
        <dgm:presLayoutVars>
          <dgm:bulletEnabled/>
        </dgm:presLayoutVars>
      </dgm:prSet>
      <dgm:spPr/>
    </dgm:pt>
    <dgm:pt modelId="{CC14C74D-8275-407B-9669-BC0A81D6D3CA}" type="pres">
      <dgm:prSet presAssocID="{800E7541-9184-4090-8D46-FA10D7433B83}" presName="sp" presStyleCnt="0"/>
      <dgm:spPr/>
    </dgm:pt>
    <dgm:pt modelId="{DBD400A7-7340-448C-8074-819A54DBFC9E}" type="pres">
      <dgm:prSet presAssocID="{2DD1E807-196A-4E7D-A8C0-04133CBB3EDB}" presName="linNode" presStyleCnt="0"/>
      <dgm:spPr/>
    </dgm:pt>
    <dgm:pt modelId="{34D10935-E401-49BD-9422-989DCF2BD4B5}" type="pres">
      <dgm:prSet presAssocID="{2DD1E807-196A-4E7D-A8C0-04133CBB3EDB}" presName="parentText" presStyleLbl="alignNode1" presStyleIdx="4" presStyleCnt="7">
        <dgm:presLayoutVars>
          <dgm:chMax val="1"/>
          <dgm:bulletEnabled/>
        </dgm:presLayoutVars>
      </dgm:prSet>
      <dgm:spPr/>
    </dgm:pt>
    <dgm:pt modelId="{BF87968C-7CCF-485F-B4B0-EAA90BDCBC62}" type="pres">
      <dgm:prSet presAssocID="{2DD1E807-196A-4E7D-A8C0-04133CBB3EDB}" presName="descendantText" presStyleLbl="alignAccFollowNode1" presStyleIdx="4" presStyleCnt="7">
        <dgm:presLayoutVars>
          <dgm:bulletEnabled/>
        </dgm:presLayoutVars>
      </dgm:prSet>
      <dgm:spPr/>
    </dgm:pt>
    <dgm:pt modelId="{35A14F18-D1DA-4D7D-AC2A-F2E74A79F40B}" type="pres">
      <dgm:prSet presAssocID="{060B0D8D-9855-4F7C-BC6A-297A87CBAA9A}" presName="sp" presStyleCnt="0"/>
      <dgm:spPr/>
    </dgm:pt>
    <dgm:pt modelId="{A00E6CFA-6F3A-4D40-9F91-33D18F10903A}" type="pres">
      <dgm:prSet presAssocID="{4B2EF089-A4F6-4BDA-8188-F64FFB657473}" presName="linNode" presStyleCnt="0"/>
      <dgm:spPr/>
    </dgm:pt>
    <dgm:pt modelId="{733DEEAF-7CB6-451B-88F6-E90184EC280C}" type="pres">
      <dgm:prSet presAssocID="{4B2EF089-A4F6-4BDA-8188-F64FFB657473}" presName="parentText" presStyleLbl="alignNode1" presStyleIdx="5" presStyleCnt="7">
        <dgm:presLayoutVars>
          <dgm:chMax val="1"/>
          <dgm:bulletEnabled/>
        </dgm:presLayoutVars>
      </dgm:prSet>
      <dgm:spPr/>
    </dgm:pt>
    <dgm:pt modelId="{486B7D1B-1D56-4A2F-B1F4-4123814B50ED}" type="pres">
      <dgm:prSet presAssocID="{4B2EF089-A4F6-4BDA-8188-F64FFB657473}" presName="descendantText" presStyleLbl="alignAccFollowNode1" presStyleIdx="5" presStyleCnt="7">
        <dgm:presLayoutVars>
          <dgm:bulletEnabled/>
        </dgm:presLayoutVars>
      </dgm:prSet>
      <dgm:spPr/>
    </dgm:pt>
    <dgm:pt modelId="{7555B42F-9514-4868-B309-8B0F3B8C3F5D}" type="pres">
      <dgm:prSet presAssocID="{E919C50E-2A34-46B9-A4CA-4627CAA673AB}" presName="sp" presStyleCnt="0"/>
      <dgm:spPr/>
    </dgm:pt>
    <dgm:pt modelId="{CE5F3BFE-9920-41A3-A697-C6FD6378E7C8}" type="pres">
      <dgm:prSet presAssocID="{562D7858-2D81-438B-9C44-34704C682352}" presName="linNode" presStyleCnt="0"/>
      <dgm:spPr/>
    </dgm:pt>
    <dgm:pt modelId="{6E7AD5B6-CFCC-4EBE-9287-CD376012DDE1}" type="pres">
      <dgm:prSet presAssocID="{562D7858-2D81-438B-9C44-34704C682352}" presName="parentText" presStyleLbl="alignNode1" presStyleIdx="6" presStyleCnt="7">
        <dgm:presLayoutVars>
          <dgm:chMax val="1"/>
          <dgm:bulletEnabled/>
        </dgm:presLayoutVars>
      </dgm:prSet>
      <dgm:spPr/>
    </dgm:pt>
    <dgm:pt modelId="{CCE26A3F-2A4F-4872-8846-28D354832B6C}" type="pres">
      <dgm:prSet presAssocID="{562D7858-2D81-438B-9C44-34704C682352}" presName="descendantText" presStyleLbl="alignAccFollowNode1" presStyleIdx="6" presStyleCnt="7">
        <dgm:presLayoutVars>
          <dgm:bulletEnabled/>
        </dgm:presLayoutVars>
      </dgm:prSet>
      <dgm:spPr/>
    </dgm:pt>
  </dgm:ptLst>
  <dgm:cxnLst>
    <dgm:cxn modelId="{80C14A02-888B-4D6C-8DCC-9E03C18AD38D}" type="presOf" srcId="{1532E6FD-9AA6-43D3-A52A-2E4B94ACF182}" destId="{BF87968C-7CCF-485F-B4B0-EAA90BDCBC62}" srcOrd="0" destOrd="0" presId="urn:microsoft.com/office/officeart/2016/7/layout/VerticalSolidActionList"/>
    <dgm:cxn modelId="{1610F903-43BF-4B84-A383-F9F24C3DD385}" type="presOf" srcId="{4B2EF089-A4F6-4BDA-8188-F64FFB657473}" destId="{733DEEAF-7CB6-451B-88F6-E90184EC280C}" srcOrd="0" destOrd="0" presId="urn:microsoft.com/office/officeart/2016/7/layout/VerticalSolidActionList"/>
    <dgm:cxn modelId="{A2673F09-3E44-47A0-B24E-187853418C1D}" type="presOf" srcId="{22E9DB6D-036A-4349-B805-BFEC98245B5B}" destId="{63C9C9FE-B81E-4385-A087-6B80AFA4567D}" srcOrd="0" destOrd="0" presId="urn:microsoft.com/office/officeart/2016/7/layout/VerticalSolidActionList"/>
    <dgm:cxn modelId="{559D6009-5A51-4336-85E4-FF9AAD0149DB}" srcId="{84C30624-36C2-49D9-9487-D10E956245A3}" destId="{4B2EF089-A4F6-4BDA-8188-F64FFB657473}" srcOrd="5" destOrd="0" parTransId="{F1C815E8-C375-4810-A736-2899098F393F}" sibTransId="{E919C50E-2A34-46B9-A4CA-4627CAA673AB}"/>
    <dgm:cxn modelId="{F9B4660F-7AAE-4114-82E4-0A2776A2EC7F}" srcId="{3C16F1EA-CDAA-42CC-BE32-704AAF1B43BB}" destId="{457634EC-20F1-4EA5-A0C6-854ABAEADD7A}" srcOrd="0" destOrd="0" parTransId="{19987DB8-476B-43C4-8DF4-BD65B94FD823}" sibTransId="{F80C9CE6-F1A5-498E-B3D7-B92B703796B4}"/>
    <dgm:cxn modelId="{5E446D27-E528-40EE-82C8-471C511A6E19}" type="presOf" srcId="{A15DB9E7-09BA-4CA1-A0FB-3D585114C503}" destId="{3AA34E13-FA1E-45CF-9F8C-87F3C15F78A0}" srcOrd="0" destOrd="0" presId="urn:microsoft.com/office/officeart/2016/7/layout/VerticalSolidActionList"/>
    <dgm:cxn modelId="{18454E5C-9D12-45C8-9D6B-84AA839D14AE}" srcId="{085A3CE4-470C-4013-B907-87F903DC460E}" destId="{67D93768-59FB-4A29-B846-4873274AB090}" srcOrd="0" destOrd="0" parTransId="{619C58AD-D28B-4431-89CC-9869450931DE}" sibTransId="{37E728C6-22B5-42FA-916D-3136ACD45B7E}"/>
    <dgm:cxn modelId="{FE656360-9969-4C8A-B1E6-3EEB183626C4}" srcId="{84C30624-36C2-49D9-9487-D10E956245A3}" destId="{A15DB9E7-09BA-4CA1-A0FB-3D585114C503}" srcOrd="2" destOrd="0" parTransId="{6246F213-44FE-4727-B4D7-9780EB512A4B}" sibTransId="{BCAEC543-F021-4871-9C48-99945A77BDAF}"/>
    <dgm:cxn modelId="{01D94744-09B1-4664-BEEB-A6CB1964660B}" type="presOf" srcId="{2DD1E807-196A-4E7D-A8C0-04133CBB3EDB}" destId="{34D10935-E401-49BD-9422-989DCF2BD4B5}" srcOrd="0" destOrd="0" presId="urn:microsoft.com/office/officeart/2016/7/layout/VerticalSolidActionList"/>
    <dgm:cxn modelId="{0F79E045-FC5F-4F55-BF35-4395F09D41BB}" type="presOf" srcId="{225F9AEA-D482-4393-8D0B-D64B25DC7CF6}" destId="{486B7D1B-1D56-4A2F-B1F4-4123814B50ED}" srcOrd="0" destOrd="0" presId="urn:microsoft.com/office/officeart/2016/7/layout/VerticalSolidActionList"/>
    <dgm:cxn modelId="{C0478F67-B81C-4631-B8F9-D057069A3F9F}" srcId="{84C30624-36C2-49D9-9487-D10E956245A3}" destId="{085A3CE4-470C-4013-B907-87F903DC460E}" srcOrd="0" destOrd="0" parTransId="{3721BDBF-60F1-45D0-B7BB-57704A2E2A89}" sibTransId="{5F3FEE0B-32E6-4D51-89A5-56F828A0A370}"/>
    <dgm:cxn modelId="{E8362E6A-9A60-470C-83E4-8C34B3E0D04F}" srcId="{562D7858-2D81-438B-9C44-34704C682352}" destId="{80EFBC29-8512-442B-92CB-3A9B76E7DFB9}" srcOrd="0" destOrd="0" parTransId="{8DA9CEFF-F07F-4670-92AE-3169B8E7DAB5}" sibTransId="{C85C651F-AFF5-4CD7-984F-A55F056FBA2D}"/>
    <dgm:cxn modelId="{AF28B06A-FDDA-47D7-B58A-4E1C652FE986}" type="presOf" srcId="{67D93768-59FB-4A29-B846-4873274AB090}" destId="{49443669-936C-41AA-8444-249B89425AC5}" srcOrd="0" destOrd="0" presId="urn:microsoft.com/office/officeart/2016/7/layout/VerticalSolidActionList"/>
    <dgm:cxn modelId="{00AB667B-6645-4C14-8F6B-A6CFD714E4EA}" type="presOf" srcId="{9228CB43-035D-4CFD-92A2-B14F537F05B4}" destId="{2823D9BA-FDA9-41A6-ABF8-FBFA671306DB}" srcOrd="0" destOrd="0" presId="urn:microsoft.com/office/officeart/2016/7/layout/VerticalSolidActionList"/>
    <dgm:cxn modelId="{89B5E67B-89E4-494C-8283-9FC2B1503112}" srcId="{84C30624-36C2-49D9-9487-D10E956245A3}" destId="{3C16F1EA-CDAA-42CC-BE32-704AAF1B43BB}" srcOrd="1" destOrd="0" parTransId="{4271E56E-DD06-43B3-A3EA-779E3C2B0055}" sibTransId="{0B9CE207-85C4-49D8-AD9A-BE45D39A9840}"/>
    <dgm:cxn modelId="{5E38E17F-8DE0-4B74-8D43-54E8F2CE7EB0}" srcId="{84C30624-36C2-49D9-9487-D10E956245A3}" destId="{2DD1E807-196A-4E7D-A8C0-04133CBB3EDB}" srcOrd="4" destOrd="0" parTransId="{775C64DD-AE70-4189-9691-C7A6D3585564}" sibTransId="{060B0D8D-9855-4F7C-BC6A-297A87CBAA9A}"/>
    <dgm:cxn modelId="{6BF84182-0FE7-4026-B7FD-32E363BD3F11}" type="presOf" srcId="{3C16F1EA-CDAA-42CC-BE32-704AAF1B43BB}" destId="{BF4276EE-D5BB-469D-B771-2BA7A1A28B71}" srcOrd="0" destOrd="0" presId="urn:microsoft.com/office/officeart/2016/7/layout/VerticalSolidActionList"/>
    <dgm:cxn modelId="{BFF58F8F-4BE0-4C7D-89D2-BA0B7CAD7563}" type="presOf" srcId="{80EFBC29-8512-442B-92CB-3A9B76E7DFB9}" destId="{CCE26A3F-2A4F-4872-8846-28D354832B6C}" srcOrd="0" destOrd="0" presId="urn:microsoft.com/office/officeart/2016/7/layout/VerticalSolidActionList"/>
    <dgm:cxn modelId="{ECE0149C-059C-4718-A24B-DEDC95587370}" srcId="{4B2EF089-A4F6-4BDA-8188-F64FFB657473}" destId="{225F9AEA-D482-4393-8D0B-D64B25DC7CF6}" srcOrd="0" destOrd="0" parTransId="{A77DB799-2F74-46E7-A9D8-3888F9CC08EB}" sibTransId="{7018D0FE-A490-4E86-BCDF-9E3FA094B593}"/>
    <dgm:cxn modelId="{DE2BDAA9-6CA7-48BC-A623-59A313695350}" type="presOf" srcId="{EAAF7A4E-C2EE-475D-A040-56B3A7D48470}" destId="{BF8247CE-217E-4034-82C7-B3218823E928}" srcOrd="0" destOrd="0" presId="urn:microsoft.com/office/officeart/2016/7/layout/VerticalSolidActionList"/>
    <dgm:cxn modelId="{D051ADAE-645C-40D6-8779-F4EB0536E723}" srcId="{2DD1E807-196A-4E7D-A8C0-04133CBB3EDB}" destId="{1532E6FD-9AA6-43D3-A52A-2E4B94ACF182}" srcOrd="0" destOrd="0" parTransId="{4B444AC9-6E68-4159-B586-4F79CB1E8E3E}" sibTransId="{B39FE602-C98F-48B7-A0D5-7B61E9F607CF}"/>
    <dgm:cxn modelId="{3D8B7FBA-5AB9-4000-8849-A127454861E7}" srcId="{EAAF7A4E-C2EE-475D-A040-56B3A7D48470}" destId="{22E9DB6D-036A-4349-B805-BFEC98245B5B}" srcOrd="0" destOrd="0" parTransId="{9DFBB16F-9788-4055-A9C5-3B1CDB338BBA}" sibTransId="{9CDDC077-DF7C-4612-9126-FAEB8E981122}"/>
    <dgm:cxn modelId="{A1624DCE-D32C-497E-9190-8221B03E72D9}" srcId="{84C30624-36C2-49D9-9487-D10E956245A3}" destId="{EAAF7A4E-C2EE-475D-A040-56B3A7D48470}" srcOrd="3" destOrd="0" parTransId="{E7D727D3-39EE-4761-A02D-58F7EC63EF8A}" sibTransId="{800E7541-9184-4090-8D46-FA10D7433B83}"/>
    <dgm:cxn modelId="{F379FFD1-8128-4587-A3E8-BA7097C3BA7D}" srcId="{84C30624-36C2-49D9-9487-D10E956245A3}" destId="{562D7858-2D81-438B-9C44-34704C682352}" srcOrd="6" destOrd="0" parTransId="{0E581E1F-7D2B-4BFE-BE13-B330E3C070D6}" sibTransId="{50160FAC-735E-4761-AE42-045B94DC49C8}"/>
    <dgm:cxn modelId="{4D327AD8-5725-41A2-89E6-1FC5E68368A0}" type="presOf" srcId="{562D7858-2D81-438B-9C44-34704C682352}" destId="{6E7AD5B6-CFCC-4EBE-9287-CD376012DDE1}" srcOrd="0" destOrd="0" presId="urn:microsoft.com/office/officeart/2016/7/layout/VerticalSolidActionList"/>
    <dgm:cxn modelId="{10F813DF-29D8-4AD2-A619-C5A34BE19F93}" type="presOf" srcId="{457634EC-20F1-4EA5-A0C6-854ABAEADD7A}" destId="{8B94CF6D-5653-4F30-9C17-E7AF49BD69DD}" srcOrd="0" destOrd="0" presId="urn:microsoft.com/office/officeart/2016/7/layout/VerticalSolidActionList"/>
    <dgm:cxn modelId="{97B241E7-73E0-496B-878B-848B4AA244A5}" type="presOf" srcId="{085A3CE4-470C-4013-B907-87F903DC460E}" destId="{451353F1-FF70-43DC-9F28-7C8A7A0E26FF}" srcOrd="0" destOrd="0" presId="urn:microsoft.com/office/officeart/2016/7/layout/VerticalSolidActionList"/>
    <dgm:cxn modelId="{1DBA3BEA-0D07-4CF8-9AA5-58CB5B329F0D}" srcId="{A15DB9E7-09BA-4CA1-A0FB-3D585114C503}" destId="{9228CB43-035D-4CFD-92A2-B14F537F05B4}" srcOrd="0" destOrd="0" parTransId="{ECA37D69-C8EE-4CC5-A082-9445D70A47C1}" sibTransId="{6621C7FF-4F54-4B54-8208-0AC5FB0680DF}"/>
    <dgm:cxn modelId="{977864FC-3690-48FF-A674-CE45FDF4C400}" type="presOf" srcId="{84C30624-36C2-49D9-9487-D10E956245A3}" destId="{8E099CAE-6D26-4A2F-88A1-D4507DFCA726}" srcOrd="0" destOrd="0" presId="urn:microsoft.com/office/officeart/2016/7/layout/VerticalSolidActionList"/>
    <dgm:cxn modelId="{65C86F0C-00EB-473E-8678-EABC77B409FC}" type="presParOf" srcId="{8E099CAE-6D26-4A2F-88A1-D4507DFCA726}" destId="{D0033FB2-4081-42D0-8750-3603026BAA75}" srcOrd="0" destOrd="0" presId="urn:microsoft.com/office/officeart/2016/7/layout/VerticalSolidActionList"/>
    <dgm:cxn modelId="{6E7553E1-F20A-429F-9576-1509F7B20CEE}" type="presParOf" srcId="{D0033FB2-4081-42D0-8750-3603026BAA75}" destId="{451353F1-FF70-43DC-9F28-7C8A7A0E26FF}" srcOrd="0" destOrd="0" presId="urn:microsoft.com/office/officeart/2016/7/layout/VerticalSolidActionList"/>
    <dgm:cxn modelId="{7A559E3A-8A74-4B66-BB07-303537801281}" type="presParOf" srcId="{D0033FB2-4081-42D0-8750-3603026BAA75}" destId="{49443669-936C-41AA-8444-249B89425AC5}" srcOrd="1" destOrd="0" presId="urn:microsoft.com/office/officeart/2016/7/layout/VerticalSolidActionList"/>
    <dgm:cxn modelId="{29D40FF0-1356-4B30-A6DA-92B5F3B81515}" type="presParOf" srcId="{8E099CAE-6D26-4A2F-88A1-D4507DFCA726}" destId="{CBCBE549-1790-4784-9571-7E1CD4B004D0}" srcOrd="1" destOrd="0" presId="urn:microsoft.com/office/officeart/2016/7/layout/VerticalSolidActionList"/>
    <dgm:cxn modelId="{D919A2AA-C8B9-4EE4-BCFF-55FE9A804AD6}" type="presParOf" srcId="{8E099CAE-6D26-4A2F-88A1-D4507DFCA726}" destId="{BDB7772E-D1D3-406B-9CBB-6BB3D6EED6CE}" srcOrd="2" destOrd="0" presId="urn:microsoft.com/office/officeart/2016/7/layout/VerticalSolidActionList"/>
    <dgm:cxn modelId="{89EA137C-5D53-477C-A854-94214F9D4F68}" type="presParOf" srcId="{BDB7772E-D1D3-406B-9CBB-6BB3D6EED6CE}" destId="{BF4276EE-D5BB-469D-B771-2BA7A1A28B71}" srcOrd="0" destOrd="0" presId="urn:microsoft.com/office/officeart/2016/7/layout/VerticalSolidActionList"/>
    <dgm:cxn modelId="{EFD559EF-E495-4099-92D3-9439AD487237}" type="presParOf" srcId="{BDB7772E-D1D3-406B-9CBB-6BB3D6EED6CE}" destId="{8B94CF6D-5653-4F30-9C17-E7AF49BD69DD}" srcOrd="1" destOrd="0" presId="urn:microsoft.com/office/officeart/2016/7/layout/VerticalSolidActionList"/>
    <dgm:cxn modelId="{04857092-5BFC-444B-BC4A-D78DDE0E67A2}" type="presParOf" srcId="{8E099CAE-6D26-4A2F-88A1-D4507DFCA726}" destId="{97BDD486-079A-481E-BB82-E50387DC38B6}" srcOrd="3" destOrd="0" presId="urn:microsoft.com/office/officeart/2016/7/layout/VerticalSolidActionList"/>
    <dgm:cxn modelId="{CE3C2984-425F-48B7-90C7-33C98BE35DD8}" type="presParOf" srcId="{8E099CAE-6D26-4A2F-88A1-D4507DFCA726}" destId="{E6903C35-F338-409F-83BE-ABEA5812713E}" srcOrd="4" destOrd="0" presId="urn:microsoft.com/office/officeart/2016/7/layout/VerticalSolidActionList"/>
    <dgm:cxn modelId="{9EAF3CC5-FE54-42A5-9F2B-50BDBCEAA8BF}" type="presParOf" srcId="{E6903C35-F338-409F-83BE-ABEA5812713E}" destId="{3AA34E13-FA1E-45CF-9F8C-87F3C15F78A0}" srcOrd="0" destOrd="0" presId="urn:microsoft.com/office/officeart/2016/7/layout/VerticalSolidActionList"/>
    <dgm:cxn modelId="{84051E69-3E38-4535-847F-787303BCA768}" type="presParOf" srcId="{E6903C35-F338-409F-83BE-ABEA5812713E}" destId="{2823D9BA-FDA9-41A6-ABF8-FBFA671306DB}" srcOrd="1" destOrd="0" presId="urn:microsoft.com/office/officeart/2016/7/layout/VerticalSolidActionList"/>
    <dgm:cxn modelId="{BE80F7FD-0BF7-4A68-9D2F-85B30CF83118}" type="presParOf" srcId="{8E099CAE-6D26-4A2F-88A1-D4507DFCA726}" destId="{5C332386-E827-43FC-9CA7-F9A3BB4DB76A}" srcOrd="5" destOrd="0" presId="urn:microsoft.com/office/officeart/2016/7/layout/VerticalSolidActionList"/>
    <dgm:cxn modelId="{9CC6173B-C3D4-4A7B-895E-8C065C1A28A6}" type="presParOf" srcId="{8E099CAE-6D26-4A2F-88A1-D4507DFCA726}" destId="{176D1A36-7954-4868-963D-C4F035A1DA26}" srcOrd="6" destOrd="0" presId="urn:microsoft.com/office/officeart/2016/7/layout/VerticalSolidActionList"/>
    <dgm:cxn modelId="{B6965682-FFC3-4E5C-B81F-6CB78F7FA0E9}" type="presParOf" srcId="{176D1A36-7954-4868-963D-C4F035A1DA26}" destId="{BF8247CE-217E-4034-82C7-B3218823E928}" srcOrd="0" destOrd="0" presId="urn:microsoft.com/office/officeart/2016/7/layout/VerticalSolidActionList"/>
    <dgm:cxn modelId="{8754026D-D848-400B-A2BF-2D82D513AF6D}" type="presParOf" srcId="{176D1A36-7954-4868-963D-C4F035A1DA26}" destId="{63C9C9FE-B81E-4385-A087-6B80AFA4567D}" srcOrd="1" destOrd="0" presId="urn:microsoft.com/office/officeart/2016/7/layout/VerticalSolidActionList"/>
    <dgm:cxn modelId="{F5390DB0-F64E-47B3-A45D-0C3B017C5637}" type="presParOf" srcId="{8E099CAE-6D26-4A2F-88A1-D4507DFCA726}" destId="{CC14C74D-8275-407B-9669-BC0A81D6D3CA}" srcOrd="7" destOrd="0" presId="urn:microsoft.com/office/officeart/2016/7/layout/VerticalSolidActionList"/>
    <dgm:cxn modelId="{D38495DF-A857-498D-BD1D-846F3E5BCC0A}" type="presParOf" srcId="{8E099CAE-6D26-4A2F-88A1-D4507DFCA726}" destId="{DBD400A7-7340-448C-8074-819A54DBFC9E}" srcOrd="8" destOrd="0" presId="urn:microsoft.com/office/officeart/2016/7/layout/VerticalSolidActionList"/>
    <dgm:cxn modelId="{0ECB23AD-8F05-4647-8E1D-841B055DE72D}" type="presParOf" srcId="{DBD400A7-7340-448C-8074-819A54DBFC9E}" destId="{34D10935-E401-49BD-9422-989DCF2BD4B5}" srcOrd="0" destOrd="0" presId="urn:microsoft.com/office/officeart/2016/7/layout/VerticalSolidActionList"/>
    <dgm:cxn modelId="{2C789505-FEFF-476C-AEDB-16BCF138B582}" type="presParOf" srcId="{DBD400A7-7340-448C-8074-819A54DBFC9E}" destId="{BF87968C-7CCF-485F-B4B0-EAA90BDCBC62}" srcOrd="1" destOrd="0" presId="urn:microsoft.com/office/officeart/2016/7/layout/VerticalSolidActionList"/>
    <dgm:cxn modelId="{2507F7B0-4F01-4C15-89BC-A0D38EEE123A}" type="presParOf" srcId="{8E099CAE-6D26-4A2F-88A1-D4507DFCA726}" destId="{35A14F18-D1DA-4D7D-AC2A-F2E74A79F40B}" srcOrd="9" destOrd="0" presId="urn:microsoft.com/office/officeart/2016/7/layout/VerticalSolidActionList"/>
    <dgm:cxn modelId="{63978AEB-1E4B-47CE-89D7-6EADE017BD96}" type="presParOf" srcId="{8E099CAE-6D26-4A2F-88A1-D4507DFCA726}" destId="{A00E6CFA-6F3A-4D40-9F91-33D18F10903A}" srcOrd="10" destOrd="0" presId="urn:microsoft.com/office/officeart/2016/7/layout/VerticalSolidActionList"/>
    <dgm:cxn modelId="{2C2C8FEB-E216-4963-A99A-6A08EF4567B2}" type="presParOf" srcId="{A00E6CFA-6F3A-4D40-9F91-33D18F10903A}" destId="{733DEEAF-7CB6-451B-88F6-E90184EC280C}" srcOrd="0" destOrd="0" presId="urn:microsoft.com/office/officeart/2016/7/layout/VerticalSolidActionList"/>
    <dgm:cxn modelId="{673DFCAE-E9DD-4F12-A413-C3F9ED2C73E8}" type="presParOf" srcId="{A00E6CFA-6F3A-4D40-9F91-33D18F10903A}" destId="{486B7D1B-1D56-4A2F-B1F4-4123814B50ED}" srcOrd="1" destOrd="0" presId="urn:microsoft.com/office/officeart/2016/7/layout/VerticalSolidActionList"/>
    <dgm:cxn modelId="{797C8D79-3C84-47EC-977A-42BD5FD3DBF2}" type="presParOf" srcId="{8E099CAE-6D26-4A2F-88A1-D4507DFCA726}" destId="{7555B42F-9514-4868-B309-8B0F3B8C3F5D}" srcOrd="11" destOrd="0" presId="urn:microsoft.com/office/officeart/2016/7/layout/VerticalSolidActionList"/>
    <dgm:cxn modelId="{8E343F6F-F00A-496C-885D-99066E56F755}" type="presParOf" srcId="{8E099CAE-6D26-4A2F-88A1-D4507DFCA726}" destId="{CE5F3BFE-9920-41A3-A697-C6FD6378E7C8}" srcOrd="12" destOrd="0" presId="urn:microsoft.com/office/officeart/2016/7/layout/VerticalSolidActionList"/>
    <dgm:cxn modelId="{914A2D8D-7FED-449A-BB85-2F81BAAD88EA}" type="presParOf" srcId="{CE5F3BFE-9920-41A3-A697-C6FD6378E7C8}" destId="{6E7AD5B6-CFCC-4EBE-9287-CD376012DDE1}" srcOrd="0" destOrd="0" presId="urn:microsoft.com/office/officeart/2016/7/layout/VerticalSolidActionList"/>
    <dgm:cxn modelId="{7644FDB7-55B1-4EAC-B076-B1AFCF02F59A}" type="presParOf" srcId="{CE5F3BFE-9920-41A3-A697-C6FD6378E7C8}" destId="{CCE26A3F-2A4F-4872-8846-28D354832B6C}"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EC19E-024F-425F-B51E-464827F25E3A}">
      <dsp:nvSpPr>
        <dsp:cNvPr id="0" name=""/>
        <dsp:cNvSpPr/>
      </dsp:nvSpPr>
      <dsp:spPr>
        <a:xfrm>
          <a:off x="0" y="363444"/>
          <a:ext cx="4977578" cy="1427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Dijkstra's algorithm is </a:t>
          </a:r>
          <a:r>
            <a:rPr lang="en-US" sz="2000" b="1" kern="1200"/>
            <a:t>used to find the shortest path between the two mentioned vertices of a graph by applying the Greedy Algorithm as the basis of principle</a:t>
          </a:r>
          <a:r>
            <a:rPr lang="en-US" sz="2000" kern="1200"/>
            <a:t>.</a:t>
          </a:r>
        </a:p>
      </dsp:txBody>
      <dsp:txXfrm>
        <a:off x="69680" y="433124"/>
        <a:ext cx="4838218" cy="1288040"/>
      </dsp:txXfrm>
    </dsp:sp>
    <dsp:sp modelId="{F53FA475-F455-4F2C-8D7A-5D0B7D66D860}">
      <dsp:nvSpPr>
        <dsp:cNvPr id="0" name=""/>
        <dsp:cNvSpPr/>
      </dsp:nvSpPr>
      <dsp:spPr>
        <a:xfrm>
          <a:off x="0" y="1848444"/>
          <a:ext cx="4977578" cy="14274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For Example: Used to find the shortest between the destination to visit from your current location on a Google map.</a:t>
          </a:r>
        </a:p>
      </dsp:txBody>
      <dsp:txXfrm>
        <a:off x="69680" y="1918124"/>
        <a:ext cx="4838218" cy="1288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43669-936C-41AA-8444-249B89425AC5}">
      <dsp:nvSpPr>
        <dsp:cNvPr id="0" name=""/>
        <dsp:cNvSpPr/>
      </dsp:nvSpPr>
      <dsp:spPr>
        <a:xfrm>
          <a:off x="2103120" y="2039"/>
          <a:ext cx="8412480" cy="590660"/>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225" tIns="150028" rIns="163225" bIns="150028" numCol="1" spcCol="1270" anchor="ctr" anchorCtr="0">
          <a:noAutofit/>
        </a:bodyPr>
        <a:lstStyle/>
        <a:p>
          <a:pPr marL="0" lvl="0" indent="0" algn="l" defTabSz="755650">
            <a:lnSpc>
              <a:spcPct val="90000"/>
            </a:lnSpc>
            <a:spcBef>
              <a:spcPct val="0"/>
            </a:spcBef>
            <a:spcAft>
              <a:spcPct val="35000"/>
            </a:spcAft>
            <a:buNone/>
          </a:pPr>
          <a:r>
            <a:rPr lang="en-US" sz="1700" kern="1200"/>
            <a:t>Assign a tentative distance value to every node</a:t>
          </a:r>
        </a:p>
      </dsp:txBody>
      <dsp:txXfrm>
        <a:off x="2103120" y="2039"/>
        <a:ext cx="8412480" cy="590660"/>
      </dsp:txXfrm>
    </dsp:sp>
    <dsp:sp modelId="{451353F1-FF70-43DC-9F28-7C8A7A0E26FF}">
      <dsp:nvSpPr>
        <dsp:cNvPr id="0" name=""/>
        <dsp:cNvSpPr/>
      </dsp:nvSpPr>
      <dsp:spPr>
        <a:xfrm>
          <a:off x="0" y="2039"/>
          <a:ext cx="2103120" cy="59066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933450">
            <a:lnSpc>
              <a:spcPct val="90000"/>
            </a:lnSpc>
            <a:spcBef>
              <a:spcPct val="0"/>
            </a:spcBef>
            <a:spcAft>
              <a:spcPct val="35000"/>
            </a:spcAft>
            <a:buNone/>
          </a:pPr>
          <a:r>
            <a:rPr lang="en-US" sz="2100" kern="1200"/>
            <a:t>Assign</a:t>
          </a:r>
        </a:p>
      </dsp:txBody>
      <dsp:txXfrm>
        <a:off x="0" y="2039"/>
        <a:ext cx="2103120" cy="590660"/>
      </dsp:txXfrm>
    </dsp:sp>
    <dsp:sp modelId="{8B94CF6D-5653-4F30-9C17-E7AF49BD69DD}">
      <dsp:nvSpPr>
        <dsp:cNvPr id="0" name=""/>
        <dsp:cNvSpPr/>
      </dsp:nvSpPr>
      <dsp:spPr>
        <a:xfrm>
          <a:off x="2103120" y="628139"/>
          <a:ext cx="8412480" cy="590660"/>
        </a:xfrm>
        <a:prstGeom prst="rect">
          <a:avLst/>
        </a:prstGeom>
        <a:solidFill>
          <a:schemeClr val="accent5">
            <a:tint val="40000"/>
            <a:alpha val="90000"/>
            <a:hueOff val="-1123294"/>
            <a:satOff val="-3805"/>
            <a:lumOff val="-488"/>
            <a:alphaOff val="0"/>
          </a:schemeClr>
        </a:solidFill>
        <a:ln w="6350" cap="flat" cmpd="sng" algn="ctr">
          <a:solidFill>
            <a:schemeClr val="accent5">
              <a:tint val="40000"/>
              <a:alpha val="90000"/>
              <a:hueOff val="-1123294"/>
              <a:satOff val="-3805"/>
              <a:lumOff val="-488"/>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225" tIns="150028" rIns="163225" bIns="150028" numCol="1" spcCol="1270" anchor="ctr" anchorCtr="0">
          <a:noAutofit/>
        </a:bodyPr>
        <a:lstStyle/>
        <a:p>
          <a:pPr marL="0" lvl="0" indent="0" algn="l" defTabSz="755650">
            <a:lnSpc>
              <a:spcPct val="90000"/>
            </a:lnSpc>
            <a:spcBef>
              <a:spcPct val="0"/>
            </a:spcBef>
            <a:spcAft>
              <a:spcPct val="35000"/>
            </a:spcAft>
            <a:buNone/>
          </a:pPr>
          <a:r>
            <a:rPr lang="en-US" sz="1700" kern="1200"/>
            <a:t>Set the initial node as current</a:t>
          </a:r>
        </a:p>
      </dsp:txBody>
      <dsp:txXfrm>
        <a:off x="2103120" y="628139"/>
        <a:ext cx="8412480" cy="590660"/>
      </dsp:txXfrm>
    </dsp:sp>
    <dsp:sp modelId="{BF4276EE-D5BB-469D-B771-2BA7A1A28B71}">
      <dsp:nvSpPr>
        <dsp:cNvPr id="0" name=""/>
        <dsp:cNvSpPr/>
      </dsp:nvSpPr>
      <dsp:spPr>
        <a:xfrm>
          <a:off x="0" y="628139"/>
          <a:ext cx="2103120" cy="590660"/>
        </a:xfrm>
        <a:prstGeom prst="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w="6350" cap="flat" cmpd="sng" algn="ctr">
          <a:solidFill>
            <a:schemeClr val="accent5">
              <a:hueOff val="-1126424"/>
              <a:satOff val="-2903"/>
              <a:lumOff val="-196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933450">
            <a:lnSpc>
              <a:spcPct val="90000"/>
            </a:lnSpc>
            <a:spcBef>
              <a:spcPct val="0"/>
            </a:spcBef>
            <a:spcAft>
              <a:spcPct val="35000"/>
            </a:spcAft>
            <a:buNone/>
          </a:pPr>
          <a:r>
            <a:rPr lang="en-US" sz="2100" kern="1200"/>
            <a:t>Set</a:t>
          </a:r>
        </a:p>
      </dsp:txBody>
      <dsp:txXfrm>
        <a:off x="0" y="628139"/>
        <a:ext cx="2103120" cy="590660"/>
      </dsp:txXfrm>
    </dsp:sp>
    <dsp:sp modelId="{2823D9BA-FDA9-41A6-ABF8-FBFA671306DB}">
      <dsp:nvSpPr>
        <dsp:cNvPr id="0" name=""/>
        <dsp:cNvSpPr/>
      </dsp:nvSpPr>
      <dsp:spPr>
        <a:xfrm>
          <a:off x="2103120" y="1254239"/>
          <a:ext cx="8412480" cy="590660"/>
        </a:xfrm>
        <a:prstGeom prst="rect">
          <a:avLst/>
        </a:prstGeom>
        <a:solidFill>
          <a:schemeClr val="accent5">
            <a:tint val="40000"/>
            <a:alpha val="90000"/>
            <a:hueOff val="-2246587"/>
            <a:satOff val="-7611"/>
            <a:lumOff val="-976"/>
            <a:alphaOff val="0"/>
          </a:schemeClr>
        </a:solidFill>
        <a:ln w="6350" cap="flat" cmpd="sng" algn="ctr">
          <a:solidFill>
            <a:schemeClr val="accent5">
              <a:tint val="40000"/>
              <a:alpha val="90000"/>
              <a:hueOff val="-2246587"/>
              <a:satOff val="-7611"/>
              <a:lumOff val="-976"/>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225" tIns="150028" rIns="163225" bIns="150028" numCol="1" spcCol="1270" anchor="ctr" anchorCtr="0">
          <a:noAutofit/>
        </a:bodyPr>
        <a:lstStyle/>
        <a:p>
          <a:pPr marL="0" lvl="0" indent="0" algn="l" defTabSz="755650">
            <a:lnSpc>
              <a:spcPct val="90000"/>
            </a:lnSpc>
            <a:spcBef>
              <a:spcPct val="0"/>
            </a:spcBef>
            <a:spcAft>
              <a:spcPct val="35000"/>
            </a:spcAft>
            <a:buNone/>
          </a:pPr>
          <a:r>
            <a:rPr lang="en-US" sz="1700" kern="1200"/>
            <a:t>Visit each of the neighboring nodes</a:t>
          </a:r>
        </a:p>
      </dsp:txBody>
      <dsp:txXfrm>
        <a:off x="2103120" y="1254239"/>
        <a:ext cx="8412480" cy="590660"/>
      </dsp:txXfrm>
    </dsp:sp>
    <dsp:sp modelId="{3AA34E13-FA1E-45CF-9F8C-87F3C15F78A0}">
      <dsp:nvSpPr>
        <dsp:cNvPr id="0" name=""/>
        <dsp:cNvSpPr/>
      </dsp:nvSpPr>
      <dsp:spPr>
        <a:xfrm>
          <a:off x="0" y="1254239"/>
          <a:ext cx="2103120" cy="590660"/>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933450">
            <a:lnSpc>
              <a:spcPct val="90000"/>
            </a:lnSpc>
            <a:spcBef>
              <a:spcPct val="0"/>
            </a:spcBef>
            <a:spcAft>
              <a:spcPct val="35000"/>
            </a:spcAft>
            <a:buNone/>
          </a:pPr>
          <a:r>
            <a:rPr lang="en-US" sz="2100" kern="1200"/>
            <a:t>Visit</a:t>
          </a:r>
        </a:p>
      </dsp:txBody>
      <dsp:txXfrm>
        <a:off x="0" y="1254239"/>
        <a:ext cx="2103120" cy="590660"/>
      </dsp:txXfrm>
    </dsp:sp>
    <dsp:sp modelId="{63C9C9FE-B81E-4385-A087-6B80AFA4567D}">
      <dsp:nvSpPr>
        <dsp:cNvPr id="0" name=""/>
        <dsp:cNvSpPr/>
      </dsp:nvSpPr>
      <dsp:spPr>
        <a:xfrm>
          <a:off x="2103120" y="1880338"/>
          <a:ext cx="8412480" cy="590660"/>
        </a:xfrm>
        <a:prstGeom prst="rect">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225" tIns="150028" rIns="163225" bIns="150028" numCol="1" spcCol="1270" anchor="ctr" anchorCtr="0">
          <a:noAutofit/>
        </a:bodyPr>
        <a:lstStyle/>
        <a:p>
          <a:pPr marL="0" lvl="0" indent="0" algn="l" defTabSz="755650">
            <a:lnSpc>
              <a:spcPct val="90000"/>
            </a:lnSpc>
            <a:spcBef>
              <a:spcPct val="0"/>
            </a:spcBef>
            <a:spcAft>
              <a:spcPct val="35000"/>
            </a:spcAft>
            <a:buNone/>
          </a:pPr>
          <a:r>
            <a:rPr lang="en-US" sz="1700" kern="1200"/>
            <a:t>Compare the newly calculated tentative distance to the current distance</a:t>
          </a:r>
        </a:p>
      </dsp:txBody>
      <dsp:txXfrm>
        <a:off x="2103120" y="1880338"/>
        <a:ext cx="8412480" cy="590660"/>
      </dsp:txXfrm>
    </dsp:sp>
    <dsp:sp modelId="{BF8247CE-217E-4034-82C7-B3218823E928}">
      <dsp:nvSpPr>
        <dsp:cNvPr id="0" name=""/>
        <dsp:cNvSpPr/>
      </dsp:nvSpPr>
      <dsp:spPr>
        <a:xfrm>
          <a:off x="0" y="1880338"/>
          <a:ext cx="2103120" cy="590660"/>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933450">
            <a:lnSpc>
              <a:spcPct val="90000"/>
            </a:lnSpc>
            <a:spcBef>
              <a:spcPct val="0"/>
            </a:spcBef>
            <a:spcAft>
              <a:spcPct val="35000"/>
            </a:spcAft>
            <a:buNone/>
          </a:pPr>
          <a:r>
            <a:rPr lang="en-US" sz="2100" kern="1200"/>
            <a:t>Compare</a:t>
          </a:r>
        </a:p>
      </dsp:txBody>
      <dsp:txXfrm>
        <a:off x="0" y="1880338"/>
        <a:ext cx="2103120" cy="590660"/>
      </dsp:txXfrm>
    </dsp:sp>
    <dsp:sp modelId="{BF87968C-7CCF-485F-B4B0-EAA90BDCBC62}">
      <dsp:nvSpPr>
        <dsp:cNvPr id="0" name=""/>
        <dsp:cNvSpPr/>
      </dsp:nvSpPr>
      <dsp:spPr>
        <a:xfrm>
          <a:off x="2103120" y="2506438"/>
          <a:ext cx="8412480" cy="590660"/>
        </a:xfrm>
        <a:prstGeom prst="rect">
          <a:avLst/>
        </a:prstGeom>
        <a:solidFill>
          <a:schemeClr val="accent5">
            <a:tint val="40000"/>
            <a:alpha val="90000"/>
            <a:hueOff val="-4493175"/>
            <a:satOff val="-15221"/>
            <a:lumOff val="-1952"/>
            <a:alphaOff val="0"/>
          </a:schemeClr>
        </a:solidFill>
        <a:ln w="6350" cap="flat" cmpd="sng" algn="ctr">
          <a:solidFill>
            <a:schemeClr val="accent5">
              <a:tint val="40000"/>
              <a:alpha val="90000"/>
              <a:hueOff val="-4493175"/>
              <a:satOff val="-15221"/>
              <a:lumOff val="-1952"/>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225" tIns="150028" rIns="163225" bIns="150028" numCol="1" spcCol="1270" anchor="ctr" anchorCtr="0">
          <a:noAutofit/>
        </a:bodyPr>
        <a:lstStyle/>
        <a:p>
          <a:pPr marL="0" lvl="0" indent="0" algn="l" defTabSz="755650">
            <a:lnSpc>
              <a:spcPct val="90000"/>
            </a:lnSpc>
            <a:spcBef>
              <a:spcPct val="0"/>
            </a:spcBef>
            <a:spcAft>
              <a:spcPct val="35000"/>
            </a:spcAft>
            <a:buNone/>
          </a:pPr>
          <a:r>
            <a:rPr lang="en-US" sz="1700" kern="1200"/>
            <a:t>Mark the current node as visitedSelect the next node to visit</a:t>
          </a:r>
        </a:p>
      </dsp:txBody>
      <dsp:txXfrm>
        <a:off x="2103120" y="2506438"/>
        <a:ext cx="8412480" cy="590660"/>
      </dsp:txXfrm>
    </dsp:sp>
    <dsp:sp modelId="{34D10935-E401-49BD-9422-989DCF2BD4B5}">
      <dsp:nvSpPr>
        <dsp:cNvPr id="0" name=""/>
        <dsp:cNvSpPr/>
      </dsp:nvSpPr>
      <dsp:spPr>
        <a:xfrm>
          <a:off x="0" y="2506438"/>
          <a:ext cx="2103120" cy="590660"/>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933450">
            <a:lnSpc>
              <a:spcPct val="90000"/>
            </a:lnSpc>
            <a:spcBef>
              <a:spcPct val="0"/>
            </a:spcBef>
            <a:spcAft>
              <a:spcPct val="35000"/>
            </a:spcAft>
            <a:buNone/>
          </a:pPr>
          <a:r>
            <a:rPr lang="en-US" sz="2100" kern="1200"/>
            <a:t>Mark</a:t>
          </a:r>
        </a:p>
      </dsp:txBody>
      <dsp:txXfrm>
        <a:off x="0" y="2506438"/>
        <a:ext cx="2103120" cy="590660"/>
      </dsp:txXfrm>
    </dsp:sp>
    <dsp:sp modelId="{486B7D1B-1D56-4A2F-B1F4-4123814B50ED}">
      <dsp:nvSpPr>
        <dsp:cNvPr id="0" name=""/>
        <dsp:cNvSpPr/>
      </dsp:nvSpPr>
      <dsp:spPr>
        <a:xfrm>
          <a:off x="2103120" y="3132538"/>
          <a:ext cx="8412480" cy="590660"/>
        </a:xfrm>
        <a:prstGeom prst="rect">
          <a:avLst/>
        </a:prstGeom>
        <a:solidFill>
          <a:schemeClr val="accent5">
            <a:tint val="40000"/>
            <a:alpha val="90000"/>
            <a:hueOff val="-5616468"/>
            <a:satOff val="-19027"/>
            <a:lumOff val="-2440"/>
            <a:alphaOff val="0"/>
          </a:schemeClr>
        </a:solidFill>
        <a:ln w="6350" cap="flat" cmpd="sng" algn="ctr">
          <a:solidFill>
            <a:schemeClr val="accent5">
              <a:tint val="40000"/>
              <a:alpha val="90000"/>
              <a:hueOff val="-5616468"/>
              <a:satOff val="-19027"/>
              <a:lumOff val="-244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225" tIns="150028" rIns="163225" bIns="150028" numCol="1" spcCol="1270" anchor="ctr" anchorCtr="0">
          <a:noAutofit/>
        </a:bodyPr>
        <a:lstStyle/>
        <a:p>
          <a:pPr marL="0" lvl="0" indent="0" algn="l" defTabSz="755650">
            <a:lnSpc>
              <a:spcPct val="90000"/>
            </a:lnSpc>
            <a:spcBef>
              <a:spcPct val="0"/>
            </a:spcBef>
            <a:spcAft>
              <a:spcPct val="35000"/>
            </a:spcAft>
            <a:buNone/>
          </a:pPr>
          <a:r>
            <a:rPr lang="en-US" sz="1700" kern="1200"/>
            <a:t>Repeat steps 3-6 until the destination node is visited or there are no more unvisited nodes</a:t>
          </a:r>
        </a:p>
      </dsp:txBody>
      <dsp:txXfrm>
        <a:off x="2103120" y="3132538"/>
        <a:ext cx="8412480" cy="590660"/>
      </dsp:txXfrm>
    </dsp:sp>
    <dsp:sp modelId="{733DEEAF-7CB6-451B-88F6-E90184EC280C}">
      <dsp:nvSpPr>
        <dsp:cNvPr id="0" name=""/>
        <dsp:cNvSpPr/>
      </dsp:nvSpPr>
      <dsp:spPr>
        <a:xfrm>
          <a:off x="0" y="3132538"/>
          <a:ext cx="2103120" cy="590660"/>
        </a:xfrm>
        <a:prstGeom prst="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w="6350" cap="flat" cmpd="sng" algn="ctr">
          <a:solidFill>
            <a:schemeClr val="accent5">
              <a:hueOff val="-5632119"/>
              <a:satOff val="-14516"/>
              <a:lumOff val="-980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933450">
            <a:lnSpc>
              <a:spcPct val="90000"/>
            </a:lnSpc>
            <a:spcBef>
              <a:spcPct val="0"/>
            </a:spcBef>
            <a:spcAft>
              <a:spcPct val="35000"/>
            </a:spcAft>
            <a:buNone/>
          </a:pPr>
          <a:r>
            <a:rPr lang="en-US" sz="2100" kern="1200"/>
            <a:t>Repeat</a:t>
          </a:r>
        </a:p>
      </dsp:txBody>
      <dsp:txXfrm>
        <a:off x="0" y="3132538"/>
        <a:ext cx="2103120" cy="590660"/>
      </dsp:txXfrm>
    </dsp:sp>
    <dsp:sp modelId="{CCE26A3F-2A4F-4872-8846-28D354832B6C}">
      <dsp:nvSpPr>
        <dsp:cNvPr id="0" name=""/>
        <dsp:cNvSpPr/>
      </dsp:nvSpPr>
      <dsp:spPr>
        <a:xfrm>
          <a:off x="2103120" y="3758638"/>
          <a:ext cx="8412480" cy="590660"/>
        </a:xfrm>
        <a:prstGeom prst="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63225" tIns="150028" rIns="163225" bIns="150028" numCol="1" spcCol="1270" anchor="ctr" anchorCtr="0">
          <a:noAutofit/>
        </a:bodyPr>
        <a:lstStyle/>
        <a:p>
          <a:pPr marL="0" lvl="0" indent="0" algn="l" defTabSz="755650">
            <a:lnSpc>
              <a:spcPct val="90000"/>
            </a:lnSpc>
            <a:spcBef>
              <a:spcPct val="0"/>
            </a:spcBef>
            <a:spcAft>
              <a:spcPct val="35000"/>
            </a:spcAft>
            <a:buNone/>
          </a:pPr>
          <a:r>
            <a:rPr lang="en-US" sz="1700" kern="1200"/>
            <a:t>Backtrack to find the shortest path</a:t>
          </a:r>
        </a:p>
      </dsp:txBody>
      <dsp:txXfrm>
        <a:off x="2103120" y="3758638"/>
        <a:ext cx="8412480" cy="590660"/>
      </dsp:txXfrm>
    </dsp:sp>
    <dsp:sp modelId="{6E7AD5B6-CFCC-4EBE-9287-CD376012DDE1}">
      <dsp:nvSpPr>
        <dsp:cNvPr id="0" name=""/>
        <dsp:cNvSpPr/>
      </dsp:nvSpPr>
      <dsp:spPr>
        <a:xfrm>
          <a:off x="0" y="3758638"/>
          <a:ext cx="2103120" cy="590660"/>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933450">
            <a:lnSpc>
              <a:spcPct val="90000"/>
            </a:lnSpc>
            <a:spcBef>
              <a:spcPct val="0"/>
            </a:spcBef>
            <a:spcAft>
              <a:spcPct val="35000"/>
            </a:spcAft>
            <a:buNone/>
          </a:pPr>
          <a:r>
            <a:rPr lang="en-US" sz="2100" kern="1200"/>
            <a:t>Backtrack</a:t>
          </a:r>
        </a:p>
      </dsp:txBody>
      <dsp:txXfrm>
        <a:off x="0" y="3758638"/>
        <a:ext cx="2103120" cy="5906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7241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9999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57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020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6473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06912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530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63459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13473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8036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5733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58379683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implilearn.com/tutorials/cyber-security-tutorial/what-is-dijkstras-algorithm#:~:text=Dijkstra's%20algorithm%20is%20used%20to,location%20on%20a%20Google%20map" TargetMode="External"/><Relationship Id="rId2" Type="http://schemas.openxmlformats.org/officeDocument/2006/relationships/hyperlink" Target="https://www.geeksforgeeks.org/dijkstras-shortest-path-algorithm-greedy-algo-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D5F42CE-581A-C513-47AE-7BE76E3025FA}"/>
              </a:ext>
            </a:extLst>
          </p:cNvPr>
          <p:cNvPicPr>
            <a:picLocks noChangeAspect="1"/>
          </p:cNvPicPr>
          <p:nvPr/>
        </p:nvPicPr>
        <p:blipFill rotWithShape="1">
          <a:blip r:embed="rId2"/>
          <a:srcRect t="21532" b="5726"/>
          <a:stretch/>
        </p:blipFill>
        <p:spPr>
          <a:xfrm>
            <a:off x="4192132" y="10"/>
            <a:ext cx="9669642" cy="6857990"/>
          </a:xfrm>
          <a:prstGeom prst="rect">
            <a:avLst/>
          </a:prstGeom>
        </p:spPr>
      </p:pic>
      <p:sp>
        <p:nvSpPr>
          <p:cNvPr id="28" name="Rectangle 1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52228" y="743447"/>
            <a:ext cx="3973385" cy="3692028"/>
          </a:xfrm>
          <a:noFill/>
        </p:spPr>
        <p:txBody>
          <a:bodyPr>
            <a:normAutofit/>
          </a:bodyPr>
          <a:lstStyle/>
          <a:p>
            <a:pPr algn="l"/>
            <a:r>
              <a:rPr lang="en-US" sz="5200">
                <a:cs typeface="Calibri Light"/>
              </a:rPr>
              <a:t>Dijkstra's Algorithm</a:t>
            </a:r>
            <a:endParaRPr lang="en-US" sz="5200"/>
          </a:p>
        </p:txBody>
      </p:sp>
      <p:sp>
        <p:nvSpPr>
          <p:cNvPr id="3" name="Subtitle 2"/>
          <p:cNvSpPr>
            <a:spLocks noGrp="1"/>
          </p:cNvSpPr>
          <p:nvPr>
            <p:ph type="subTitle" idx="1"/>
          </p:nvPr>
        </p:nvSpPr>
        <p:spPr>
          <a:xfrm>
            <a:off x="952229" y="4629234"/>
            <a:ext cx="3973386" cy="1485319"/>
          </a:xfrm>
          <a:noFill/>
        </p:spPr>
        <p:txBody>
          <a:bodyPr vert="horz" lIns="91440" tIns="45720" rIns="91440" bIns="45720" rtlCol="0">
            <a:normAutofit/>
          </a:bodyPr>
          <a:lstStyle/>
          <a:p>
            <a:pPr marL="342900" indent="-342900" algn="l">
              <a:buChar char="•"/>
            </a:pPr>
            <a:r>
              <a:rPr lang="en-US">
                <a:cs typeface="Calibri"/>
              </a:rPr>
              <a:t>Taseen Hakim</a:t>
            </a:r>
          </a:p>
          <a:p>
            <a:pPr marL="342900" indent="-342900" algn="l">
              <a:buChar char="•"/>
            </a:pPr>
            <a:r>
              <a:rPr lang="en-US">
                <a:cs typeface="Calibri"/>
              </a:rPr>
              <a:t>Samin Muhammad Al Mahi</a:t>
            </a:r>
          </a:p>
          <a:p>
            <a:pPr marL="342900" indent="-342900" algn="l">
              <a:buChar char="•"/>
            </a:pPr>
            <a:r>
              <a:rPr lang="en-US">
                <a:cs typeface="Calibri"/>
              </a:rPr>
              <a:t>Sadman Md Sakib</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4B95575-1FBE-5DAA-233C-6076BF3CFE44}"/>
              </a:ext>
            </a:extLst>
          </p:cNvPr>
          <p:cNvPicPr>
            <a:picLocks noChangeAspect="1"/>
          </p:cNvPicPr>
          <p:nvPr/>
        </p:nvPicPr>
        <p:blipFill rotWithShape="1">
          <a:blip r:embed="rId2"/>
          <a:srcRect l="36046" r="1490" b="-2"/>
          <a:stretch/>
        </p:blipFill>
        <p:spPr>
          <a:xfrm>
            <a:off x="-9527" y="3725"/>
            <a:ext cx="5846165" cy="6850548"/>
          </a:xfrm>
          <a:prstGeom prst="rect">
            <a:avLst/>
          </a:prstGeom>
        </p:spPr>
      </p:pic>
      <p:grpSp>
        <p:nvGrpSpPr>
          <p:cNvPr id="22" name="Group 21">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23" name="Freeform: Shape 22">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a:p>
          </p:txBody>
        </p:sp>
        <p:sp useBgFill="1">
          <p:nvSpPr>
            <p:cNvPr id="26" name="Freeform: Shape 25">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D7DE74A9-BC24-20B6-0D27-208093B110A3}"/>
              </a:ext>
            </a:extLst>
          </p:cNvPr>
          <p:cNvSpPr>
            <a:spLocks noGrp="1"/>
          </p:cNvSpPr>
          <p:nvPr>
            <p:ph type="title"/>
          </p:nvPr>
        </p:nvSpPr>
        <p:spPr>
          <a:xfrm>
            <a:off x="6094105" y="802955"/>
            <a:ext cx="4977976" cy="1454051"/>
          </a:xfrm>
        </p:spPr>
        <p:txBody>
          <a:bodyPr anchor="b">
            <a:normAutofit/>
          </a:bodyPr>
          <a:lstStyle/>
          <a:p>
            <a:r>
              <a:rPr lang="en-US" sz="3600">
                <a:solidFill>
                  <a:schemeClr val="tx2"/>
                </a:solidFill>
                <a:cs typeface="Calibri Light"/>
              </a:rPr>
              <a:t>Dijkstra's Algorithm </a:t>
            </a:r>
          </a:p>
        </p:txBody>
      </p:sp>
      <p:graphicFrame>
        <p:nvGraphicFramePr>
          <p:cNvPr id="14" name="Content Placeholder 2">
            <a:extLst>
              <a:ext uri="{FF2B5EF4-FFF2-40B4-BE49-F238E27FC236}">
                <a16:creationId xmlns:a16="http://schemas.microsoft.com/office/drawing/2014/main" id="{F7CC97FC-D0E7-7ED1-B024-5DCC58674115}"/>
              </a:ext>
            </a:extLst>
          </p:cNvPr>
          <p:cNvGraphicFramePr>
            <a:graphicFrameLocks noGrp="1"/>
          </p:cNvGraphicFramePr>
          <p:nvPr>
            <p:ph idx="1"/>
            <p:extLst>
              <p:ext uri="{D42A27DB-BD31-4B8C-83A1-F6EECF244321}">
                <p14:modId xmlns:p14="http://schemas.microsoft.com/office/powerpoint/2010/main" val="2415039237"/>
              </p:ext>
            </p:extLst>
          </p:nvPr>
        </p:nvGraphicFramePr>
        <p:xfrm>
          <a:off x="6090574" y="2415756"/>
          <a:ext cx="4977578" cy="3639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65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D612B503-B472-8299-ADAF-A5F8009EDEC4}"/>
              </a:ext>
            </a:extLst>
          </p:cNvPr>
          <p:cNvPicPr>
            <a:picLocks noChangeAspect="1"/>
          </p:cNvPicPr>
          <p:nvPr/>
        </p:nvPicPr>
        <p:blipFill rotWithShape="1">
          <a:blip r:embed="rId2"/>
          <a:srcRect r="9091" b="23391"/>
          <a:stretch/>
        </p:blipFill>
        <p:spPr>
          <a:xfrm>
            <a:off x="20" y="10"/>
            <a:ext cx="12191980" cy="6857990"/>
          </a:xfrm>
          <a:prstGeom prst="rect">
            <a:avLst/>
          </a:prstGeom>
        </p:spPr>
      </p:pic>
      <p:sp>
        <p:nvSpPr>
          <p:cNvPr id="97" name="Rectangle 8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6C7F71-AC86-A87F-3254-B96EA6426872}"/>
              </a:ext>
            </a:extLst>
          </p:cNvPr>
          <p:cNvSpPr>
            <a:spLocks noGrp="1"/>
          </p:cNvSpPr>
          <p:nvPr>
            <p:ph type="title"/>
          </p:nvPr>
        </p:nvSpPr>
        <p:spPr>
          <a:xfrm>
            <a:off x="838200" y="365125"/>
            <a:ext cx="10515600" cy="1325563"/>
          </a:xfrm>
        </p:spPr>
        <p:txBody>
          <a:bodyPr>
            <a:normAutofit/>
          </a:bodyPr>
          <a:lstStyle/>
          <a:p>
            <a:r>
              <a:rPr lang="en-US">
                <a:cs typeface="Calibri Light"/>
              </a:rPr>
              <a:t>How it works?</a:t>
            </a:r>
            <a:endParaRPr lang="en-US"/>
          </a:p>
        </p:txBody>
      </p:sp>
      <p:graphicFrame>
        <p:nvGraphicFramePr>
          <p:cNvPr id="9" name="Content Placeholder 2">
            <a:extLst>
              <a:ext uri="{FF2B5EF4-FFF2-40B4-BE49-F238E27FC236}">
                <a16:creationId xmlns:a16="http://schemas.microsoft.com/office/drawing/2014/main" id="{FCF7E5D1-5269-718D-4764-083433539039}"/>
              </a:ext>
            </a:extLst>
          </p:cNvPr>
          <p:cNvGraphicFramePr>
            <a:graphicFrameLocks noGrp="1"/>
          </p:cNvGraphicFramePr>
          <p:nvPr>
            <p:ph idx="1"/>
            <p:extLst>
              <p:ext uri="{D42A27DB-BD31-4B8C-83A1-F6EECF244321}">
                <p14:modId xmlns:p14="http://schemas.microsoft.com/office/powerpoint/2010/main" val="8441081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814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4" descr="Locator flag on a city map">
            <a:extLst>
              <a:ext uri="{FF2B5EF4-FFF2-40B4-BE49-F238E27FC236}">
                <a16:creationId xmlns:a16="http://schemas.microsoft.com/office/drawing/2014/main" id="{A6306818-9F33-D386-01A0-CA3349CCB3D5}"/>
              </a:ext>
            </a:extLst>
          </p:cNvPr>
          <p:cNvPicPr>
            <a:picLocks noChangeAspect="1"/>
          </p:cNvPicPr>
          <p:nvPr/>
        </p:nvPicPr>
        <p:blipFill rotWithShape="1">
          <a:blip r:embed="rId2"/>
          <a:srcRect r="5882" b="-1"/>
          <a:stretch/>
        </p:blipFill>
        <p:spPr>
          <a:xfrm>
            <a:off x="4033104" y="10"/>
            <a:ext cx="9669642" cy="6857990"/>
          </a:xfrm>
          <a:prstGeom prst="rect">
            <a:avLst/>
          </a:prstGeom>
        </p:spPr>
      </p:pic>
      <p:sp>
        <p:nvSpPr>
          <p:cNvPr id="42" name="Rectangle 4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402EBC-4474-44F7-5B4F-15AF378F1E4B}"/>
              </a:ext>
            </a:extLst>
          </p:cNvPr>
          <p:cNvSpPr>
            <a:spLocks noGrp="1"/>
          </p:cNvSpPr>
          <p:nvPr>
            <p:ph type="title"/>
          </p:nvPr>
        </p:nvSpPr>
        <p:spPr>
          <a:xfrm>
            <a:off x="838200" y="365125"/>
            <a:ext cx="3822189" cy="1899912"/>
          </a:xfrm>
        </p:spPr>
        <p:txBody>
          <a:bodyPr>
            <a:normAutofit/>
          </a:bodyPr>
          <a:lstStyle/>
          <a:p>
            <a:r>
              <a:rPr lang="en-US" sz="4000">
                <a:cs typeface="Calibri Light"/>
              </a:rPr>
              <a:t>Our Project: Interactive Maps</a:t>
            </a:r>
            <a:endParaRPr lang="en-US" sz="4000"/>
          </a:p>
        </p:txBody>
      </p:sp>
      <p:sp>
        <p:nvSpPr>
          <p:cNvPr id="3" name="Content Placeholder 2">
            <a:extLst>
              <a:ext uri="{FF2B5EF4-FFF2-40B4-BE49-F238E27FC236}">
                <a16:creationId xmlns:a16="http://schemas.microsoft.com/office/drawing/2014/main" id="{3E2F3CB5-5580-F2B4-C9C8-89E71AF2D1D2}"/>
              </a:ext>
            </a:extLst>
          </p:cNvPr>
          <p:cNvSpPr>
            <a:spLocks noGrp="1"/>
          </p:cNvSpPr>
          <p:nvPr>
            <p:ph idx="1"/>
          </p:nvPr>
        </p:nvSpPr>
        <p:spPr>
          <a:xfrm>
            <a:off x="838200" y="2434201"/>
            <a:ext cx="3822189" cy="3742762"/>
          </a:xfrm>
        </p:spPr>
        <p:txBody>
          <a:bodyPr vert="horz" lIns="91440" tIns="45720" rIns="91440" bIns="45720" rtlCol="0">
            <a:normAutofit/>
          </a:bodyPr>
          <a:lstStyle/>
          <a:p>
            <a:r>
              <a:rPr lang="en-US" sz="2000">
                <a:latin typeface="Times New Roman"/>
                <a:cs typeface="Times New Roman"/>
              </a:rPr>
              <a:t>The purpose of the project is to develop a bike routing application for the city of Kalamazoo.</a:t>
            </a:r>
          </a:p>
          <a:p>
            <a:r>
              <a:rPr lang="en-US" sz="2000">
                <a:latin typeface="Times New Roman"/>
                <a:cs typeface="Times New Roman"/>
              </a:rPr>
              <a:t>It will specify bike routes based on the stress levels using street topologies.</a:t>
            </a:r>
            <a:endParaRPr lang="en-US" sz="2000">
              <a:ea typeface="+mn-lt"/>
              <a:cs typeface="+mn-lt"/>
            </a:endParaRPr>
          </a:p>
          <a:p>
            <a:endParaRPr lang="en-US" sz="2000">
              <a:latin typeface="Times New Roman"/>
              <a:cs typeface="Times New Roman"/>
            </a:endParaRPr>
          </a:p>
        </p:txBody>
      </p:sp>
    </p:spTree>
    <p:extLst>
      <p:ext uri="{BB962C8B-B14F-4D97-AF65-F5344CB8AC3E}">
        <p14:creationId xmlns:p14="http://schemas.microsoft.com/office/powerpoint/2010/main" val="344409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5A82473-AAFB-3178-036B-75568E6F1F3A}"/>
              </a:ext>
            </a:extLst>
          </p:cNvPr>
          <p:cNvSpPr>
            <a:spLocks noGrp="1"/>
          </p:cNvSpPr>
          <p:nvPr>
            <p:ph type="title"/>
          </p:nvPr>
        </p:nvSpPr>
        <p:spPr>
          <a:xfrm>
            <a:off x="804672" y="1243013"/>
            <a:ext cx="3855720" cy="4371974"/>
          </a:xfrm>
        </p:spPr>
        <p:txBody>
          <a:bodyPr>
            <a:normAutofit/>
          </a:bodyPr>
          <a:lstStyle/>
          <a:p>
            <a:r>
              <a:rPr lang="en-US" sz="3600">
                <a:solidFill>
                  <a:schemeClr val="tx2"/>
                </a:solidFill>
                <a:cs typeface="Calibri Light"/>
              </a:rPr>
              <a:t>Limitations</a:t>
            </a:r>
            <a:endParaRPr lang="en-US" sz="3600">
              <a:solidFill>
                <a:schemeClr val="tx2"/>
              </a:solidFill>
            </a:endParaRPr>
          </a:p>
        </p:txBody>
      </p:sp>
      <p:grpSp>
        <p:nvGrpSpPr>
          <p:cNvPr id="17"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A741AB01-9984-6C8A-76A1-F4B1D4F9AADC}"/>
              </a:ext>
            </a:extLst>
          </p:cNvPr>
          <p:cNvSpPr>
            <a:spLocks noGrp="1"/>
          </p:cNvSpPr>
          <p:nvPr>
            <p:ph idx="1"/>
          </p:nvPr>
        </p:nvSpPr>
        <p:spPr>
          <a:xfrm>
            <a:off x="6632812" y="1032987"/>
            <a:ext cx="4919108" cy="4792027"/>
          </a:xfrm>
        </p:spPr>
        <p:txBody>
          <a:bodyPr vert="horz" lIns="91440" tIns="45720" rIns="91440" bIns="45720" rtlCol="0" anchor="ctr">
            <a:normAutofit/>
          </a:bodyPr>
          <a:lstStyle/>
          <a:p>
            <a:r>
              <a:rPr lang="en-US" sz="1400" dirty="0">
                <a:solidFill>
                  <a:schemeClr val="tx2"/>
                </a:solidFill>
                <a:ea typeface="+mn-lt"/>
                <a:cs typeface="+mn-lt"/>
              </a:rPr>
              <a:t>Doesn't work with negative weights: Dijkstra's Algorithm assumes that all edges in the graph have non-negative weights. If there are edges with negative weights, the algorithm may not give the correct shortest path. This is because negative weights can cause the algorithm to get stuck in a loop and keep revisiting the same nodes.</a:t>
            </a:r>
            <a:endParaRPr lang="en-US" sz="1400">
              <a:solidFill>
                <a:schemeClr val="tx2"/>
              </a:solidFill>
              <a:cs typeface="Calibri"/>
            </a:endParaRPr>
          </a:p>
          <a:p>
            <a:r>
              <a:rPr lang="en-US" sz="1400" dirty="0">
                <a:solidFill>
                  <a:schemeClr val="tx2"/>
                </a:solidFill>
                <a:ea typeface="+mn-lt"/>
                <a:cs typeface="+mn-lt"/>
              </a:rPr>
              <a:t>Doesn't work with cycles: Dijkstra's Algorithm assumes that the graph has no cycles. If there are cycles in the graph, the algorithm may not terminate or give the correct shortest path. This is because cycles can cause the algorithm to keep revisiting the same nodes indefinitely.</a:t>
            </a:r>
            <a:endParaRPr lang="en-US" sz="1400">
              <a:solidFill>
                <a:schemeClr val="tx2"/>
              </a:solidFill>
              <a:cs typeface="Calibri"/>
            </a:endParaRPr>
          </a:p>
          <a:p>
            <a:r>
              <a:rPr lang="en-US" sz="1400" dirty="0">
                <a:solidFill>
                  <a:schemeClr val="tx2"/>
                </a:solidFill>
                <a:ea typeface="+mn-lt"/>
                <a:cs typeface="+mn-lt"/>
              </a:rPr>
              <a:t>May not find the shortest path in some cases: In some cases, Dijkstra's Algorithm may not find the shortest path even if the graph has no negative weights or cycles. This is because the algorithm only considers the immediate neighbors of each node and doesn't take into account the global structure of the graph.</a:t>
            </a:r>
            <a:endParaRPr lang="en-US" sz="1400">
              <a:solidFill>
                <a:schemeClr val="tx2"/>
              </a:solidFill>
              <a:cs typeface="Calibri"/>
            </a:endParaRPr>
          </a:p>
          <a:p>
            <a:br>
              <a:rPr lang="en-US" sz="1100" dirty="0"/>
            </a:br>
            <a:endParaRPr lang="en-US" sz="1100">
              <a:solidFill>
                <a:schemeClr val="tx2"/>
              </a:solidFill>
            </a:endParaRPr>
          </a:p>
        </p:txBody>
      </p:sp>
    </p:spTree>
    <p:extLst>
      <p:ext uri="{BB962C8B-B14F-4D97-AF65-F5344CB8AC3E}">
        <p14:creationId xmlns:p14="http://schemas.microsoft.com/office/powerpoint/2010/main" val="211502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19D63AC-981A-0C5D-38D2-4B90BB8ED5BF}"/>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cs typeface="Calibri Light"/>
              </a:rPr>
              <a:t>references</a:t>
            </a:r>
            <a:endParaRPr lang="en-US"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C07D2CD-932D-4C4C-ED13-B70706FAA2EF}"/>
              </a:ext>
            </a:extLst>
          </p:cNvPr>
          <p:cNvSpPr>
            <a:spLocks noGrp="1"/>
          </p:cNvSpPr>
          <p:nvPr>
            <p:ph idx="1"/>
          </p:nvPr>
        </p:nvSpPr>
        <p:spPr>
          <a:xfrm>
            <a:off x="1179226" y="2890979"/>
            <a:ext cx="9833548" cy="2693976"/>
          </a:xfrm>
        </p:spPr>
        <p:txBody>
          <a:bodyPr vert="horz" lIns="91440" tIns="45720" rIns="91440" bIns="45720" rtlCol="0">
            <a:normAutofit/>
          </a:bodyPr>
          <a:lstStyle/>
          <a:p>
            <a:r>
              <a:rPr lang="en-US" sz="1800">
                <a:solidFill>
                  <a:schemeClr val="tx2"/>
                </a:solidFill>
                <a:ea typeface="+mn-lt"/>
                <a:cs typeface="+mn-lt"/>
                <a:hlinkClick r:id="rId2"/>
              </a:rPr>
              <a:t>https://www.geeksforgeeks.org/dijkstras-shortest-path-algorithm-greedy-algo-7/</a:t>
            </a:r>
            <a:endParaRPr lang="en-US" sz="1800">
              <a:solidFill>
                <a:schemeClr val="tx2"/>
              </a:solidFill>
              <a:ea typeface="+mn-lt"/>
              <a:cs typeface="+mn-lt"/>
            </a:endParaRPr>
          </a:p>
          <a:p>
            <a:endParaRPr lang="en-US" sz="1800">
              <a:solidFill>
                <a:schemeClr val="tx2"/>
              </a:solidFill>
              <a:cs typeface="Calibri"/>
            </a:endParaRPr>
          </a:p>
          <a:p>
            <a:r>
              <a:rPr lang="en-US" sz="1800">
                <a:solidFill>
                  <a:schemeClr val="tx2"/>
                </a:solidFill>
                <a:ea typeface="+mn-lt"/>
                <a:cs typeface="+mn-lt"/>
                <a:hlinkClick r:id="rId3"/>
              </a:rPr>
              <a:t>https://www.simplilearn.com/tutorials/cyber-security-tutorial/what-is-dijkstras-algorithm#:~:text=Dijkstra's%20algorithm%20is%20used%20to,location%20on%20a%20Google%20map</a:t>
            </a:r>
            <a:r>
              <a:rPr lang="en-US" sz="1800">
                <a:solidFill>
                  <a:schemeClr val="tx2"/>
                </a:solidFill>
                <a:ea typeface="+mn-lt"/>
                <a:cs typeface="+mn-lt"/>
              </a:rPr>
              <a:t>.</a:t>
            </a:r>
          </a:p>
          <a:p>
            <a:endParaRPr lang="en-US" sz="1800">
              <a:solidFill>
                <a:schemeClr val="tx2"/>
              </a:solidFill>
              <a:cs typeface="Calibri"/>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7"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64928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C455DE85201C458F2D5C1F1676E8DE" ma:contentTypeVersion="2" ma:contentTypeDescription="Create a new document." ma:contentTypeScope="" ma:versionID="3f053124aa4b021914cd75992673552c">
  <xsd:schema xmlns:xsd="http://www.w3.org/2001/XMLSchema" xmlns:xs="http://www.w3.org/2001/XMLSchema" xmlns:p="http://schemas.microsoft.com/office/2006/metadata/properties" xmlns:ns2="04a9d963-14ce-4c84-bb61-f3dd2a046177" targetNamespace="http://schemas.microsoft.com/office/2006/metadata/properties" ma:root="true" ma:fieldsID="74e24b034edd663eeb665e306341af84" ns2:_="">
    <xsd:import namespace="04a9d963-14ce-4c84-bb61-f3dd2a04617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a9d963-14ce-4c84-bb61-f3dd2a046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7D2754-7DAC-434F-BEFF-822A4CAF5748}">
  <ds:schemaRefs>
    <ds:schemaRef ds:uri="04a9d963-14ce-4c84-bb61-f3dd2a0461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0F004FE-8917-43E6-B400-FC4EE24797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D689E8-8200-4E5F-B5BE-E0086722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Dijkstra's Algorithm</vt:lpstr>
      <vt:lpstr>Dijkstra's Algorithm </vt:lpstr>
      <vt:lpstr>How it works?</vt:lpstr>
      <vt:lpstr>Our Project: Interactive Maps</vt:lpstr>
      <vt:lpstr>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67</cp:revision>
  <dcterms:created xsi:type="dcterms:W3CDTF">2023-03-16T22:49:44Z</dcterms:created>
  <dcterms:modified xsi:type="dcterms:W3CDTF">2023-03-21T14:43:03Z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0x010100A7C455DE85201C458F2D5C1F1676E8DE</vt:lpwstr>
  </property>
</Properties>
</file>