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59" r:id="rId6"/>
    <p:sldId id="260" r:id="rId7"/>
    <p:sldId id="266" r:id="rId8"/>
    <p:sldId id="267" r:id="rId9"/>
    <p:sldId id="268" r:id="rId10"/>
    <p:sldId id="269" r:id="rId11"/>
    <p:sldId id="270" r:id="rId12"/>
    <p:sldId id="272" r:id="rId13"/>
    <p:sldId id="271" r:id="rId14"/>
    <p:sldId id="25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947332-F1C0-7E43-81D8-71BB4A1B83D8}" v="142" dt="2023-04-29T00:37:18.441"/>
    <p1510:client id="{61D41BC7-95FE-478A-B509-84564854D7F7}" v="2" dt="2023-04-28T23:51:02.063"/>
    <p1510:client id="{CFFF464C-CAD8-42BC-A4EA-5342295456A9}" v="3" dt="2023-04-29T02:47:53.6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05" autoAdjust="0"/>
    <p:restoredTop sz="94660"/>
  </p:normalViewPr>
  <p:slideViewPr>
    <p:cSldViewPr snapToGrid="0">
      <p:cViewPr varScale="1">
        <p:scale>
          <a:sx n="119" d="100"/>
          <a:sy n="119" d="100"/>
        </p:scale>
        <p:origin x="208"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seen Hakim" userId="S::tdg1894@wmich.edu::c5df33e3-f047-41f9-a897-1fba2f27b463" providerId="AD" clId="Web-{61D41BC7-95FE-478A-B509-84564854D7F7}"/>
    <pc:docChg chg="modSld">
      <pc:chgData name="Taseen Hakim" userId="S::tdg1894@wmich.edu::c5df33e3-f047-41f9-a897-1fba2f27b463" providerId="AD" clId="Web-{61D41BC7-95FE-478A-B509-84564854D7F7}" dt="2023-04-28T23:51:02.063" v="1" actId="20577"/>
      <pc:docMkLst>
        <pc:docMk/>
      </pc:docMkLst>
      <pc:sldChg chg="modSp">
        <pc:chgData name="Taseen Hakim" userId="S::tdg1894@wmich.edu::c5df33e3-f047-41f9-a897-1fba2f27b463" providerId="AD" clId="Web-{61D41BC7-95FE-478A-B509-84564854D7F7}" dt="2023-04-28T23:51:02.063" v="1" actId="20577"/>
        <pc:sldMkLst>
          <pc:docMk/>
          <pc:sldMk cId="109857222" sldId="256"/>
        </pc:sldMkLst>
        <pc:spChg chg="mod">
          <ac:chgData name="Taseen Hakim" userId="S::tdg1894@wmich.edu::c5df33e3-f047-41f9-a897-1fba2f27b463" providerId="AD" clId="Web-{61D41BC7-95FE-478A-B509-84564854D7F7}" dt="2023-04-28T23:51:02.063" v="1" actId="20577"/>
          <ac:spMkLst>
            <pc:docMk/>
            <pc:sldMk cId="109857222" sldId="256"/>
            <ac:spMk id="2" creationId="{00000000-0000-0000-0000-000000000000}"/>
          </ac:spMkLst>
        </pc:spChg>
      </pc:sldChg>
    </pc:docChg>
  </pc:docChgLst>
  <pc:docChgLst>
    <pc:chgData name="Taseen Hakim" userId="c5df33e3-f047-41f9-a897-1fba2f27b463" providerId="ADAL" clId="{25947332-F1C0-7E43-81D8-71BB4A1B83D8}"/>
    <pc:docChg chg="undo custSel addSld delSld modSld">
      <pc:chgData name="Taseen Hakim" userId="c5df33e3-f047-41f9-a897-1fba2f27b463" providerId="ADAL" clId="{25947332-F1C0-7E43-81D8-71BB4A1B83D8}" dt="2023-04-29T00:41:08.942" v="438" actId="20577"/>
      <pc:docMkLst>
        <pc:docMk/>
      </pc:docMkLst>
      <pc:sldChg chg="del">
        <pc:chgData name="Taseen Hakim" userId="c5df33e3-f047-41f9-a897-1fba2f27b463" providerId="ADAL" clId="{25947332-F1C0-7E43-81D8-71BB4A1B83D8}" dt="2023-04-28T23:51:46.261" v="2" actId="2696"/>
        <pc:sldMkLst>
          <pc:docMk/>
          <pc:sldMk cId="109857222" sldId="256"/>
        </pc:sldMkLst>
      </pc:sldChg>
      <pc:sldChg chg="addSp delSp modSp add mod setBg delDesignElem">
        <pc:chgData name="Taseen Hakim" userId="c5df33e3-f047-41f9-a897-1fba2f27b463" providerId="ADAL" clId="{25947332-F1C0-7E43-81D8-71BB4A1B83D8}" dt="2023-04-29T00:03:52.657" v="157" actId="26606"/>
        <pc:sldMkLst>
          <pc:docMk/>
          <pc:sldMk cId="3098444209" sldId="257"/>
        </pc:sldMkLst>
        <pc:spChg chg="mod">
          <ac:chgData name="Taseen Hakim" userId="c5df33e3-f047-41f9-a897-1fba2f27b463" providerId="ADAL" clId="{25947332-F1C0-7E43-81D8-71BB4A1B83D8}" dt="2023-04-28T23:52:06.607" v="67" actId="20577"/>
          <ac:spMkLst>
            <pc:docMk/>
            <pc:sldMk cId="3098444209" sldId="257"/>
            <ac:spMk id="3" creationId="{C52BC48D-7D5D-506B-65D0-1D58D2FE9FD1}"/>
          </ac:spMkLst>
        </pc:spChg>
        <pc:spChg chg="mod">
          <ac:chgData name="Taseen Hakim" userId="c5df33e3-f047-41f9-a897-1fba2f27b463" providerId="ADAL" clId="{25947332-F1C0-7E43-81D8-71BB4A1B83D8}" dt="2023-04-29T00:03:52.657" v="157" actId="26606"/>
          <ac:spMkLst>
            <pc:docMk/>
            <pc:sldMk cId="3098444209" sldId="257"/>
            <ac:spMk id="5" creationId="{73A6323E-B084-28E9-053A-A1731D4BD750}"/>
          </ac:spMkLst>
        </pc:spChg>
        <pc:spChg chg="add">
          <ac:chgData name="Taseen Hakim" userId="c5df33e3-f047-41f9-a897-1fba2f27b463" providerId="ADAL" clId="{25947332-F1C0-7E43-81D8-71BB4A1B83D8}" dt="2023-04-29T00:03:52.657" v="157" actId="26606"/>
          <ac:spMkLst>
            <pc:docMk/>
            <pc:sldMk cId="3098444209" sldId="257"/>
            <ac:spMk id="10" creationId="{8CA06CD6-90CA-4C45-856C-6771339E1E22}"/>
          </ac:spMkLst>
        </pc:spChg>
        <pc:spChg chg="del">
          <ac:chgData name="Taseen Hakim" userId="c5df33e3-f047-41f9-a897-1fba2f27b463" providerId="ADAL" clId="{25947332-F1C0-7E43-81D8-71BB4A1B83D8}" dt="2023-04-28T23:51:42.375" v="1"/>
          <ac:spMkLst>
            <pc:docMk/>
            <pc:sldMk cId="3098444209" sldId="257"/>
            <ac:spMk id="25" creationId="{8CA06CD6-90CA-4C45-856C-6771339E1E22}"/>
          </ac:spMkLst>
        </pc:spChg>
        <pc:cxnChg chg="add">
          <ac:chgData name="Taseen Hakim" userId="c5df33e3-f047-41f9-a897-1fba2f27b463" providerId="ADAL" clId="{25947332-F1C0-7E43-81D8-71BB4A1B83D8}" dt="2023-04-29T00:03:52.657" v="157" actId="26606"/>
          <ac:cxnSpMkLst>
            <pc:docMk/>
            <pc:sldMk cId="3098444209" sldId="257"/>
            <ac:cxnSpMk id="12" creationId="{5021601D-2758-4B15-A31C-FDA184C51B3A}"/>
          </ac:cxnSpMkLst>
        </pc:cxnChg>
        <pc:cxnChg chg="del">
          <ac:chgData name="Taseen Hakim" userId="c5df33e3-f047-41f9-a897-1fba2f27b463" providerId="ADAL" clId="{25947332-F1C0-7E43-81D8-71BB4A1B83D8}" dt="2023-04-28T23:51:42.375" v="1"/>
          <ac:cxnSpMkLst>
            <pc:docMk/>
            <pc:sldMk cId="3098444209" sldId="257"/>
            <ac:cxnSpMk id="27" creationId="{5021601D-2758-4B15-A31C-FDA184C51B3A}"/>
          </ac:cxnSpMkLst>
        </pc:cxnChg>
      </pc:sldChg>
      <pc:sldChg chg="addSp delSp modSp new mod setBg">
        <pc:chgData name="Taseen Hakim" userId="c5df33e3-f047-41f9-a897-1fba2f27b463" providerId="ADAL" clId="{25947332-F1C0-7E43-81D8-71BB4A1B83D8}" dt="2023-04-29T00:41:08.942" v="438" actId="20577"/>
        <pc:sldMkLst>
          <pc:docMk/>
          <pc:sldMk cId="719497499" sldId="258"/>
        </pc:sldMkLst>
        <pc:spChg chg="mod">
          <ac:chgData name="Taseen Hakim" userId="c5df33e3-f047-41f9-a897-1fba2f27b463" providerId="ADAL" clId="{25947332-F1C0-7E43-81D8-71BB4A1B83D8}" dt="2023-04-29T00:41:08.942" v="438" actId="20577"/>
          <ac:spMkLst>
            <pc:docMk/>
            <pc:sldMk cId="719497499" sldId="258"/>
            <ac:spMk id="2" creationId="{D80726D4-9298-1546-C2E7-E18062900B1F}"/>
          </ac:spMkLst>
        </pc:spChg>
        <pc:spChg chg="add del mod">
          <ac:chgData name="Taseen Hakim" userId="c5df33e3-f047-41f9-a897-1fba2f27b463" providerId="ADAL" clId="{25947332-F1C0-7E43-81D8-71BB4A1B83D8}" dt="2023-04-28T23:58:30.417" v="131" actId="26606"/>
          <ac:spMkLst>
            <pc:docMk/>
            <pc:sldMk cId="719497499" sldId="258"/>
            <ac:spMk id="3" creationId="{A45CB704-72C9-D7FE-7234-C4FBE2870E73}"/>
          </ac:spMkLst>
        </pc:spChg>
        <pc:spChg chg="add">
          <ac:chgData name="Taseen Hakim" userId="c5df33e3-f047-41f9-a897-1fba2f27b463" providerId="ADAL" clId="{25947332-F1C0-7E43-81D8-71BB4A1B83D8}" dt="2023-04-28T23:58:30.417" v="131" actId="26606"/>
          <ac:spMkLst>
            <pc:docMk/>
            <pc:sldMk cId="719497499" sldId="258"/>
            <ac:spMk id="8" creationId="{245A9F99-D9B1-4094-A2E2-B90AC1DB7B9C}"/>
          </ac:spMkLst>
        </pc:spChg>
        <pc:spChg chg="add">
          <ac:chgData name="Taseen Hakim" userId="c5df33e3-f047-41f9-a897-1fba2f27b463" providerId="ADAL" clId="{25947332-F1C0-7E43-81D8-71BB4A1B83D8}" dt="2023-04-28T23:58:30.417" v="131" actId="26606"/>
          <ac:spMkLst>
            <pc:docMk/>
            <pc:sldMk cId="719497499" sldId="258"/>
            <ac:spMk id="9" creationId="{B7FAF607-473A-4A43-A23D-BBFF5C4117BB}"/>
          </ac:spMkLst>
        </pc:spChg>
        <pc:spChg chg="add del">
          <ac:chgData name="Taseen Hakim" userId="c5df33e3-f047-41f9-a897-1fba2f27b463" providerId="ADAL" clId="{25947332-F1C0-7E43-81D8-71BB4A1B83D8}" dt="2023-04-28T23:58:25.375" v="126" actId="26606"/>
          <ac:spMkLst>
            <pc:docMk/>
            <pc:sldMk cId="719497499" sldId="258"/>
            <ac:spMk id="10" creationId="{EDDBB197-D710-4A4F-A9CA-FD2177498BE8}"/>
          </ac:spMkLst>
        </pc:spChg>
        <pc:spChg chg="add del">
          <ac:chgData name="Taseen Hakim" userId="c5df33e3-f047-41f9-a897-1fba2f27b463" providerId="ADAL" clId="{25947332-F1C0-7E43-81D8-71BB4A1B83D8}" dt="2023-04-28T23:58:25.375" v="126" actId="26606"/>
          <ac:spMkLst>
            <pc:docMk/>
            <pc:sldMk cId="719497499" sldId="258"/>
            <ac:spMk id="12" creationId="{975D1CFA-2CDB-4B64-BD9F-85744E8DA12F}"/>
          </ac:spMkLst>
        </pc:spChg>
        <pc:spChg chg="add">
          <ac:chgData name="Taseen Hakim" userId="c5df33e3-f047-41f9-a897-1fba2f27b463" providerId="ADAL" clId="{25947332-F1C0-7E43-81D8-71BB4A1B83D8}" dt="2023-04-28T23:58:30.417" v="131" actId="26606"/>
          <ac:spMkLst>
            <pc:docMk/>
            <pc:sldMk cId="719497499" sldId="258"/>
            <ac:spMk id="13" creationId="{A45CB704-72C9-D7FE-7234-C4FBE2870E73}"/>
          </ac:spMkLst>
        </pc:spChg>
        <pc:spChg chg="add del">
          <ac:chgData name="Taseen Hakim" userId="c5df33e3-f047-41f9-a897-1fba2f27b463" providerId="ADAL" clId="{25947332-F1C0-7E43-81D8-71BB4A1B83D8}" dt="2023-04-28T23:58:28.927" v="128" actId="26606"/>
          <ac:spMkLst>
            <pc:docMk/>
            <pc:sldMk cId="719497499" sldId="258"/>
            <ac:spMk id="20" creationId="{245A9F99-D9B1-4094-A2E2-B90AC1DB7B9C}"/>
          </ac:spMkLst>
        </pc:spChg>
        <pc:spChg chg="add del">
          <ac:chgData name="Taseen Hakim" userId="c5df33e3-f047-41f9-a897-1fba2f27b463" providerId="ADAL" clId="{25947332-F1C0-7E43-81D8-71BB4A1B83D8}" dt="2023-04-28T23:58:28.927" v="128" actId="26606"/>
          <ac:spMkLst>
            <pc:docMk/>
            <pc:sldMk cId="719497499" sldId="258"/>
            <ac:spMk id="21" creationId="{B7FAF607-473A-4A43-A23D-BBFF5C4117BB}"/>
          </ac:spMkLst>
        </pc:spChg>
        <pc:grpChg chg="add del">
          <ac:chgData name="Taseen Hakim" userId="c5df33e3-f047-41f9-a897-1fba2f27b463" providerId="ADAL" clId="{25947332-F1C0-7E43-81D8-71BB4A1B83D8}" dt="2023-04-28T23:58:25.375" v="126" actId="26606"/>
          <ac:grpSpMkLst>
            <pc:docMk/>
            <pc:sldMk cId="719497499" sldId="258"/>
            <ac:grpSpMk id="14" creationId="{25EE5136-01F1-466C-962D-BA9B4C6757AA}"/>
          </ac:grpSpMkLst>
        </pc:grpChg>
        <pc:grpChg chg="add">
          <ac:chgData name="Taseen Hakim" userId="c5df33e3-f047-41f9-a897-1fba2f27b463" providerId="ADAL" clId="{25947332-F1C0-7E43-81D8-71BB4A1B83D8}" dt="2023-04-28T23:58:30.417" v="131" actId="26606"/>
          <ac:grpSpMkLst>
            <pc:docMk/>
            <pc:sldMk cId="719497499" sldId="258"/>
            <ac:grpSpMk id="18" creationId="{C5F6476F-D303-44D3-B30F-1BA348F0F64A}"/>
          </ac:grpSpMkLst>
        </pc:grpChg>
        <pc:grpChg chg="add del">
          <ac:chgData name="Taseen Hakim" userId="c5df33e3-f047-41f9-a897-1fba2f27b463" providerId="ADAL" clId="{25947332-F1C0-7E43-81D8-71BB4A1B83D8}" dt="2023-04-28T23:58:28.927" v="128" actId="26606"/>
          <ac:grpSpMkLst>
            <pc:docMk/>
            <pc:sldMk cId="719497499" sldId="258"/>
            <ac:grpSpMk id="23" creationId="{C5F6476F-D303-44D3-B30F-1BA348F0F64A}"/>
          </ac:grpSpMkLst>
        </pc:grpChg>
        <pc:graphicFrameChg chg="add del">
          <ac:chgData name="Taseen Hakim" userId="c5df33e3-f047-41f9-a897-1fba2f27b463" providerId="ADAL" clId="{25947332-F1C0-7E43-81D8-71BB4A1B83D8}" dt="2023-04-28T23:58:30.403" v="130" actId="26606"/>
          <ac:graphicFrameMkLst>
            <pc:docMk/>
            <pc:sldMk cId="719497499" sldId="258"/>
            <ac:graphicFrameMk id="5" creationId="{F0250C69-A5BB-9F8B-0A55-C37D9AD92F9A}"/>
          </ac:graphicFrameMkLst>
        </pc:graphicFrameChg>
        <pc:picChg chg="add del">
          <ac:chgData name="Taseen Hakim" userId="c5df33e3-f047-41f9-a897-1fba2f27b463" providerId="ADAL" clId="{25947332-F1C0-7E43-81D8-71BB4A1B83D8}" dt="2023-04-28T23:58:25.375" v="126" actId="26606"/>
          <ac:picMkLst>
            <pc:docMk/>
            <pc:sldMk cId="719497499" sldId="258"/>
            <ac:picMk id="7" creationId="{28C1B3C8-ADD6-4758-9EBF-121FD775DEFA}"/>
          </ac:picMkLst>
        </pc:picChg>
        <pc:picChg chg="add">
          <ac:chgData name="Taseen Hakim" userId="c5df33e3-f047-41f9-a897-1fba2f27b463" providerId="ADAL" clId="{25947332-F1C0-7E43-81D8-71BB4A1B83D8}" dt="2023-04-28T23:58:30.417" v="131" actId="26606"/>
          <ac:picMkLst>
            <pc:docMk/>
            <pc:sldMk cId="719497499" sldId="258"/>
            <ac:picMk id="11" creationId="{05D01B91-DCAF-EB74-9C63-B987D84616F4}"/>
          </ac:picMkLst>
        </pc:picChg>
        <pc:picChg chg="add del">
          <ac:chgData name="Taseen Hakim" userId="c5df33e3-f047-41f9-a897-1fba2f27b463" providerId="ADAL" clId="{25947332-F1C0-7E43-81D8-71BB4A1B83D8}" dt="2023-04-28T23:58:28.927" v="128" actId="26606"/>
          <ac:picMkLst>
            <pc:docMk/>
            <pc:sldMk cId="719497499" sldId="258"/>
            <ac:picMk id="22" creationId="{05D01B91-DCAF-EB74-9C63-B987D84616F4}"/>
          </ac:picMkLst>
        </pc:picChg>
      </pc:sldChg>
      <pc:sldChg chg="addSp modSp new mod setBg">
        <pc:chgData name="Taseen Hakim" userId="c5df33e3-f047-41f9-a897-1fba2f27b463" providerId="ADAL" clId="{25947332-F1C0-7E43-81D8-71BB4A1B83D8}" dt="2023-04-29T00:03:26.038" v="155" actId="26606"/>
        <pc:sldMkLst>
          <pc:docMk/>
          <pc:sldMk cId="1866940898" sldId="259"/>
        </pc:sldMkLst>
        <pc:spChg chg="mod">
          <ac:chgData name="Taseen Hakim" userId="c5df33e3-f047-41f9-a897-1fba2f27b463" providerId="ADAL" clId="{25947332-F1C0-7E43-81D8-71BB4A1B83D8}" dt="2023-04-29T00:03:26.038" v="155" actId="26606"/>
          <ac:spMkLst>
            <pc:docMk/>
            <pc:sldMk cId="1866940898" sldId="259"/>
            <ac:spMk id="2" creationId="{4DFA6E05-9081-D775-F22A-2C24FBD40FCF}"/>
          </ac:spMkLst>
        </pc:spChg>
        <pc:spChg chg="mod">
          <ac:chgData name="Taseen Hakim" userId="c5df33e3-f047-41f9-a897-1fba2f27b463" providerId="ADAL" clId="{25947332-F1C0-7E43-81D8-71BB4A1B83D8}" dt="2023-04-29T00:03:26.038" v="155" actId="26606"/>
          <ac:spMkLst>
            <pc:docMk/>
            <pc:sldMk cId="1866940898" sldId="259"/>
            <ac:spMk id="3" creationId="{242AE872-2C3C-C481-4339-852EFBBEB835}"/>
          </ac:spMkLst>
        </pc:spChg>
        <pc:spChg chg="add">
          <ac:chgData name="Taseen Hakim" userId="c5df33e3-f047-41f9-a897-1fba2f27b463" providerId="ADAL" clId="{25947332-F1C0-7E43-81D8-71BB4A1B83D8}" dt="2023-04-29T00:03:26.038" v="155" actId="26606"/>
          <ac:spMkLst>
            <pc:docMk/>
            <pc:sldMk cId="1866940898" sldId="259"/>
            <ac:spMk id="10" creationId="{245A9F99-D9B1-4094-A2E2-B90AC1DB7B9C}"/>
          </ac:spMkLst>
        </pc:spChg>
        <pc:spChg chg="add">
          <ac:chgData name="Taseen Hakim" userId="c5df33e3-f047-41f9-a897-1fba2f27b463" providerId="ADAL" clId="{25947332-F1C0-7E43-81D8-71BB4A1B83D8}" dt="2023-04-29T00:03:26.038" v="155" actId="26606"/>
          <ac:spMkLst>
            <pc:docMk/>
            <pc:sldMk cId="1866940898" sldId="259"/>
            <ac:spMk id="12" creationId="{B7FAF607-473A-4A43-A23D-BBFF5C4117BB}"/>
          </ac:spMkLst>
        </pc:spChg>
        <pc:grpChg chg="add">
          <ac:chgData name="Taseen Hakim" userId="c5df33e3-f047-41f9-a897-1fba2f27b463" providerId="ADAL" clId="{25947332-F1C0-7E43-81D8-71BB4A1B83D8}" dt="2023-04-29T00:03:26.038" v="155" actId="26606"/>
          <ac:grpSpMkLst>
            <pc:docMk/>
            <pc:sldMk cId="1866940898" sldId="259"/>
            <ac:grpSpMk id="14" creationId="{C5F6476F-D303-44D3-B30F-1BA348F0F64A}"/>
          </ac:grpSpMkLst>
        </pc:grpChg>
        <pc:picChg chg="add">
          <ac:chgData name="Taseen Hakim" userId="c5df33e3-f047-41f9-a897-1fba2f27b463" providerId="ADAL" clId="{25947332-F1C0-7E43-81D8-71BB4A1B83D8}" dt="2023-04-29T00:03:26.038" v="155" actId="26606"/>
          <ac:picMkLst>
            <pc:docMk/>
            <pc:sldMk cId="1866940898" sldId="259"/>
            <ac:picMk id="7" creationId="{077A0CF1-1D42-D5D9-5AC5-C465642D96DD}"/>
          </ac:picMkLst>
        </pc:picChg>
      </pc:sldChg>
      <pc:sldChg chg="addSp modSp new mod setBg">
        <pc:chgData name="Taseen Hakim" userId="c5df33e3-f047-41f9-a897-1fba2f27b463" providerId="ADAL" clId="{25947332-F1C0-7E43-81D8-71BB4A1B83D8}" dt="2023-04-29T00:03:47.345" v="156" actId="26606"/>
        <pc:sldMkLst>
          <pc:docMk/>
          <pc:sldMk cId="2910542005" sldId="260"/>
        </pc:sldMkLst>
        <pc:spChg chg="mod">
          <ac:chgData name="Taseen Hakim" userId="c5df33e3-f047-41f9-a897-1fba2f27b463" providerId="ADAL" clId="{25947332-F1C0-7E43-81D8-71BB4A1B83D8}" dt="2023-04-29T00:03:47.345" v="156" actId="26606"/>
          <ac:spMkLst>
            <pc:docMk/>
            <pc:sldMk cId="2910542005" sldId="260"/>
            <ac:spMk id="2" creationId="{872CB592-7BA0-4534-5E07-1357EF665B62}"/>
          </ac:spMkLst>
        </pc:spChg>
        <pc:spChg chg="mod">
          <ac:chgData name="Taseen Hakim" userId="c5df33e3-f047-41f9-a897-1fba2f27b463" providerId="ADAL" clId="{25947332-F1C0-7E43-81D8-71BB4A1B83D8}" dt="2023-04-29T00:03:47.345" v="156" actId="26606"/>
          <ac:spMkLst>
            <pc:docMk/>
            <pc:sldMk cId="2910542005" sldId="260"/>
            <ac:spMk id="3" creationId="{1DA6B227-1E73-92FB-5C12-8AA6FF3075A7}"/>
          </ac:spMkLst>
        </pc:spChg>
        <pc:spChg chg="add">
          <ac:chgData name="Taseen Hakim" userId="c5df33e3-f047-41f9-a897-1fba2f27b463" providerId="ADAL" clId="{25947332-F1C0-7E43-81D8-71BB4A1B83D8}" dt="2023-04-29T00:03:47.345" v="156" actId="26606"/>
          <ac:spMkLst>
            <pc:docMk/>
            <pc:sldMk cId="2910542005" sldId="260"/>
            <ac:spMk id="9" creationId="{2C61293E-6EBE-43EF-A52C-9BEBFD7679D4}"/>
          </ac:spMkLst>
        </pc:spChg>
        <pc:spChg chg="add">
          <ac:chgData name="Taseen Hakim" userId="c5df33e3-f047-41f9-a897-1fba2f27b463" providerId="ADAL" clId="{25947332-F1C0-7E43-81D8-71BB4A1B83D8}" dt="2023-04-29T00:03:47.345" v="156" actId="26606"/>
          <ac:spMkLst>
            <pc:docMk/>
            <pc:sldMk cId="2910542005" sldId="260"/>
            <ac:spMk id="11" creationId="{21540236-BFD5-4A9D-8840-4703E7F76825}"/>
          </ac:spMkLst>
        </pc:spChg>
        <pc:picChg chg="add">
          <ac:chgData name="Taseen Hakim" userId="c5df33e3-f047-41f9-a897-1fba2f27b463" providerId="ADAL" clId="{25947332-F1C0-7E43-81D8-71BB4A1B83D8}" dt="2023-04-29T00:03:47.345" v="156" actId="26606"/>
          <ac:picMkLst>
            <pc:docMk/>
            <pc:sldMk cId="2910542005" sldId="260"/>
            <ac:picMk id="5" creationId="{6FF52D5F-61C9-C638-BF02-E2639F91668B}"/>
          </ac:picMkLst>
        </pc:picChg>
      </pc:sldChg>
      <pc:sldChg chg="addSp delSp modSp add mod setBg">
        <pc:chgData name="Taseen Hakim" userId="c5df33e3-f047-41f9-a897-1fba2f27b463" providerId="ADAL" clId="{25947332-F1C0-7E43-81D8-71BB4A1B83D8}" dt="2023-04-29T00:07:26.317" v="168" actId="26606"/>
        <pc:sldMkLst>
          <pc:docMk/>
          <pc:sldMk cId="2105682004" sldId="266"/>
        </pc:sldMkLst>
        <pc:spChg chg="mod">
          <ac:chgData name="Taseen Hakim" userId="c5df33e3-f047-41f9-a897-1fba2f27b463" providerId="ADAL" clId="{25947332-F1C0-7E43-81D8-71BB4A1B83D8}" dt="2023-04-29T00:07:26.317" v="168" actId="26606"/>
          <ac:spMkLst>
            <pc:docMk/>
            <pc:sldMk cId="2105682004" sldId="266"/>
            <ac:spMk id="2" creationId="{35B735FE-94B9-3F2E-04AC-348B7AE382E7}"/>
          </ac:spMkLst>
        </pc:spChg>
        <pc:spChg chg="del">
          <ac:chgData name="Taseen Hakim" userId="c5df33e3-f047-41f9-a897-1fba2f27b463" providerId="ADAL" clId="{25947332-F1C0-7E43-81D8-71BB4A1B83D8}" dt="2023-04-29T00:07:26.317" v="168" actId="26606"/>
          <ac:spMkLst>
            <pc:docMk/>
            <pc:sldMk cId="2105682004" sldId="266"/>
            <ac:spMk id="3" creationId="{C4923109-50BE-E552-129D-83BF260855E9}"/>
          </ac:spMkLst>
        </pc:spChg>
        <pc:spChg chg="add">
          <ac:chgData name="Taseen Hakim" userId="c5df33e3-f047-41f9-a897-1fba2f27b463" providerId="ADAL" clId="{25947332-F1C0-7E43-81D8-71BB4A1B83D8}" dt="2023-04-29T00:07:26.317" v="168" actId="26606"/>
          <ac:spMkLst>
            <pc:docMk/>
            <pc:sldMk cId="2105682004" sldId="266"/>
            <ac:spMk id="9" creationId="{BACC6370-2D7E-4714-9D71-7542949D7D5D}"/>
          </ac:spMkLst>
        </pc:spChg>
        <pc:spChg chg="add">
          <ac:chgData name="Taseen Hakim" userId="c5df33e3-f047-41f9-a897-1fba2f27b463" providerId="ADAL" clId="{25947332-F1C0-7E43-81D8-71BB4A1B83D8}" dt="2023-04-29T00:07:26.317" v="168" actId="26606"/>
          <ac:spMkLst>
            <pc:docMk/>
            <pc:sldMk cId="2105682004" sldId="266"/>
            <ac:spMk id="11" creationId="{F68B3F68-107C-434F-AA38-110D5EA91B85}"/>
          </ac:spMkLst>
        </pc:spChg>
        <pc:spChg chg="add">
          <ac:chgData name="Taseen Hakim" userId="c5df33e3-f047-41f9-a897-1fba2f27b463" providerId="ADAL" clId="{25947332-F1C0-7E43-81D8-71BB4A1B83D8}" dt="2023-04-29T00:07:26.317" v="168" actId="26606"/>
          <ac:spMkLst>
            <pc:docMk/>
            <pc:sldMk cId="2105682004" sldId="266"/>
            <ac:spMk id="13" creationId="{AAD0DBB9-1A4B-4391-81D4-CB19F9AB918A}"/>
          </ac:spMkLst>
        </pc:spChg>
        <pc:spChg chg="add">
          <ac:chgData name="Taseen Hakim" userId="c5df33e3-f047-41f9-a897-1fba2f27b463" providerId="ADAL" clId="{25947332-F1C0-7E43-81D8-71BB4A1B83D8}" dt="2023-04-29T00:07:26.317" v="168" actId="26606"/>
          <ac:spMkLst>
            <pc:docMk/>
            <pc:sldMk cId="2105682004" sldId="266"/>
            <ac:spMk id="15" creationId="{063BBA22-50EA-4C4D-BE05-F1CE4E63AA56}"/>
          </ac:spMkLst>
        </pc:spChg>
        <pc:graphicFrameChg chg="add">
          <ac:chgData name="Taseen Hakim" userId="c5df33e3-f047-41f9-a897-1fba2f27b463" providerId="ADAL" clId="{25947332-F1C0-7E43-81D8-71BB4A1B83D8}" dt="2023-04-29T00:07:26.317" v="168" actId="26606"/>
          <ac:graphicFrameMkLst>
            <pc:docMk/>
            <pc:sldMk cId="2105682004" sldId="266"/>
            <ac:graphicFrameMk id="5" creationId="{CE4DA3FA-5ADB-CC7B-D32C-AC091BBD0C0C}"/>
          </ac:graphicFrameMkLst>
        </pc:graphicFrameChg>
      </pc:sldChg>
      <pc:sldChg chg="addSp modSp new mod setBg">
        <pc:chgData name="Taseen Hakim" userId="c5df33e3-f047-41f9-a897-1fba2f27b463" providerId="ADAL" clId="{25947332-F1C0-7E43-81D8-71BB4A1B83D8}" dt="2023-04-29T00:16:33.753" v="202" actId="26606"/>
        <pc:sldMkLst>
          <pc:docMk/>
          <pc:sldMk cId="383154179" sldId="267"/>
        </pc:sldMkLst>
        <pc:spChg chg="mod">
          <ac:chgData name="Taseen Hakim" userId="c5df33e3-f047-41f9-a897-1fba2f27b463" providerId="ADAL" clId="{25947332-F1C0-7E43-81D8-71BB4A1B83D8}" dt="2023-04-29T00:16:33.753" v="202" actId="26606"/>
          <ac:spMkLst>
            <pc:docMk/>
            <pc:sldMk cId="383154179" sldId="267"/>
            <ac:spMk id="2" creationId="{21002218-CA67-8758-6AD5-7CD5766682D0}"/>
          </ac:spMkLst>
        </pc:spChg>
        <pc:spChg chg="mod">
          <ac:chgData name="Taseen Hakim" userId="c5df33e3-f047-41f9-a897-1fba2f27b463" providerId="ADAL" clId="{25947332-F1C0-7E43-81D8-71BB4A1B83D8}" dt="2023-04-29T00:16:33.753" v="202" actId="26606"/>
          <ac:spMkLst>
            <pc:docMk/>
            <pc:sldMk cId="383154179" sldId="267"/>
            <ac:spMk id="3" creationId="{2BAC84FC-BFE7-0A4E-DC3D-C30DF0ED0573}"/>
          </ac:spMkLst>
        </pc:spChg>
        <pc:spChg chg="add">
          <ac:chgData name="Taseen Hakim" userId="c5df33e3-f047-41f9-a897-1fba2f27b463" providerId="ADAL" clId="{25947332-F1C0-7E43-81D8-71BB4A1B83D8}" dt="2023-04-29T00:16:33.753" v="202" actId="26606"/>
          <ac:spMkLst>
            <pc:docMk/>
            <pc:sldMk cId="383154179" sldId="267"/>
            <ac:spMk id="10" creationId="{245A9F99-D9B1-4094-A2E2-B90AC1DB7B9C}"/>
          </ac:spMkLst>
        </pc:spChg>
        <pc:spChg chg="add">
          <ac:chgData name="Taseen Hakim" userId="c5df33e3-f047-41f9-a897-1fba2f27b463" providerId="ADAL" clId="{25947332-F1C0-7E43-81D8-71BB4A1B83D8}" dt="2023-04-29T00:16:33.753" v="202" actId="26606"/>
          <ac:spMkLst>
            <pc:docMk/>
            <pc:sldMk cId="383154179" sldId="267"/>
            <ac:spMk id="12" creationId="{B7FAF607-473A-4A43-A23D-BBFF5C4117BB}"/>
          </ac:spMkLst>
        </pc:spChg>
        <pc:grpChg chg="add">
          <ac:chgData name="Taseen Hakim" userId="c5df33e3-f047-41f9-a897-1fba2f27b463" providerId="ADAL" clId="{25947332-F1C0-7E43-81D8-71BB4A1B83D8}" dt="2023-04-29T00:16:33.753" v="202" actId="26606"/>
          <ac:grpSpMkLst>
            <pc:docMk/>
            <pc:sldMk cId="383154179" sldId="267"/>
            <ac:grpSpMk id="14" creationId="{C5F6476F-D303-44D3-B30F-1BA348F0F64A}"/>
          </ac:grpSpMkLst>
        </pc:grpChg>
        <pc:picChg chg="add">
          <ac:chgData name="Taseen Hakim" userId="c5df33e3-f047-41f9-a897-1fba2f27b463" providerId="ADAL" clId="{25947332-F1C0-7E43-81D8-71BB4A1B83D8}" dt="2023-04-29T00:16:33.753" v="202" actId="26606"/>
          <ac:picMkLst>
            <pc:docMk/>
            <pc:sldMk cId="383154179" sldId="267"/>
            <ac:picMk id="7" creationId="{79F0A87D-65C4-AA8F-34CA-8F70489BB5BE}"/>
          </ac:picMkLst>
        </pc:picChg>
      </pc:sldChg>
      <pc:sldChg chg="addSp delSp modSp new mod setBg">
        <pc:chgData name="Taseen Hakim" userId="c5df33e3-f047-41f9-a897-1fba2f27b463" providerId="ADAL" clId="{25947332-F1C0-7E43-81D8-71BB4A1B83D8}" dt="2023-04-29T00:22:18.283" v="222" actId="26606"/>
        <pc:sldMkLst>
          <pc:docMk/>
          <pc:sldMk cId="3716015425" sldId="268"/>
        </pc:sldMkLst>
        <pc:spChg chg="add del">
          <ac:chgData name="Taseen Hakim" userId="c5df33e3-f047-41f9-a897-1fba2f27b463" providerId="ADAL" clId="{25947332-F1C0-7E43-81D8-71BB4A1B83D8}" dt="2023-04-29T00:22:18.283" v="222" actId="26606"/>
          <ac:spMkLst>
            <pc:docMk/>
            <pc:sldMk cId="3716015425" sldId="268"/>
            <ac:spMk id="2" creationId="{37B04211-9C9B-AA64-2947-AE4C991AF961}"/>
          </ac:spMkLst>
        </pc:spChg>
        <pc:spChg chg="del mod">
          <ac:chgData name="Taseen Hakim" userId="c5df33e3-f047-41f9-a897-1fba2f27b463" providerId="ADAL" clId="{25947332-F1C0-7E43-81D8-71BB4A1B83D8}" dt="2023-04-29T00:22:07.719" v="207"/>
          <ac:spMkLst>
            <pc:docMk/>
            <pc:sldMk cId="3716015425" sldId="268"/>
            <ac:spMk id="3" creationId="{0816EB1A-E760-A514-6C01-6FBB64E70319}"/>
          </ac:spMkLst>
        </pc:spChg>
        <pc:spChg chg="add del">
          <ac:chgData name="Taseen Hakim" userId="c5df33e3-f047-41f9-a897-1fba2f27b463" providerId="ADAL" clId="{25947332-F1C0-7E43-81D8-71BB4A1B83D8}" dt="2023-04-29T00:22:14.488" v="215" actId="26606"/>
          <ac:spMkLst>
            <pc:docMk/>
            <pc:sldMk cId="3716015425" sldId="268"/>
            <ac:spMk id="8" creationId="{2260CF74-342C-8665-162A-0C96294DDF96}"/>
          </ac:spMkLst>
        </pc:spChg>
        <pc:spChg chg="add del">
          <ac:chgData name="Taseen Hakim" userId="c5df33e3-f047-41f9-a897-1fba2f27b463" providerId="ADAL" clId="{25947332-F1C0-7E43-81D8-71BB4A1B83D8}" dt="2023-04-29T00:22:11.033" v="209" actId="26606"/>
          <ac:spMkLst>
            <pc:docMk/>
            <pc:sldMk cId="3716015425" sldId="268"/>
            <ac:spMk id="9" creationId="{42A4FC2C-047E-45A5-965D-8E1E3BF09BC6}"/>
          </ac:spMkLst>
        </pc:spChg>
        <pc:spChg chg="add del">
          <ac:chgData name="Taseen Hakim" userId="c5df33e3-f047-41f9-a897-1fba2f27b463" providerId="ADAL" clId="{25947332-F1C0-7E43-81D8-71BB4A1B83D8}" dt="2023-04-29T00:22:11.924" v="211" actId="26606"/>
          <ac:spMkLst>
            <pc:docMk/>
            <pc:sldMk cId="3716015425" sldId="268"/>
            <ac:spMk id="11" creationId="{E2384209-CB15-4CDF-9D31-C44FD9A3F20D}"/>
          </ac:spMkLst>
        </pc:spChg>
        <pc:spChg chg="add del">
          <ac:chgData name="Taseen Hakim" userId="c5df33e3-f047-41f9-a897-1fba2f27b463" providerId="ADAL" clId="{25947332-F1C0-7E43-81D8-71BB4A1B83D8}" dt="2023-04-29T00:22:11.924" v="211" actId="26606"/>
          <ac:spMkLst>
            <pc:docMk/>
            <pc:sldMk cId="3716015425" sldId="268"/>
            <ac:spMk id="12" creationId="{AB8C311F-7253-4AED-9701-7FC0708C41C7}"/>
          </ac:spMkLst>
        </pc:spChg>
        <pc:spChg chg="add del">
          <ac:chgData name="Taseen Hakim" userId="c5df33e3-f047-41f9-a897-1fba2f27b463" providerId="ADAL" clId="{25947332-F1C0-7E43-81D8-71BB4A1B83D8}" dt="2023-04-29T00:22:11.924" v="211" actId="26606"/>
          <ac:spMkLst>
            <pc:docMk/>
            <pc:sldMk cId="3716015425" sldId="268"/>
            <ac:spMk id="13" creationId="{2633B3B5-CC90-43F0-8714-D31D1F3F0209}"/>
          </ac:spMkLst>
        </pc:spChg>
        <pc:spChg chg="add del">
          <ac:chgData name="Taseen Hakim" userId="c5df33e3-f047-41f9-a897-1fba2f27b463" providerId="ADAL" clId="{25947332-F1C0-7E43-81D8-71BB4A1B83D8}" dt="2023-04-29T00:22:11.924" v="211" actId="26606"/>
          <ac:spMkLst>
            <pc:docMk/>
            <pc:sldMk cId="3716015425" sldId="268"/>
            <ac:spMk id="15" creationId="{A8D57A06-A426-446D-B02C-A2DC6B62E45E}"/>
          </ac:spMkLst>
        </pc:spChg>
        <pc:spChg chg="add del">
          <ac:chgData name="Taseen Hakim" userId="c5df33e3-f047-41f9-a897-1fba2f27b463" providerId="ADAL" clId="{25947332-F1C0-7E43-81D8-71BB4A1B83D8}" dt="2023-04-29T00:22:12.694" v="213" actId="26606"/>
          <ac:spMkLst>
            <pc:docMk/>
            <pc:sldMk cId="3716015425" sldId="268"/>
            <ac:spMk id="17" creationId="{AB8C311F-7253-4AED-9701-7FC0708C41C7}"/>
          </ac:spMkLst>
        </pc:spChg>
        <pc:spChg chg="add del">
          <ac:chgData name="Taseen Hakim" userId="c5df33e3-f047-41f9-a897-1fba2f27b463" providerId="ADAL" clId="{25947332-F1C0-7E43-81D8-71BB4A1B83D8}" dt="2023-04-29T00:22:12.694" v="213" actId="26606"/>
          <ac:spMkLst>
            <pc:docMk/>
            <pc:sldMk cId="3716015425" sldId="268"/>
            <ac:spMk id="18" creationId="{FD073016-B734-483B-8953-5BADEE145112}"/>
          </ac:spMkLst>
        </pc:spChg>
        <pc:spChg chg="add del">
          <ac:chgData name="Taseen Hakim" userId="c5df33e3-f047-41f9-a897-1fba2f27b463" providerId="ADAL" clId="{25947332-F1C0-7E43-81D8-71BB4A1B83D8}" dt="2023-04-29T00:22:12.694" v="213" actId="26606"/>
          <ac:spMkLst>
            <pc:docMk/>
            <pc:sldMk cId="3716015425" sldId="268"/>
            <ac:spMk id="19" creationId="{90A7EAB6-59D3-4325-8DE6-E0CA4009CE53}"/>
          </ac:spMkLst>
        </pc:spChg>
        <pc:spChg chg="add del">
          <ac:chgData name="Taseen Hakim" userId="c5df33e3-f047-41f9-a897-1fba2f27b463" providerId="ADAL" clId="{25947332-F1C0-7E43-81D8-71BB4A1B83D8}" dt="2023-04-29T00:22:12.694" v="213" actId="26606"/>
          <ac:spMkLst>
            <pc:docMk/>
            <pc:sldMk cId="3716015425" sldId="268"/>
            <ac:spMk id="20" creationId="{A8D57A06-A426-446D-B02C-A2DC6B62E45E}"/>
          </ac:spMkLst>
        </pc:spChg>
        <pc:spChg chg="add del">
          <ac:chgData name="Taseen Hakim" userId="c5df33e3-f047-41f9-a897-1fba2f27b463" providerId="ADAL" clId="{25947332-F1C0-7E43-81D8-71BB4A1B83D8}" dt="2023-04-29T00:22:14.488" v="215" actId="26606"/>
          <ac:spMkLst>
            <pc:docMk/>
            <pc:sldMk cId="3716015425" sldId="268"/>
            <ac:spMk id="22" creationId="{45D37F4E-DDB4-456B-97E0-9937730A039F}"/>
          </ac:spMkLst>
        </pc:spChg>
        <pc:spChg chg="add del">
          <ac:chgData name="Taseen Hakim" userId="c5df33e3-f047-41f9-a897-1fba2f27b463" providerId="ADAL" clId="{25947332-F1C0-7E43-81D8-71BB4A1B83D8}" dt="2023-04-29T00:22:14.488" v="215" actId="26606"/>
          <ac:spMkLst>
            <pc:docMk/>
            <pc:sldMk cId="3716015425" sldId="268"/>
            <ac:spMk id="23" creationId="{37B04211-9C9B-AA64-2947-AE4C991AF961}"/>
          </ac:spMkLst>
        </pc:spChg>
        <pc:spChg chg="add del">
          <ac:chgData name="Taseen Hakim" userId="c5df33e3-f047-41f9-a897-1fba2f27b463" providerId="ADAL" clId="{25947332-F1C0-7E43-81D8-71BB4A1B83D8}" dt="2023-04-29T00:22:14.488" v="215" actId="26606"/>
          <ac:spMkLst>
            <pc:docMk/>
            <pc:sldMk cId="3716015425" sldId="268"/>
            <ac:spMk id="24" creationId="{B2DD41CD-8F47-4F56-AD12-4E2FF7696987}"/>
          </ac:spMkLst>
        </pc:spChg>
        <pc:spChg chg="add del">
          <ac:chgData name="Taseen Hakim" userId="c5df33e3-f047-41f9-a897-1fba2f27b463" providerId="ADAL" clId="{25947332-F1C0-7E43-81D8-71BB4A1B83D8}" dt="2023-04-29T00:22:16.258" v="217" actId="26606"/>
          <ac:spMkLst>
            <pc:docMk/>
            <pc:sldMk cId="3716015425" sldId="268"/>
            <ac:spMk id="26" creationId="{F13C74B1-5B17-4795-BED0-7140497B445A}"/>
          </ac:spMkLst>
        </pc:spChg>
        <pc:spChg chg="add del">
          <ac:chgData name="Taseen Hakim" userId="c5df33e3-f047-41f9-a897-1fba2f27b463" providerId="ADAL" clId="{25947332-F1C0-7E43-81D8-71BB4A1B83D8}" dt="2023-04-29T00:22:16.258" v="217" actId="26606"/>
          <ac:spMkLst>
            <pc:docMk/>
            <pc:sldMk cId="3716015425" sldId="268"/>
            <ac:spMk id="27" creationId="{37B04211-9C9B-AA64-2947-AE4C991AF961}"/>
          </ac:spMkLst>
        </pc:spChg>
        <pc:spChg chg="add del">
          <ac:chgData name="Taseen Hakim" userId="c5df33e3-f047-41f9-a897-1fba2f27b463" providerId="ADAL" clId="{25947332-F1C0-7E43-81D8-71BB4A1B83D8}" dt="2023-04-29T00:22:16.258" v="217" actId="26606"/>
          <ac:spMkLst>
            <pc:docMk/>
            <pc:sldMk cId="3716015425" sldId="268"/>
            <ac:spMk id="28" creationId="{D4974D33-8DC5-464E-8C6D-BE58F0669C17}"/>
          </ac:spMkLst>
        </pc:spChg>
        <pc:spChg chg="add del">
          <ac:chgData name="Taseen Hakim" userId="c5df33e3-f047-41f9-a897-1fba2f27b463" providerId="ADAL" clId="{25947332-F1C0-7E43-81D8-71BB4A1B83D8}" dt="2023-04-29T00:22:16.258" v="217" actId="26606"/>
          <ac:spMkLst>
            <pc:docMk/>
            <pc:sldMk cId="3716015425" sldId="268"/>
            <ac:spMk id="29" creationId="{416FB2B0-159C-471A-A5D7-E05EA33DA64B}"/>
          </ac:spMkLst>
        </pc:spChg>
        <pc:spChg chg="add del">
          <ac:chgData name="Taseen Hakim" userId="c5df33e3-f047-41f9-a897-1fba2f27b463" providerId="ADAL" clId="{25947332-F1C0-7E43-81D8-71BB4A1B83D8}" dt="2023-04-29T00:22:17.551" v="219" actId="26606"/>
          <ac:spMkLst>
            <pc:docMk/>
            <pc:sldMk cId="3716015425" sldId="268"/>
            <ac:spMk id="31" creationId="{DA2E7C1E-2B5A-4BBA-AE51-1CD8C19309D7}"/>
          </ac:spMkLst>
        </pc:spChg>
        <pc:spChg chg="add del">
          <ac:chgData name="Taseen Hakim" userId="c5df33e3-f047-41f9-a897-1fba2f27b463" providerId="ADAL" clId="{25947332-F1C0-7E43-81D8-71BB4A1B83D8}" dt="2023-04-29T00:22:17.551" v="219" actId="26606"/>
          <ac:spMkLst>
            <pc:docMk/>
            <pc:sldMk cId="3716015425" sldId="268"/>
            <ac:spMk id="32" creationId="{43DF76B1-5174-4FAF-9D19-FFEE98426836}"/>
          </ac:spMkLst>
        </pc:spChg>
        <pc:spChg chg="add del">
          <ac:chgData name="Taseen Hakim" userId="c5df33e3-f047-41f9-a897-1fba2f27b463" providerId="ADAL" clId="{25947332-F1C0-7E43-81D8-71BB4A1B83D8}" dt="2023-04-29T00:22:18.277" v="221" actId="26606"/>
          <ac:spMkLst>
            <pc:docMk/>
            <pc:sldMk cId="3716015425" sldId="268"/>
            <ac:spMk id="34" creationId="{2C61293E-6EBE-43EF-A52C-9BEBFD7679D4}"/>
          </ac:spMkLst>
        </pc:spChg>
        <pc:spChg chg="add del">
          <ac:chgData name="Taseen Hakim" userId="c5df33e3-f047-41f9-a897-1fba2f27b463" providerId="ADAL" clId="{25947332-F1C0-7E43-81D8-71BB4A1B83D8}" dt="2023-04-29T00:22:18.277" v="221" actId="26606"/>
          <ac:spMkLst>
            <pc:docMk/>
            <pc:sldMk cId="3716015425" sldId="268"/>
            <ac:spMk id="35" creationId="{37B04211-9C9B-AA64-2947-AE4C991AF961}"/>
          </ac:spMkLst>
        </pc:spChg>
        <pc:spChg chg="add del">
          <ac:chgData name="Taseen Hakim" userId="c5df33e3-f047-41f9-a897-1fba2f27b463" providerId="ADAL" clId="{25947332-F1C0-7E43-81D8-71BB4A1B83D8}" dt="2023-04-29T00:22:18.277" v="221" actId="26606"/>
          <ac:spMkLst>
            <pc:docMk/>
            <pc:sldMk cId="3716015425" sldId="268"/>
            <ac:spMk id="36" creationId="{21540236-BFD5-4A9D-8840-4703E7F76825}"/>
          </ac:spMkLst>
        </pc:spChg>
        <pc:spChg chg="add del">
          <ac:chgData name="Taseen Hakim" userId="c5df33e3-f047-41f9-a897-1fba2f27b463" providerId="ADAL" clId="{25947332-F1C0-7E43-81D8-71BB4A1B83D8}" dt="2023-04-29T00:22:18.277" v="221" actId="26606"/>
          <ac:spMkLst>
            <pc:docMk/>
            <pc:sldMk cId="3716015425" sldId="268"/>
            <ac:spMk id="37" creationId="{D63177BD-072D-6F37-EBA0-B92C1E7AA73A}"/>
          </ac:spMkLst>
        </pc:spChg>
        <pc:spChg chg="add">
          <ac:chgData name="Taseen Hakim" userId="c5df33e3-f047-41f9-a897-1fba2f27b463" providerId="ADAL" clId="{25947332-F1C0-7E43-81D8-71BB4A1B83D8}" dt="2023-04-29T00:22:18.283" v="222" actId="26606"/>
          <ac:spMkLst>
            <pc:docMk/>
            <pc:sldMk cId="3716015425" sldId="268"/>
            <ac:spMk id="39" creationId="{DA2E7C1E-2B5A-4BBA-AE51-1CD8C19309D7}"/>
          </ac:spMkLst>
        </pc:spChg>
        <pc:spChg chg="add">
          <ac:chgData name="Taseen Hakim" userId="c5df33e3-f047-41f9-a897-1fba2f27b463" providerId="ADAL" clId="{25947332-F1C0-7E43-81D8-71BB4A1B83D8}" dt="2023-04-29T00:22:18.283" v="222" actId="26606"/>
          <ac:spMkLst>
            <pc:docMk/>
            <pc:sldMk cId="3716015425" sldId="268"/>
            <ac:spMk id="40" creationId="{43DF76B1-5174-4FAF-9D19-FFEE98426836}"/>
          </ac:spMkLst>
        </pc:spChg>
        <pc:picChg chg="add mod">
          <ac:chgData name="Taseen Hakim" userId="c5df33e3-f047-41f9-a897-1fba2f27b463" providerId="ADAL" clId="{25947332-F1C0-7E43-81D8-71BB4A1B83D8}" dt="2023-04-29T00:22:18.283" v="222" actId="26606"/>
          <ac:picMkLst>
            <pc:docMk/>
            <pc:sldMk cId="3716015425" sldId="268"/>
            <ac:picMk id="4" creationId="{B792ED82-7F6E-7421-2E52-AF6434F44A7A}"/>
          </ac:picMkLst>
        </pc:picChg>
      </pc:sldChg>
      <pc:sldChg chg="addSp delSp modSp new mod setBg">
        <pc:chgData name="Taseen Hakim" userId="c5df33e3-f047-41f9-a897-1fba2f27b463" providerId="ADAL" clId="{25947332-F1C0-7E43-81D8-71BB4A1B83D8}" dt="2023-04-29T00:24:23.892" v="248" actId="26606"/>
        <pc:sldMkLst>
          <pc:docMk/>
          <pc:sldMk cId="2806263078" sldId="269"/>
        </pc:sldMkLst>
        <pc:spChg chg="mod">
          <ac:chgData name="Taseen Hakim" userId="c5df33e3-f047-41f9-a897-1fba2f27b463" providerId="ADAL" clId="{25947332-F1C0-7E43-81D8-71BB4A1B83D8}" dt="2023-04-29T00:24:23.892" v="248" actId="26606"/>
          <ac:spMkLst>
            <pc:docMk/>
            <pc:sldMk cId="2806263078" sldId="269"/>
            <ac:spMk id="2" creationId="{52422926-5906-851C-72CF-A86C6C814A77}"/>
          </ac:spMkLst>
        </pc:spChg>
        <pc:spChg chg="add del mod">
          <ac:chgData name="Taseen Hakim" userId="c5df33e3-f047-41f9-a897-1fba2f27b463" providerId="ADAL" clId="{25947332-F1C0-7E43-81D8-71BB4A1B83D8}" dt="2023-04-29T00:24:23.892" v="248" actId="26606"/>
          <ac:spMkLst>
            <pc:docMk/>
            <pc:sldMk cId="2806263078" sldId="269"/>
            <ac:spMk id="3" creationId="{0D8D92E6-758D-8093-23EF-6764877A3A74}"/>
          </ac:spMkLst>
        </pc:spChg>
        <pc:spChg chg="add del">
          <ac:chgData name="Taseen Hakim" userId="c5df33e3-f047-41f9-a897-1fba2f27b463" providerId="ADAL" clId="{25947332-F1C0-7E43-81D8-71BB4A1B83D8}" dt="2023-04-29T00:23:46.016" v="227" actId="26606"/>
          <ac:spMkLst>
            <pc:docMk/>
            <pc:sldMk cId="2806263078" sldId="269"/>
            <ac:spMk id="8" creationId="{C05CBC3C-2E5A-4839-8B9B-2E5A6ADF0F58}"/>
          </ac:spMkLst>
        </pc:spChg>
        <pc:spChg chg="add del">
          <ac:chgData name="Taseen Hakim" userId="c5df33e3-f047-41f9-a897-1fba2f27b463" providerId="ADAL" clId="{25947332-F1C0-7E43-81D8-71BB4A1B83D8}" dt="2023-04-29T00:23:46.969" v="229" actId="26606"/>
          <ac:spMkLst>
            <pc:docMk/>
            <pc:sldMk cId="2806263078" sldId="269"/>
            <ac:spMk id="9" creationId="{79BB35BC-D5C2-4C8B-A22A-A71E6191913B}"/>
          </ac:spMkLst>
        </pc:spChg>
        <pc:spChg chg="add del">
          <ac:chgData name="Taseen Hakim" userId="c5df33e3-f047-41f9-a897-1fba2f27b463" providerId="ADAL" clId="{25947332-F1C0-7E43-81D8-71BB4A1B83D8}" dt="2023-04-29T00:23:46.016" v="227" actId="26606"/>
          <ac:spMkLst>
            <pc:docMk/>
            <pc:sldMk cId="2806263078" sldId="269"/>
            <ac:spMk id="10" creationId="{827FF362-FC97-4BF5-949B-D4ADFA26E457}"/>
          </ac:spMkLst>
        </pc:spChg>
        <pc:spChg chg="add del">
          <ac:chgData name="Taseen Hakim" userId="c5df33e3-f047-41f9-a897-1fba2f27b463" providerId="ADAL" clId="{25947332-F1C0-7E43-81D8-71BB4A1B83D8}" dt="2023-04-29T00:23:48.154" v="231" actId="26606"/>
          <ac:spMkLst>
            <pc:docMk/>
            <pc:sldMk cId="2806263078" sldId="269"/>
            <ac:spMk id="11" creationId="{E51BA4DF-2BD4-4EC2-B1DB-B27C8AC71864}"/>
          </ac:spMkLst>
        </pc:spChg>
        <pc:spChg chg="add del">
          <ac:chgData name="Taseen Hakim" userId="c5df33e3-f047-41f9-a897-1fba2f27b463" providerId="ADAL" clId="{25947332-F1C0-7E43-81D8-71BB4A1B83D8}" dt="2023-04-29T00:24:12.487" v="241" actId="26606"/>
          <ac:spMkLst>
            <pc:docMk/>
            <pc:sldMk cId="2806263078" sldId="269"/>
            <ac:spMk id="13" creationId="{4F96EE13-2C4D-4262-812E-DDE5FC35F0AD}"/>
          </ac:spMkLst>
        </pc:spChg>
        <pc:spChg chg="add del">
          <ac:chgData name="Taseen Hakim" userId="c5df33e3-f047-41f9-a897-1fba2f27b463" providerId="ADAL" clId="{25947332-F1C0-7E43-81D8-71BB4A1B83D8}" dt="2023-04-29T00:23:51.502" v="233" actId="26606"/>
          <ac:spMkLst>
            <pc:docMk/>
            <pc:sldMk cId="2806263078" sldId="269"/>
            <ac:spMk id="14" creationId="{4300840D-0A0B-4512-BACA-B439D5B9C57C}"/>
          </ac:spMkLst>
        </pc:spChg>
        <pc:spChg chg="add del">
          <ac:chgData name="Taseen Hakim" userId="c5df33e3-f047-41f9-a897-1fba2f27b463" providerId="ADAL" clId="{25947332-F1C0-7E43-81D8-71BB4A1B83D8}" dt="2023-04-29T00:23:51.502" v="233" actId="26606"/>
          <ac:spMkLst>
            <pc:docMk/>
            <pc:sldMk cId="2806263078" sldId="269"/>
            <ac:spMk id="15" creationId="{09588DA8-065E-4F6F-8EFD-43104AB2E0CF}"/>
          </ac:spMkLst>
        </pc:spChg>
        <pc:spChg chg="add del">
          <ac:chgData name="Taseen Hakim" userId="c5df33e3-f047-41f9-a897-1fba2f27b463" providerId="ADAL" clId="{25947332-F1C0-7E43-81D8-71BB4A1B83D8}" dt="2023-04-29T00:23:51.502" v="233" actId="26606"/>
          <ac:spMkLst>
            <pc:docMk/>
            <pc:sldMk cId="2806263078" sldId="269"/>
            <ac:spMk id="16" creationId="{D2B78728-A580-49A7-84F9-6EF6F583ADE0}"/>
          </ac:spMkLst>
        </pc:spChg>
        <pc:spChg chg="add del">
          <ac:chgData name="Taseen Hakim" userId="c5df33e3-f047-41f9-a897-1fba2f27b463" providerId="ADAL" clId="{25947332-F1C0-7E43-81D8-71BB4A1B83D8}" dt="2023-04-29T00:23:51.502" v="233" actId="26606"/>
          <ac:spMkLst>
            <pc:docMk/>
            <pc:sldMk cId="2806263078" sldId="269"/>
            <ac:spMk id="17" creationId="{C4285719-470E-454C-AF62-8323075F1F5B}"/>
          </ac:spMkLst>
        </pc:spChg>
        <pc:spChg chg="add del">
          <ac:chgData name="Taseen Hakim" userId="c5df33e3-f047-41f9-a897-1fba2f27b463" providerId="ADAL" clId="{25947332-F1C0-7E43-81D8-71BB4A1B83D8}" dt="2023-04-29T00:23:51.502" v="233" actId="26606"/>
          <ac:spMkLst>
            <pc:docMk/>
            <pc:sldMk cId="2806263078" sldId="269"/>
            <ac:spMk id="18" creationId="{38FAA1A1-D861-433F-88FA-1E9D6FD31D11}"/>
          </ac:spMkLst>
        </pc:spChg>
        <pc:spChg chg="add del">
          <ac:chgData name="Taseen Hakim" userId="c5df33e3-f047-41f9-a897-1fba2f27b463" providerId="ADAL" clId="{25947332-F1C0-7E43-81D8-71BB4A1B83D8}" dt="2023-04-29T00:23:51.502" v="233" actId="26606"/>
          <ac:spMkLst>
            <pc:docMk/>
            <pc:sldMk cId="2806263078" sldId="269"/>
            <ac:spMk id="19" creationId="{CD9FE4EF-C4D8-49A0-B2FF-81D8DB7D8A24}"/>
          </ac:spMkLst>
        </pc:spChg>
        <pc:spChg chg="add del">
          <ac:chgData name="Taseen Hakim" userId="c5df33e3-f047-41f9-a897-1fba2f27b463" providerId="ADAL" clId="{25947332-F1C0-7E43-81D8-71BB4A1B83D8}" dt="2023-04-29T00:23:51.502" v="233" actId="26606"/>
          <ac:spMkLst>
            <pc:docMk/>
            <pc:sldMk cId="2806263078" sldId="269"/>
            <ac:spMk id="20" creationId="{8D71EDA1-87BF-4D5D-AB79-F346FD19278A}"/>
          </ac:spMkLst>
        </pc:spChg>
        <pc:spChg chg="add del">
          <ac:chgData name="Taseen Hakim" userId="c5df33e3-f047-41f9-a897-1fba2f27b463" providerId="ADAL" clId="{25947332-F1C0-7E43-81D8-71BB4A1B83D8}" dt="2023-04-29T00:23:52.292" v="235" actId="26606"/>
          <ac:spMkLst>
            <pc:docMk/>
            <pc:sldMk cId="2806263078" sldId="269"/>
            <ac:spMk id="22" creationId="{743AA782-23D1-4521-8CAD-47662984AA08}"/>
          </ac:spMkLst>
        </pc:spChg>
        <pc:spChg chg="add del">
          <ac:chgData name="Taseen Hakim" userId="c5df33e3-f047-41f9-a897-1fba2f27b463" providerId="ADAL" clId="{25947332-F1C0-7E43-81D8-71BB4A1B83D8}" dt="2023-04-29T00:23:52.292" v="235" actId="26606"/>
          <ac:spMkLst>
            <pc:docMk/>
            <pc:sldMk cId="2806263078" sldId="269"/>
            <ac:spMk id="23" creationId="{650D18FE-0824-4A46-B22C-A86B52E5780A}"/>
          </ac:spMkLst>
        </pc:spChg>
        <pc:spChg chg="add del">
          <ac:chgData name="Taseen Hakim" userId="c5df33e3-f047-41f9-a897-1fba2f27b463" providerId="ADAL" clId="{25947332-F1C0-7E43-81D8-71BB4A1B83D8}" dt="2023-04-29T00:23:59.563" v="237" actId="26606"/>
          <ac:spMkLst>
            <pc:docMk/>
            <pc:sldMk cId="2806263078" sldId="269"/>
            <ac:spMk id="25" creationId="{3346177D-ADC4-4968-B747-5CFCD390B5B9}"/>
          </ac:spMkLst>
        </pc:spChg>
        <pc:spChg chg="add del">
          <ac:chgData name="Taseen Hakim" userId="c5df33e3-f047-41f9-a897-1fba2f27b463" providerId="ADAL" clId="{25947332-F1C0-7E43-81D8-71BB4A1B83D8}" dt="2023-04-29T00:23:59.563" v="237" actId="26606"/>
          <ac:spMkLst>
            <pc:docMk/>
            <pc:sldMk cId="2806263078" sldId="269"/>
            <ac:spMk id="27" creationId="{0844A943-BF79-4FEA-ABB1-3BD54D236606}"/>
          </ac:spMkLst>
        </pc:spChg>
        <pc:spChg chg="add del">
          <ac:chgData name="Taseen Hakim" userId="c5df33e3-f047-41f9-a897-1fba2f27b463" providerId="ADAL" clId="{25947332-F1C0-7E43-81D8-71BB4A1B83D8}" dt="2023-04-29T00:23:59.563" v="237" actId="26606"/>
          <ac:spMkLst>
            <pc:docMk/>
            <pc:sldMk cId="2806263078" sldId="269"/>
            <ac:spMk id="28" creationId="{6437CC72-F4A8-4DC3-AFAB-D22C482C8100}"/>
          </ac:spMkLst>
        </pc:spChg>
        <pc:spChg chg="add del">
          <ac:chgData name="Taseen Hakim" userId="c5df33e3-f047-41f9-a897-1fba2f27b463" providerId="ADAL" clId="{25947332-F1C0-7E43-81D8-71BB4A1B83D8}" dt="2023-04-29T00:24:12.487" v="241" actId="26606"/>
          <ac:spMkLst>
            <pc:docMk/>
            <pc:sldMk cId="2806263078" sldId="269"/>
            <ac:spMk id="32" creationId="{F2148B94-829B-4D06-81FB-D8797E1EC88D}"/>
          </ac:spMkLst>
        </pc:spChg>
        <pc:spChg chg="add del">
          <ac:chgData name="Taseen Hakim" userId="c5df33e3-f047-41f9-a897-1fba2f27b463" providerId="ADAL" clId="{25947332-F1C0-7E43-81D8-71BB4A1B83D8}" dt="2023-04-29T00:24:12.487" v="241" actId="26606"/>
          <ac:spMkLst>
            <pc:docMk/>
            <pc:sldMk cId="2806263078" sldId="269"/>
            <ac:spMk id="33" creationId="{CD84038B-4A56-439B-A184-79B2D4506692}"/>
          </ac:spMkLst>
        </pc:spChg>
        <pc:spChg chg="add del">
          <ac:chgData name="Taseen Hakim" userId="c5df33e3-f047-41f9-a897-1fba2f27b463" providerId="ADAL" clId="{25947332-F1C0-7E43-81D8-71BB4A1B83D8}" dt="2023-04-29T00:24:12.487" v="241" actId="26606"/>
          <ac:spMkLst>
            <pc:docMk/>
            <pc:sldMk cId="2806263078" sldId="269"/>
            <ac:spMk id="34" creationId="{0D8D92E6-758D-8093-23EF-6764877A3A74}"/>
          </ac:spMkLst>
        </pc:spChg>
        <pc:spChg chg="add del">
          <ac:chgData name="Taseen Hakim" userId="c5df33e3-f047-41f9-a897-1fba2f27b463" providerId="ADAL" clId="{25947332-F1C0-7E43-81D8-71BB4A1B83D8}" dt="2023-04-29T00:24:20.795" v="243" actId="26606"/>
          <ac:spMkLst>
            <pc:docMk/>
            <pc:sldMk cId="2806263078" sldId="269"/>
            <ac:spMk id="37" creationId="{70DFC902-7D23-471A-B557-B6B6917D7A0D}"/>
          </ac:spMkLst>
        </pc:spChg>
        <pc:spChg chg="add del">
          <ac:chgData name="Taseen Hakim" userId="c5df33e3-f047-41f9-a897-1fba2f27b463" providerId="ADAL" clId="{25947332-F1C0-7E43-81D8-71BB4A1B83D8}" dt="2023-04-29T00:24:20.795" v="243" actId="26606"/>
          <ac:spMkLst>
            <pc:docMk/>
            <pc:sldMk cId="2806263078" sldId="269"/>
            <ac:spMk id="38" creationId="{A55D5633-D557-4DCA-982C-FF36EB7A1C00}"/>
          </ac:spMkLst>
        </pc:spChg>
        <pc:spChg chg="add del">
          <ac:chgData name="Taseen Hakim" userId="c5df33e3-f047-41f9-a897-1fba2f27b463" providerId="ADAL" clId="{25947332-F1C0-7E43-81D8-71BB4A1B83D8}" dt="2023-04-29T00:24:20.795" v="243" actId="26606"/>
          <ac:spMkLst>
            <pc:docMk/>
            <pc:sldMk cId="2806263078" sldId="269"/>
            <ac:spMk id="39" creationId="{450D3AD2-FA80-415F-A9CE-54D884561CD7}"/>
          </ac:spMkLst>
        </pc:spChg>
        <pc:spChg chg="add del">
          <ac:chgData name="Taseen Hakim" userId="c5df33e3-f047-41f9-a897-1fba2f27b463" providerId="ADAL" clId="{25947332-F1C0-7E43-81D8-71BB4A1B83D8}" dt="2023-04-29T00:24:20.795" v="243" actId="26606"/>
          <ac:spMkLst>
            <pc:docMk/>
            <pc:sldMk cId="2806263078" sldId="269"/>
            <ac:spMk id="40" creationId="{0D8D92E6-758D-8093-23EF-6764877A3A74}"/>
          </ac:spMkLst>
        </pc:spChg>
        <pc:spChg chg="add del">
          <ac:chgData name="Taseen Hakim" userId="c5df33e3-f047-41f9-a897-1fba2f27b463" providerId="ADAL" clId="{25947332-F1C0-7E43-81D8-71BB4A1B83D8}" dt="2023-04-29T00:24:22.977" v="245" actId="26606"/>
          <ac:spMkLst>
            <pc:docMk/>
            <pc:sldMk cId="2806263078" sldId="269"/>
            <ac:spMk id="42" creationId="{1BB867FF-FC45-48F7-8104-F89BE54909F1}"/>
          </ac:spMkLst>
        </pc:spChg>
        <pc:spChg chg="add del">
          <ac:chgData name="Taseen Hakim" userId="c5df33e3-f047-41f9-a897-1fba2f27b463" providerId="ADAL" clId="{25947332-F1C0-7E43-81D8-71BB4A1B83D8}" dt="2023-04-29T00:24:22.977" v="245" actId="26606"/>
          <ac:spMkLst>
            <pc:docMk/>
            <pc:sldMk cId="2806263078" sldId="269"/>
            <ac:spMk id="43" creationId="{8BB56887-D0D5-4F0C-9E19-7247EB83C8B7}"/>
          </ac:spMkLst>
        </pc:spChg>
        <pc:spChg chg="add del">
          <ac:chgData name="Taseen Hakim" userId="c5df33e3-f047-41f9-a897-1fba2f27b463" providerId="ADAL" clId="{25947332-F1C0-7E43-81D8-71BB4A1B83D8}" dt="2023-04-29T00:24:22.977" v="245" actId="26606"/>
          <ac:spMkLst>
            <pc:docMk/>
            <pc:sldMk cId="2806263078" sldId="269"/>
            <ac:spMk id="44" creationId="{081E4A58-353D-44AE-B2FC-2A74E2E400F7}"/>
          </ac:spMkLst>
        </pc:spChg>
        <pc:spChg chg="add del">
          <ac:chgData name="Taseen Hakim" userId="c5df33e3-f047-41f9-a897-1fba2f27b463" providerId="ADAL" clId="{25947332-F1C0-7E43-81D8-71BB4A1B83D8}" dt="2023-04-29T00:24:22.977" v="245" actId="26606"/>
          <ac:spMkLst>
            <pc:docMk/>
            <pc:sldMk cId="2806263078" sldId="269"/>
            <ac:spMk id="45" creationId="{0D8D92E6-758D-8093-23EF-6764877A3A74}"/>
          </ac:spMkLst>
        </pc:spChg>
        <pc:spChg chg="add del">
          <ac:chgData name="Taseen Hakim" userId="c5df33e3-f047-41f9-a897-1fba2f27b463" providerId="ADAL" clId="{25947332-F1C0-7E43-81D8-71BB4A1B83D8}" dt="2023-04-29T00:24:23.887" v="247" actId="26606"/>
          <ac:spMkLst>
            <pc:docMk/>
            <pc:sldMk cId="2806263078" sldId="269"/>
            <ac:spMk id="47" creationId="{70DFC902-7D23-471A-B557-B6B6917D7A0D}"/>
          </ac:spMkLst>
        </pc:spChg>
        <pc:spChg chg="add del">
          <ac:chgData name="Taseen Hakim" userId="c5df33e3-f047-41f9-a897-1fba2f27b463" providerId="ADAL" clId="{25947332-F1C0-7E43-81D8-71BB4A1B83D8}" dt="2023-04-29T00:24:23.887" v="247" actId="26606"/>
          <ac:spMkLst>
            <pc:docMk/>
            <pc:sldMk cId="2806263078" sldId="269"/>
            <ac:spMk id="48" creationId="{A55D5633-D557-4DCA-982C-FF36EB7A1C00}"/>
          </ac:spMkLst>
        </pc:spChg>
        <pc:spChg chg="add del">
          <ac:chgData name="Taseen Hakim" userId="c5df33e3-f047-41f9-a897-1fba2f27b463" providerId="ADAL" clId="{25947332-F1C0-7E43-81D8-71BB4A1B83D8}" dt="2023-04-29T00:24:23.887" v="247" actId="26606"/>
          <ac:spMkLst>
            <pc:docMk/>
            <pc:sldMk cId="2806263078" sldId="269"/>
            <ac:spMk id="49" creationId="{450D3AD2-FA80-415F-A9CE-54D884561CD7}"/>
          </ac:spMkLst>
        </pc:spChg>
        <pc:spChg chg="add del">
          <ac:chgData name="Taseen Hakim" userId="c5df33e3-f047-41f9-a897-1fba2f27b463" providerId="ADAL" clId="{25947332-F1C0-7E43-81D8-71BB4A1B83D8}" dt="2023-04-29T00:24:23.887" v="247" actId="26606"/>
          <ac:spMkLst>
            <pc:docMk/>
            <pc:sldMk cId="2806263078" sldId="269"/>
            <ac:spMk id="50" creationId="{0D8D92E6-758D-8093-23EF-6764877A3A74}"/>
          </ac:spMkLst>
        </pc:spChg>
        <pc:spChg chg="add">
          <ac:chgData name="Taseen Hakim" userId="c5df33e3-f047-41f9-a897-1fba2f27b463" providerId="ADAL" clId="{25947332-F1C0-7E43-81D8-71BB4A1B83D8}" dt="2023-04-29T00:24:23.892" v="248" actId="26606"/>
          <ac:spMkLst>
            <pc:docMk/>
            <pc:sldMk cId="2806263078" sldId="269"/>
            <ac:spMk id="52" creationId="{1BB867FF-FC45-48F7-8104-F89BE54909F1}"/>
          </ac:spMkLst>
        </pc:spChg>
        <pc:spChg chg="add">
          <ac:chgData name="Taseen Hakim" userId="c5df33e3-f047-41f9-a897-1fba2f27b463" providerId="ADAL" clId="{25947332-F1C0-7E43-81D8-71BB4A1B83D8}" dt="2023-04-29T00:24:23.892" v="248" actId="26606"/>
          <ac:spMkLst>
            <pc:docMk/>
            <pc:sldMk cId="2806263078" sldId="269"/>
            <ac:spMk id="53" creationId="{8BB56887-D0D5-4F0C-9E19-7247EB83C8B7}"/>
          </ac:spMkLst>
        </pc:spChg>
        <pc:spChg chg="add">
          <ac:chgData name="Taseen Hakim" userId="c5df33e3-f047-41f9-a897-1fba2f27b463" providerId="ADAL" clId="{25947332-F1C0-7E43-81D8-71BB4A1B83D8}" dt="2023-04-29T00:24:23.892" v="248" actId="26606"/>
          <ac:spMkLst>
            <pc:docMk/>
            <pc:sldMk cId="2806263078" sldId="269"/>
            <ac:spMk id="54" creationId="{081E4A58-353D-44AE-B2FC-2A74E2E400F7}"/>
          </ac:spMkLst>
        </pc:spChg>
        <pc:spChg chg="add">
          <ac:chgData name="Taseen Hakim" userId="c5df33e3-f047-41f9-a897-1fba2f27b463" providerId="ADAL" clId="{25947332-F1C0-7E43-81D8-71BB4A1B83D8}" dt="2023-04-29T00:24:23.892" v="248" actId="26606"/>
          <ac:spMkLst>
            <pc:docMk/>
            <pc:sldMk cId="2806263078" sldId="269"/>
            <ac:spMk id="55" creationId="{0D8D92E6-758D-8093-23EF-6764877A3A74}"/>
          </ac:spMkLst>
        </pc:spChg>
        <pc:graphicFrameChg chg="add del">
          <ac:chgData name="Taseen Hakim" userId="c5df33e3-f047-41f9-a897-1fba2f27b463" providerId="ADAL" clId="{25947332-F1C0-7E43-81D8-71BB4A1B83D8}" dt="2023-04-29T00:24:11.308" v="239" actId="26606"/>
          <ac:graphicFrameMkLst>
            <pc:docMk/>
            <pc:sldMk cId="2806263078" sldId="269"/>
            <ac:graphicFrameMk id="30" creationId="{0E51FEE6-0328-1E34-F173-008ACB782523}"/>
          </ac:graphicFrameMkLst>
        </pc:graphicFrameChg>
        <pc:picChg chg="add del">
          <ac:chgData name="Taseen Hakim" userId="c5df33e3-f047-41f9-a897-1fba2f27b463" providerId="ADAL" clId="{25947332-F1C0-7E43-81D8-71BB4A1B83D8}" dt="2023-04-29T00:23:46.969" v="229" actId="26606"/>
          <ac:picMkLst>
            <pc:docMk/>
            <pc:sldMk cId="2806263078" sldId="269"/>
            <ac:picMk id="5" creationId="{5B948FA9-3A28-DA21-25BF-A149E4EF7E1F}"/>
          </ac:picMkLst>
        </pc:picChg>
        <pc:picChg chg="add del">
          <ac:chgData name="Taseen Hakim" userId="c5df33e3-f047-41f9-a897-1fba2f27b463" providerId="ADAL" clId="{25947332-F1C0-7E43-81D8-71BB4A1B83D8}" dt="2023-04-29T00:23:52.292" v="235" actId="26606"/>
          <ac:picMkLst>
            <pc:docMk/>
            <pc:sldMk cId="2806263078" sldId="269"/>
            <ac:picMk id="7" creationId="{631755FE-5BA8-DB07-AA58-D409BDB02C35}"/>
          </ac:picMkLst>
        </pc:picChg>
        <pc:picChg chg="add del">
          <ac:chgData name="Taseen Hakim" userId="c5df33e3-f047-41f9-a897-1fba2f27b463" providerId="ADAL" clId="{25947332-F1C0-7E43-81D8-71BB4A1B83D8}" dt="2023-04-29T00:23:48.154" v="231" actId="26606"/>
          <ac:picMkLst>
            <pc:docMk/>
            <pc:sldMk cId="2806263078" sldId="269"/>
            <ac:picMk id="12" creationId="{5F07A4B3-C4E7-342B-CF32-0342B1F3ADC1}"/>
          </ac:picMkLst>
        </pc:picChg>
        <pc:picChg chg="add del">
          <ac:chgData name="Taseen Hakim" userId="c5df33e3-f047-41f9-a897-1fba2f27b463" providerId="ADAL" clId="{25947332-F1C0-7E43-81D8-71BB4A1B83D8}" dt="2023-04-29T00:23:59.563" v="237" actId="26606"/>
          <ac:picMkLst>
            <pc:docMk/>
            <pc:sldMk cId="2806263078" sldId="269"/>
            <ac:picMk id="26" creationId="{0360419E-0471-5365-41EF-C5EB256552DD}"/>
          </ac:picMkLst>
        </pc:picChg>
        <pc:picChg chg="add del">
          <ac:chgData name="Taseen Hakim" userId="c5df33e3-f047-41f9-a897-1fba2f27b463" providerId="ADAL" clId="{25947332-F1C0-7E43-81D8-71BB4A1B83D8}" dt="2023-04-29T00:24:12.487" v="241" actId="26606"/>
          <ac:picMkLst>
            <pc:docMk/>
            <pc:sldMk cId="2806263078" sldId="269"/>
            <ac:picMk id="35" creationId="{A3196F56-2120-DA32-0477-DDFC7DCC5DBD}"/>
          </ac:picMkLst>
        </pc:picChg>
      </pc:sldChg>
      <pc:sldChg chg="addSp delSp modSp new mod setBg">
        <pc:chgData name="Taseen Hakim" userId="c5df33e3-f047-41f9-a897-1fba2f27b463" providerId="ADAL" clId="{25947332-F1C0-7E43-81D8-71BB4A1B83D8}" dt="2023-04-29T00:39:37.735" v="353" actId="20577"/>
        <pc:sldMkLst>
          <pc:docMk/>
          <pc:sldMk cId="813147643" sldId="270"/>
        </pc:sldMkLst>
        <pc:spChg chg="mod">
          <ac:chgData name="Taseen Hakim" userId="c5df33e3-f047-41f9-a897-1fba2f27b463" providerId="ADAL" clId="{25947332-F1C0-7E43-81D8-71BB4A1B83D8}" dt="2023-04-29T00:39:37.735" v="353" actId="20577"/>
          <ac:spMkLst>
            <pc:docMk/>
            <pc:sldMk cId="813147643" sldId="270"/>
            <ac:spMk id="2" creationId="{084A470B-5A38-E5EC-CEAF-9A8BD955DED3}"/>
          </ac:spMkLst>
        </pc:spChg>
        <pc:spChg chg="mod ord">
          <ac:chgData name="Taseen Hakim" userId="c5df33e3-f047-41f9-a897-1fba2f27b463" providerId="ADAL" clId="{25947332-F1C0-7E43-81D8-71BB4A1B83D8}" dt="2023-04-29T00:33:19.999" v="262" actId="26606"/>
          <ac:spMkLst>
            <pc:docMk/>
            <pc:sldMk cId="813147643" sldId="270"/>
            <ac:spMk id="3" creationId="{B0017971-CC7C-85F1-322F-02D6F77E010E}"/>
          </ac:spMkLst>
        </pc:spChg>
        <pc:spChg chg="add del">
          <ac:chgData name="Taseen Hakim" userId="c5df33e3-f047-41f9-a897-1fba2f27b463" providerId="ADAL" clId="{25947332-F1C0-7E43-81D8-71BB4A1B83D8}" dt="2023-04-29T00:31:44.459" v="254" actId="26606"/>
          <ac:spMkLst>
            <pc:docMk/>
            <pc:sldMk cId="813147643" sldId="270"/>
            <ac:spMk id="10" creationId="{EDDBB197-D710-4A4F-A9CA-FD2177498BE8}"/>
          </ac:spMkLst>
        </pc:spChg>
        <pc:spChg chg="add del">
          <ac:chgData name="Taseen Hakim" userId="c5df33e3-f047-41f9-a897-1fba2f27b463" providerId="ADAL" clId="{25947332-F1C0-7E43-81D8-71BB4A1B83D8}" dt="2023-04-29T00:31:44.459" v="254" actId="26606"/>
          <ac:spMkLst>
            <pc:docMk/>
            <pc:sldMk cId="813147643" sldId="270"/>
            <ac:spMk id="12" creationId="{975D1CFA-2CDB-4B64-BD9F-85744E8DA12F}"/>
          </ac:spMkLst>
        </pc:spChg>
        <pc:spChg chg="add del">
          <ac:chgData name="Taseen Hakim" userId="c5df33e3-f047-41f9-a897-1fba2f27b463" providerId="ADAL" clId="{25947332-F1C0-7E43-81D8-71BB4A1B83D8}" dt="2023-04-29T00:33:19.999" v="262" actId="26606"/>
          <ac:spMkLst>
            <pc:docMk/>
            <pc:sldMk cId="813147643" sldId="270"/>
            <ac:spMk id="23" creationId="{7FF47CB7-972F-479F-A36D-9E72D26EC8DA}"/>
          </ac:spMkLst>
        </pc:spChg>
        <pc:spChg chg="add del">
          <ac:chgData name="Taseen Hakim" userId="c5df33e3-f047-41f9-a897-1fba2f27b463" providerId="ADAL" clId="{25947332-F1C0-7E43-81D8-71BB4A1B83D8}" dt="2023-04-29T00:33:19.999" v="262" actId="26606"/>
          <ac:spMkLst>
            <pc:docMk/>
            <pc:sldMk cId="813147643" sldId="270"/>
            <ac:spMk id="25" creationId="{0D153B68-5844-490D-8E67-F616D6D721CA}"/>
          </ac:spMkLst>
        </pc:spChg>
        <pc:spChg chg="add del">
          <ac:chgData name="Taseen Hakim" userId="c5df33e3-f047-41f9-a897-1fba2f27b463" providerId="ADAL" clId="{25947332-F1C0-7E43-81D8-71BB4A1B83D8}" dt="2023-04-29T00:33:19.999" v="262" actId="26606"/>
          <ac:spMkLst>
            <pc:docMk/>
            <pc:sldMk cId="813147643" sldId="270"/>
            <ac:spMk id="27" creationId="{9A0D773F-7A7D-4DBB-9DEA-86BB8B8F4BC8}"/>
          </ac:spMkLst>
        </pc:spChg>
        <pc:spChg chg="add del">
          <ac:chgData name="Taseen Hakim" userId="c5df33e3-f047-41f9-a897-1fba2f27b463" providerId="ADAL" clId="{25947332-F1C0-7E43-81D8-71BB4A1B83D8}" dt="2023-04-29T00:33:19.156" v="259" actId="26606"/>
          <ac:spMkLst>
            <pc:docMk/>
            <pc:sldMk cId="813147643" sldId="270"/>
            <ac:spMk id="32" creationId="{3346177D-ADC4-4968-B747-5CFCD390B5B9}"/>
          </ac:spMkLst>
        </pc:spChg>
        <pc:spChg chg="add del">
          <ac:chgData name="Taseen Hakim" userId="c5df33e3-f047-41f9-a897-1fba2f27b463" providerId="ADAL" clId="{25947332-F1C0-7E43-81D8-71BB4A1B83D8}" dt="2023-04-29T00:33:19.156" v="259" actId="26606"/>
          <ac:spMkLst>
            <pc:docMk/>
            <pc:sldMk cId="813147643" sldId="270"/>
            <ac:spMk id="34" creationId="{0844A943-BF79-4FEA-ABB1-3BD54D236606}"/>
          </ac:spMkLst>
        </pc:spChg>
        <pc:spChg chg="add del">
          <ac:chgData name="Taseen Hakim" userId="c5df33e3-f047-41f9-a897-1fba2f27b463" providerId="ADAL" clId="{25947332-F1C0-7E43-81D8-71BB4A1B83D8}" dt="2023-04-29T00:33:19.156" v="259" actId="26606"/>
          <ac:spMkLst>
            <pc:docMk/>
            <pc:sldMk cId="813147643" sldId="270"/>
            <ac:spMk id="36" creationId="{6437CC72-F4A8-4DC3-AFAB-D22C482C8100}"/>
          </ac:spMkLst>
        </pc:spChg>
        <pc:spChg chg="add del">
          <ac:chgData name="Taseen Hakim" userId="c5df33e3-f047-41f9-a897-1fba2f27b463" providerId="ADAL" clId="{25947332-F1C0-7E43-81D8-71BB4A1B83D8}" dt="2023-04-29T00:33:19.995" v="261" actId="26606"/>
          <ac:spMkLst>
            <pc:docMk/>
            <pc:sldMk cId="813147643" sldId="270"/>
            <ac:spMk id="41" creationId="{B6FACB3C-9069-4791-BC5C-0DB7CD19B853}"/>
          </ac:spMkLst>
        </pc:spChg>
        <pc:spChg chg="add del">
          <ac:chgData name="Taseen Hakim" userId="c5df33e3-f047-41f9-a897-1fba2f27b463" providerId="ADAL" clId="{25947332-F1C0-7E43-81D8-71BB4A1B83D8}" dt="2023-04-29T00:33:19.995" v="261" actId="26606"/>
          <ac:spMkLst>
            <pc:docMk/>
            <pc:sldMk cId="813147643" sldId="270"/>
            <ac:spMk id="42" creationId="{71F2038E-D777-4B76-81DD-DD13EE91B9DD}"/>
          </ac:spMkLst>
        </pc:spChg>
        <pc:spChg chg="add">
          <ac:chgData name="Taseen Hakim" userId="c5df33e3-f047-41f9-a897-1fba2f27b463" providerId="ADAL" clId="{25947332-F1C0-7E43-81D8-71BB4A1B83D8}" dt="2023-04-29T00:33:19.999" v="262" actId="26606"/>
          <ac:spMkLst>
            <pc:docMk/>
            <pc:sldMk cId="813147643" sldId="270"/>
            <ac:spMk id="45" creationId="{5D13CC36-B950-4F02-9BAF-9A7EB267398C}"/>
          </ac:spMkLst>
        </pc:spChg>
        <pc:spChg chg="add">
          <ac:chgData name="Taseen Hakim" userId="c5df33e3-f047-41f9-a897-1fba2f27b463" providerId="ADAL" clId="{25947332-F1C0-7E43-81D8-71BB4A1B83D8}" dt="2023-04-29T00:33:19.999" v="262" actId="26606"/>
          <ac:spMkLst>
            <pc:docMk/>
            <pc:sldMk cId="813147643" sldId="270"/>
            <ac:spMk id="46" creationId="{4F2E2428-58BA-458D-AA54-05502E63F32F}"/>
          </ac:spMkLst>
        </pc:spChg>
        <pc:grpChg chg="add del">
          <ac:chgData name="Taseen Hakim" userId="c5df33e3-f047-41f9-a897-1fba2f27b463" providerId="ADAL" clId="{25947332-F1C0-7E43-81D8-71BB4A1B83D8}" dt="2023-04-29T00:31:44.459" v="254" actId="26606"/>
          <ac:grpSpMkLst>
            <pc:docMk/>
            <pc:sldMk cId="813147643" sldId="270"/>
            <ac:grpSpMk id="14" creationId="{25EE5136-01F1-466C-962D-BA9B4C6757AA}"/>
          </ac:grpSpMkLst>
        </pc:grpChg>
        <pc:grpChg chg="add del">
          <ac:chgData name="Taseen Hakim" userId="c5df33e3-f047-41f9-a897-1fba2f27b463" providerId="ADAL" clId="{25947332-F1C0-7E43-81D8-71BB4A1B83D8}" dt="2023-04-29T00:33:19.995" v="261" actId="26606"/>
          <ac:grpSpMkLst>
            <pc:docMk/>
            <pc:sldMk cId="813147643" sldId="270"/>
            <ac:grpSpMk id="43" creationId="{DD354807-230F-4402-B1B9-F733A8F1F190}"/>
          </ac:grpSpMkLst>
        </pc:grpChg>
        <pc:picChg chg="add mod">
          <ac:chgData name="Taseen Hakim" userId="c5df33e3-f047-41f9-a897-1fba2f27b463" providerId="ADAL" clId="{25947332-F1C0-7E43-81D8-71BB4A1B83D8}" dt="2023-04-29T00:33:19.999" v="262" actId="26606"/>
          <ac:picMkLst>
            <pc:docMk/>
            <pc:sldMk cId="813147643" sldId="270"/>
            <ac:picMk id="7" creationId="{ED3A3083-0FE9-AE35-06F8-AF925E2E749D}"/>
          </ac:picMkLst>
        </pc:picChg>
      </pc:sldChg>
      <pc:sldChg chg="addSp delSp modSp new mod setBg">
        <pc:chgData name="Taseen Hakim" userId="c5df33e3-f047-41f9-a897-1fba2f27b463" providerId="ADAL" clId="{25947332-F1C0-7E43-81D8-71BB4A1B83D8}" dt="2023-04-29T00:39:07.266" v="344" actId="26606"/>
        <pc:sldMkLst>
          <pc:docMk/>
          <pc:sldMk cId="1634790532" sldId="271"/>
        </pc:sldMkLst>
        <pc:spChg chg="add del">
          <ac:chgData name="Taseen Hakim" userId="c5df33e3-f047-41f9-a897-1fba2f27b463" providerId="ADAL" clId="{25947332-F1C0-7E43-81D8-71BB4A1B83D8}" dt="2023-04-29T00:39:07.266" v="344" actId="26606"/>
          <ac:spMkLst>
            <pc:docMk/>
            <pc:sldMk cId="1634790532" sldId="271"/>
            <ac:spMk id="2" creationId="{8A6F7ABA-FFCA-4FD4-30E9-558F251A750D}"/>
          </ac:spMkLst>
        </pc:spChg>
        <pc:spChg chg="del">
          <ac:chgData name="Taseen Hakim" userId="c5df33e3-f047-41f9-a897-1fba2f27b463" providerId="ADAL" clId="{25947332-F1C0-7E43-81D8-71BB4A1B83D8}" dt="2023-04-29T00:36:23.472" v="264"/>
          <ac:spMkLst>
            <pc:docMk/>
            <pc:sldMk cId="1634790532" sldId="271"/>
            <ac:spMk id="3" creationId="{91D17A8A-E4E3-A284-816D-49A50A590548}"/>
          </ac:spMkLst>
        </pc:spChg>
        <pc:spChg chg="add ord">
          <ac:chgData name="Taseen Hakim" userId="c5df33e3-f047-41f9-a897-1fba2f27b463" providerId="ADAL" clId="{25947332-F1C0-7E43-81D8-71BB4A1B83D8}" dt="2023-04-29T00:39:07.266" v="344" actId="26606"/>
          <ac:spMkLst>
            <pc:docMk/>
            <pc:sldMk cId="1634790532" sldId="271"/>
            <ac:spMk id="4" creationId="{DF2180E4-FC02-FCD5-D397-E60F02A077B2}"/>
          </ac:spMkLst>
        </pc:spChg>
        <pc:spChg chg="add del mod">
          <ac:chgData name="Taseen Hakim" userId="c5df33e3-f047-41f9-a897-1fba2f27b463" providerId="ADAL" clId="{25947332-F1C0-7E43-81D8-71BB4A1B83D8}" dt="2023-04-29T00:37:16.911" v="272"/>
          <ac:spMkLst>
            <pc:docMk/>
            <pc:sldMk cId="1634790532" sldId="271"/>
            <ac:spMk id="5" creationId="{ADFC59ED-EDE1-7AE2-4C56-7D1C225D63E7}"/>
          </ac:spMkLst>
        </pc:spChg>
        <pc:spChg chg="add del">
          <ac:chgData name="Taseen Hakim" userId="c5df33e3-f047-41f9-a897-1fba2f27b463" providerId="ADAL" clId="{25947332-F1C0-7E43-81D8-71BB4A1B83D8}" dt="2023-04-29T00:39:07.259" v="343" actId="26606"/>
          <ac:spMkLst>
            <pc:docMk/>
            <pc:sldMk cId="1634790532" sldId="271"/>
            <ac:spMk id="11" creationId="{F344FE7F-F20D-F0D6-FD39-2F0768E2874E}"/>
          </ac:spMkLst>
        </pc:spChg>
        <pc:spChg chg="add del">
          <ac:chgData name="Taseen Hakim" userId="c5df33e3-f047-41f9-a897-1fba2f27b463" providerId="ADAL" clId="{25947332-F1C0-7E43-81D8-71BB4A1B83D8}" dt="2023-04-29T00:39:05.613" v="339" actId="26606"/>
          <ac:spMkLst>
            <pc:docMk/>
            <pc:sldMk cId="1634790532" sldId="271"/>
            <ac:spMk id="12" creationId="{F3060C83-F051-4F0E-ABAD-AA0DFC48B218}"/>
          </ac:spMkLst>
        </pc:spChg>
        <pc:spChg chg="add del">
          <ac:chgData name="Taseen Hakim" userId="c5df33e3-f047-41f9-a897-1fba2f27b463" providerId="ADAL" clId="{25947332-F1C0-7E43-81D8-71BB4A1B83D8}" dt="2023-04-29T00:39:05.613" v="339" actId="26606"/>
          <ac:spMkLst>
            <pc:docMk/>
            <pc:sldMk cId="1634790532" sldId="271"/>
            <ac:spMk id="14" creationId="{83C98ABE-055B-441F-B07E-44F97F083C39}"/>
          </ac:spMkLst>
        </pc:spChg>
        <pc:spChg chg="add del">
          <ac:chgData name="Taseen Hakim" userId="c5df33e3-f047-41f9-a897-1fba2f27b463" providerId="ADAL" clId="{25947332-F1C0-7E43-81D8-71BB4A1B83D8}" dt="2023-04-29T00:39:05.613" v="339" actId="26606"/>
          <ac:spMkLst>
            <pc:docMk/>
            <pc:sldMk cId="1634790532" sldId="271"/>
            <ac:spMk id="16" creationId="{29FDB030-9B49-4CED-8CCD-4D99382388AC}"/>
          </ac:spMkLst>
        </pc:spChg>
        <pc:spChg chg="add del">
          <ac:chgData name="Taseen Hakim" userId="c5df33e3-f047-41f9-a897-1fba2f27b463" providerId="ADAL" clId="{25947332-F1C0-7E43-81D8-71BB4A1B83D8}" dt="2023-04-29T00:39:05.613" v="339" actId="26606"/>
          <ac:spMkLst>
            <pc:docMk/>
            <pc:sldMk cId="1634790532" sldId="271"/>
            <ac:spMk id="18" creationId="{3783CA14-24A1-485C-8B30-D6A5D87987AD}"/>
          </ac:spMkLst>
        </pc:spChg>
        <pc:spChg chg="add del">
          <ac:chgData name="Taseen Hakim" userId="c5df33e3-f047-41f9-a897-1fba2f27b463" providerId="ADAL" clId="{25947332-F1C0-7E43-81D8-71BB4A1B83D8}" dt="2023-04-29T00:39:05.613" v="339" actId="26606"/>
          <ac:spMkLst>
            <pc:docMk/>
            <pc:sldMk cId="1634790532" sldId="271"/>
            <ac:spMk id="20" creationId="{9A97C86A-04D6-40F7-AE84-31AB43E6A846}"/>
          </ac:spMkLst>
        </pc:spChg>
        <pc:spChg chg="add del">
          <ac:chgData name="Taseen Hakim" userId="c5df33e3-f047-41f9-a897-1fba2f27b463" providerId="ADAL" clId="{25947332-F1C0-7E43-81D8-71BB4A1B83D8}" dt="2023-04-29T00:39:05.613" v="339" actId="26606"/>
          <ac:spMkLst>
            <pc:docMk/>
            <pc:sldMk cId="1634790532" sldId="271"/>
            <ac:spMk id="22" creationId="{FF9F2414-84E8-453E-B1F3-389FDE8192D9}"/>
          </ac:spMkLst>
        </pc:spChg>
        <pc:spChg chg="add del">
          <ac:chgData name="Taseen Hakim" userId="c5df33e3-f047-41f9-a897-1fba2f27b463" providerId="ADAL" clId="{25947332-F1C0-7E43-81D8-71BB4A1B83D8}" dt="2023-04-29T00:39:05.613" v="339" actId="26606"/>
          <ac:spMkLst>
            <pc:docMk/>
            <pc:sldMk cId="1634790532" sldId="271"/>
            <ac:spMk id="24" creationId="{3ECA69A1-7536-43AC-85EF-C7106179F5ED}"/>
          </ac:spMkLst>
        </pc:spChg>
        <pc:spChg chg="add del">
          <ac:chgData name="Taseen Hakim" userId="c5df33e3-f047-41f9-a897-1fba2f27b463" providerId="ADAL" clId="{25947332-F1C0-7E43-81D8-71BB4A1B83D8}" dt="2023-04-29T00:39:06.337" v="341" actId="26606"/>
          <ac:spMkLst>
            <pc:docMk/>
            <pc:sldMk cId="1634790532" sldId="271"/>
            <ac:spMk id="26" creationId="{6753252F-4873-4F63-801D-CC719279A7D5}"/>
          </ac:spMkLst>
        </pc:spChg>
        <pc:spChg chg="add del">
          <ac:chgData name="Taseen Hakim" userId="c5df33e3-f047-41f9-a897-1fba2f27b463" providerId="ADAL" clId="{25947332-F1C0-7E43-81D8-71BB4A1B83D8}" dt="2023-04-29T00:39:06.337" v="341" actId="26606"/>
          <ac:spMkLst>
            <pc:docMk/>
            <pc:sldMk cId="1634790532" sldId="271"/>
            <ac:spMk id="27" creationId="{047C8CCB-F95D-4249-92DD-651249D3535A}"/>
          </ac:spMkLst>
        </pc:spChg>
        <pc:spChg chg="add del">
          <ac:chgData name="Taseen Hakim" userId="c5df33e3-f047-41f9-a897-1fba2f27b463" providerId="ADAL" clId="{25947332-F1C0-7E43-81D8-71BB4A1B83D8}" dt="2023-04-29T00:39:06.337" v="341" actId="26606"/>
          <ac:spMkLst>
            <pc:docMk/>
            <pc:sldMk cId="1634790532" sldId="271"/>
            <ac:spMk id="28" creationId="{8A6F7ABA-FFCA-4FD4-30E9-558F251A750D}"/>
          </ac:spMkLst>
        </pc:spChg>
        <pc:spChg chg="add del">
          <ac:chgData name="Taseen Hakim" userId="c5df33e3-f047-41f9-a897-1fba2f27b463" providerId="ADAL" clId="{25947332-F1C0-7E43-81D8-71BB4A1B83D8}" dt="2023-04-29T00:39:07.259" v="343" actId="26606"/>
          <ac:spMkLst>
            <pc:docMk/>
            <pc:sldMk cId="1634790532" sldId="271"/>
            <ac:spMk id="30" creationId="{0288C6B4-AFC3-407F-A595-EFFD38D4CCAF}"/>
          </ac:spMkLst>
        </pc:spChg>
        <pc:spChg chg="add del">
          <ac:chgData name="Taseen Hakim" userId="c5df33e3-f047-41f9-a897-1fba2f27b463" providerId="ADAL" clId="{25947332-F1C0-7E43-81D8-71BB4A1B83D8}" dt="2023-04-29T00:39:07.259" v="343" actId="26606"/>
          <ac:spMkLst>
            <pc:docMk/>
            <pc:sldMk cId="1634790532" sldId="271"/>
            <ac:spMk id="31" creationId="{CF236821-17FE-429B-8D2C-08E13A64EA40}"/>
          </ac:spMkLst>
        </pc:spChg>
        <pc:spChg chg="add del">
          <ac:chgData name="Taseen Hakim" userId="c5df33e3-f047-41f9-a897-1fba2f27b463" providerId="ADAL" clId="{25947332-F1C0-7E43-81D8-71BB4A1B83D8}" dt="2023-04-29T00:39:07.259" v="343" actId="26606"/>
          <ac:spMkLst>
            <pc:docMk/>
            <pc:sldMk cId="1634790532" sldId="271"/>
            <ac:spMk id="32" creationId="{C0BDBCD2-E081-43AB-9119-C55465E59757}"/>
          </ac:spMkLst>
        </pc:spChg>
        <pc:spChg chg="add del">
          <ac:chgData name="Taseen Hakim" userId="c5df33e3-f047-41f9-a897-1fba2f27b463" providerId="ADAL" clId="{25947332-F1C0-7E43-81D8-71BB4A1B83D8}" dt="2023-04-29T00:39:07.259" v="343" actId="26606"/>
          <ac:spMkLst>
            <pc:docMk/>
            <pc:sldMk cId="1634790532" sldId="271"/>
            <ac:spMk id="33" creationId="{8A6F7ABA-FFCA-4FD4-30E9-558F251A750D}"/>
          </ac:spMkLst>
        </pc:spChg>
        <pc:spChg chg="add del">
          <ac:chgData name="Taseen Hakim" userId="c5df33e3-f047-41f9-a897-1fba2f27b463" providerId="ADAL" clId="{25947332-F1C0-7E43-81D8-71BB4A1B83D8}" dt="2023-04-29T00:39:07.259" v="343" actId="26606"/>
          <ac:spMkLst>
            <pc:docMk/>
            <pc:sldMk cId="1634790532" sldId="271"/>
            <ac:spMk id="34" creationId="{98E79BE4-34FE-485A-98A5-92CE8F7C4743}"/>
          </ac:spMkLst>
        </pc:spChg>
        <pc:spChg chg="add del">
          <ac:chgData name="Taseen Hakim" userId="c5df33e3-f047-41f9-a897-1fba2f27b463" providerId="ADAL" clId="{25947332-F1C0-7E43-81D8-71BB4A1B83D8}" dt="2023-04-29T00:39:07.259" v="343" actId="26606"/>
          <ac:spMkLst>
            <pc:docMk/>
            <pc:sldMk cId="1634790532" sldId="271"/>
            <ac:spMk id="35" creationId="{7A5F0580-5EE9-419F-96EE-B6529EF6E7D0}"/>
          </ac:spMkLst>
        </pc:spChg>
        <pc:spChg chg="add">
          <ac:chgData name="Taseen Hakim" userId="c5df33e3-f047-41f9-a897-1fba2f27b463" providerId="ADAL" clId="{25947332-F1C0-7E43-81D8-71BB4A1B83D8}" dt="2023-04-29T00:39:07.266" v="344" actId="26606"/>
          <ac:spMkLst>
            <pc:docMk/>
            <pc:sldMk cId="1634790532" sldId="271"/>
            <ac:spMk id="37" creationId="{F3060C83-F051-4F0E-ABAD-AA0DFC48B218}"/>
          </ac:spMkLst>
        </pc:spChg>
        <pc:spChg chg="add">
          <ac:chgData name="Taseen Hakim" userId="c5df33e3-f047-41f9-a897-1fba2f27b463" providerId="ADAL" clId="{25947332-F1C0-7E43-81D8-71BB4A1B83D8}" dt="2023-04-29T00:39:07.266" v="344" actId="26606"/>
          <ac:spMkLst>
            <pc:docMk/>
            <pc:sldMk cId="1634790532" sldId="271"/>
            <ac:spMk id="38" creationId="{83C98ABE-055B-441F-B07E-44F97F083C39}"/>
          </ac:spMkLst>
        </pc:spChg>
        <pc:spChg chg="add">
          <ac:chgData name="Taseen Hakim" userId="c5df33e3-f047-41f9-a897-1fba2f27b463" providerId="ADAL" clId="{25947332-F1C0-7E43-81D8-71BB4A1B83D8}" dt="2023-04-29T00:39:07.266" v="344" actId="26606"/>
          <ac:spMkLst>
            <pc:docMk/>
            <pc:sldMk cId="1634790532" sldId="271"/>
            <ac:spMk id="39" creationId="{29FDB030-9B49-4CED-8CCD-4D99382388AC}"/>
          </ac:spMkLst>
        </pc:spChg>
        <pc:spChg chg="add">
          <ac:chgData name="Taseen Hakim" userId="c5df33e3-f047-41f9-a897-1fba2f27b463" providerId="ADAL" clId="{25947332-F1C0-7E43-81D8-71BB4A1B83D8}" dt="2023-04-29T00:39:07.266" v="344" actId="26606"/>
          <ac:spMkLst>
            <pc:docMk/>
            <pc:sldMk cId="1634790532" sldId="271"/>
            <ac:spMk id="40" creationId="{3783CA14-24A1-485C-8B30-D6A5D87987AD}"/>
          </ac:spMkLst>
        </pc:spChg>
        <pc:spChg chg="add">
          <ac:chgData name="Taseen Hakim" userId="c5df33e3-f047-41f9-a897-1fba2f27b463" providerId="ADAL" clId="{25947332-F1C0-7E43-81D8-71BB4A1B83D8}" dt="2023-04-29T00:39:07.266" v="344" actId="26606"/>
          <ac:spMkLst>
            <pc:docMk/>
            <pc:sldMk cId="1634790532" sldId="271"/>
            <ac:spMk id="41" creationId="{9A97C86A-04D6-40F7-AE84-31AB43E6A846}"/>
          </ac:spMkLst>
        </pc:spChg>
        <pc:spChg chg="add">
          <ac:chgData name="Taseen Hakim" userId="c5df33e3-f047-41f9-a897-1fba2f27b463" providerId="ADAL" clId="{25947332-F1C0-7E43-81D8-71BB4A1B83D8}" dt="2023-04-29T00:39:07.266" v="344" actId="26606"/>
          <ac:spMkLst>
            <pc:docMk/>
            <pc:sldMk cId="1634790532" sldId="271"/>
            <ac:spMk id="42" creationId="{FF9F2414-84E8-453E-B1F3-389FDE8192D9}"/>
          </ac:spMkLst>
        </pc:spChg>
        <pc:spChg chg="add">
          <ac:chgData name="Taseen Hakim" userId="c5df33e3-f047-41f9-a897-1fba2f27b463" providerId="ADAL" clId="{25947332-F1C0-7E43-81D8-71BB4A1B83D8}" dt="2023-04-29T00:39:07.266" v="344" actId="26606"/>
          <ac:spMkLst>
            <pc:docMk/>
            <pc:sldMk cId="1634790532" sldId="271"/>
            <ac:spMk id="43" creationId="{3ECA69A1-7536-43AC-85EF-C7106179F5ED}"/>
          </ac:spMkLst>
        </pc:spChg>
        <pc:picChg chg="add mod">
          <ac:chgData name="Taseen Hakim" userId="c5df33e3-f047-41f9-a897-1fba2f27b463" providerId="ADAL" clId="{25947332-F1C0-7E43-81D8-71BB4A1B83D8}" dt="2023-04-29T00:39:07.266" v="344" actId="26606"/>
          <ac:picMkLst>
            <pc:docMk/>
            <pc:sldMk cId="1634790532" sldId="271"/>
            <ac:picMk id="7" creationId="{DB0E37A4-41DF-7001-1A67-90CDC8943E3C}"/>
          </ac:picMkLst>
        </pc:picChg>
      </pc:sldChg>
      <pc:sldChg chg="addSp modSp new mod setBg">
        <pc:chgData name="Taseen Hakim" userId="c5df33e3-f047-41f9-a897-1fba2f27b463" providerId="ADAL" clId="{25947332-F1C0-7E43-81D8-71BB4A1B83D8}" dt="2023-04-29T00:38:57.605" v="337" actId="26606"/>
        <pc:sldMkLst>
          <pc:docMk/>
          <pc:sldMk cId="1947844416" sldId="272"/>
        </pc:sldMkLst>
        <pc:spChg chg="mod">
          <ac:chgData name="Taseen Hakim" userId="c5df33e3-f047-41f9-a897-1fba2f27b463" providerId="ADAL" clId="{25947332-F1C0-7E43-81D8-71BB4A1B83D8}" dt="2023-04-29T00:38:57.605" v="337" actId="26606"/>
          <ac:spMkLst>
            <pc:docMk/>
            <pc:sldMk cId="1947844416" sldId="272"/>
            <ac:spMk id="2" creationId="{C2EA5BD6-E9E4-9EE4-614D-E7E6C4E4F71A}"/>
          </ac:spMkLst>
        </pc:spChg>
        <pc:spChg chg="mod">
          <ac:chgData name="Taseen Hakim" userId="c5df33e3-f047-41f9-a897-1fba2f27b463" providerId="ADAL" clId="{25947332-F1C0-7E43-81D8-71BB4A1B83D8}" dt="2023-04-29T00:38:57.605" v="337" actId="26606"/>
          <ac:spMkLst>
            <pc:docMk/>
            <pc:sldMk cId="1947844416" sldId="272"/>
            <ac:spMk id="3" creationId="{F8F7757D-9612-64C3-8CD1-D98A6329B44A}"/>
          </ac:spMkLst>
        </pc:spChg>
        <pc:spChg chg="add">
          <ac:chgData name="Taseen Hakim" userId="c5df33e3-f047-41f9-a897-1fba2f27b463" providerId="ADAL" clId="{25947332-F1C0-7E43-81D8-71BB4A1B83D8}" dt="2023-04-29T00:38:57.605" v="337" actId="26606"/>
          <ac:spMkLst>
            <pc:docMk/>
            <pc:sldMk cId="1947844416" sldId="272"/>
            <ac:spMk id="8" creationId="{1BB867FF-FC45-48F7-8104-F89BE54909F1}"/>
          </ac:spMkLst>
        </pc:spChg>
        <pc:spChg chg="add">
          <ac:chgData name="Taseen Hakim" userId="c5df33e3-f047-41f9-a897-1fba2f27b463" providerId="ADAL" clId="{25947332-F1C0-7E43-81D8-71BB4A1B83D8}" dt="2023-04-29T00:38:57.605" v="337" actId="26606"/>
          <ac:spMkLst>
            <pc:docMk/>
            <pc:sldMk cId="1947844416" sldId="272"/>
            <ac:spMk id="10" creationId="{8BB56887-D0D5-4F0C-9E19-7247EB83C8B7}"/>
          </ac:spMkLst>
        </pc:spChg>
        <pc:spChg chg="add">
          <ac:chgData name="Taseen Hakim" userId="c5df33e3-f047-41f9-a897-1fba2f27b463" providerId="ADAL" clId="{25947332-F1C0-7E43-81D8-71BB4A1B83D8}" dt="2023-04-29T00:38:57.605" v="337" actId="26606"/>
          <ac:spMkLst>
            <pc:docMk/>
            <pc:sldMk cId="1947844416" sldId="272"/>
            <ac:spMk id="12" creationId="{081E4A58-353D-44AE-B2FC-2A74E2E400F7}"/>
          </ac:spMkLst>
        </pc:spChg>
      </pc:sldChg>
    </pc:docChg>
  </pc:docChgLst>
  <pc:docChgLst>
    <pc:chgData name="Samin Al Mahi" userId="S::sjj9951@wmich.edu::fe5e2f0f-8ba7-4aa1-88a9-b561661d7593" providerId="AD" clId="Web-{CFFF464C-CAD8-42BC-A4EA-5342295456A9}"/>
    <pc:docChg chg="modSld">
      <pc:chgData name="Samin Al Mahi" userId="S::sjj9951@wmich.edu::fe5e2f0f-8ba7-4aa1-88a9-b561661d7593" providerId="AD" clId="Web-{CFFF464C-CAD8-42BC-A4EA-5342295456A9}" dt="2023-04-29T02:47:52.178" v="1" actId="20577"/>
      <pc:docMkLst>
        <pc:docMk/>
      </pc:docMkLst>
      <pc:sldChg chg="modSp">
        <pc:chgData name="Samin Al Mahi" userId="S::sjj9951@wmich.edu::fe5e2f0f-8ba7-4aa1-88a9-b561661d7593" providerId="AD" clId="Web-{CFFF464C-CAD8-42BC-A4EA-5342295456A9}" dt="2023-04-29T02:47:52.178" v="1" actId="20577"/>
        <pc:sldMkLst>
          <pc:docMk/>
          <pc:sldMk cId="719497499" sldId="258"/>
        </pc:sldMkLst>
        <pc:spChg chg="mod">
          <ac:chgData name="Samin Al Mahi" userId="S::sjj9951@wmich.edu::fe5e2f0f-8ba7-4aa1-88a9-b561661d7593" providerId="AD" clId="Web-{CFFF464C-CAD8-42BC-A4EA-5342295456A9}" dt="2023-04-29T02:47:52.178" v="1" actId="20577"/>
          <ac:spMkLst>
            <pc:docMk/>
            <pc:sldMk cId="719497499" sldId="258"/>
            <ac:spMk id="2" creationId="{D80726D4-9298-1546-C2E7-E18062900B1F}"/>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6" Type="http://schemas.openxmlformats.org/officeDocument/2006/relationships/image" Target="../media/image19.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6" Type="http://schemas.openxmlformats.org/officeDocument/2006/relationships/image" Target="../media/image19.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E70E58-7687-403C-AA34-473ADC7C714C}" type="doc">
      <dgm:prSet loTypeId="urn:microsoft.com/office/officeart/2018/5/layout/IconCircle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87E80687-DA5C-41B4-BD15-A9B7E1761F50}">
      <dgm:prSet/>
      <dgm:spPr/>
      <dgm:t>
        <a:bodyPr/>
        <a:lstStyle/>
        <a:p>
          <a:pPr>
            <a:defRPr cap="all"/>
          </a:pPr>
          <a:r>
            <a:rPr lang="en-US" dirty="0"/>
            <a:t>Dijkstra’s algorithm</a:t>
          </a:r>
        </a:p>
      </dgm:t>
    </dgm:pt>
    <dgm:pt modelId="{3062E50F-071C-4FA5-9281-71683504D176}" type="parTrans" cxnId="{AE833814-7040-4BB5-A098-A35BA92E9F5A}">
      <dgm:prSet/>
      <dgm:spPr/>
      <dgm:t>
        <a:bodyPr/>
        <a:lstStyle/>
        <a:p>
          <a:endParaRPr lang="en-US"/>
        </a:p>
      </dgm:t>
    </dgm:pt>
    <dgm:pt modelId="{875D1412-8B8F-4918-ABCE-274CE9E6C966}" type="sibTrans" cxnId="{AE833814-7040-4BB5-A098-A35BA92E9F5A}">
      <dgm:prSet/>
      <dgm:spPr/>
      <dgm:t>
        <a:bodyPr/>
        <a:lstStyle/>
        <a:p>
          <a:endParaRPr lang="en-US"/>
        </a:p>
      </dgm:t>
    </dgm:pt>
    <dgm:pt modelId="{07981950-F0DC-4930-AA96-148CA5FEFD0E}">
      <dgm:prSet/>
      <dgm:spPr/>
      <dgm:t>
        <a:bodyPr/>
        <a:lstStyle/>
        <a:p>
          <a:pPr>
            <a:defRPr cap="all"/>
          </a:pPr>
          <a:r>
            <a:rPr lang="en-US" dirty="0" err="1"/>
            <a:t>Draw_graph</a:t>
          </a:r>
          <a:r>
            <a:rPr lang="en-US" dirty="0"/>
            <a:t> </a:t>
          </a:r>
        </a:p>
      </dgm:t>
    </dgm:pt>
    <dgm:pt modelId="{F20FF638-7FA6-47FF-8A97-39DEE483C5B9}" type="parTrans" cxnId="{1ACEA470-24FF-4364-B33E-385297916FA8}">
      <dgm:prSet/>
      <dgm:spPr/>
      <dgm:t>
        <a:bodyPr/>
        <a:lstStyle/>
        <a:p>
          <a:endParaRPr lang="en-US"/>
        </a:p>
      </dgm:t>
    </dgm:pt>
    <dgm:pt modelId="{09E65EA7-C430-4369-B351-4FED6FAC09E0}" type="sibTrans" cxnId="{1ACEA470-24FF-4364-B33E-385297916FA8}">
      <dgm:prSet/>
      <dgm:spPr/>
      <dgm:t>
        <a:bodyPr/>
        <a:lstStyle/>
        <a:p>
          <a:endParaRPr lang="en-US"/>
        </a:p>
      </dgm:t>
    </dgm:pt>
    <dgm:pt modelId="{D9AE0C45-A7E6-4395-A4A1-E6E39B119ABC}">
      <dgm:prSet/>
      <dgm:spPr/>
      <dgm:t>
        <a:bodyPr/>
        <a:lstStyle/>
        <a:p>
          <a:pPr>
            <a:defRPr cap="all"/>
          </a:pPr>
          <a:r>
            <a:rPr lang="en-US"/>
            <a:t>Reset_graph</a:t>
          </a:r>
        </a:p>
      </dgm:t>
    </dgm:pt>
    <dgm:pt modelId="{63141868-A698-4891-B303-65245A0EF698}" type="parTrans" cxnId="{FD870B37-62CA-4D2D-A2FE-968D6D01EFDC}">
      <dgm:prSet/>
      <dgm:spPr/>
      <dgm:t>
        <a:bodyPr/>
        <a:lstStyle/>
        <a:p>
          <a:endParaRPr lang="en-US"/>
        </a:p>
      </dgm:t>
    </dgm:pt>
    <dgm:pt modelId="{9E0A368F-01F9-40B3-AE63-B95B9EA68DE9}" type="sibTrans" cxnId="{FD870B37-62CA-4D2D-A2FE-968D6D01EFDC}">
      <dgm:prSet/>
      <dgm:spPr/>
      <dgm:t>
        <a:bodyPr/>
        <a:lstStyle/>
        <a:p>
          <a:endParaRPr lang="en-US"/>
        </a:p>
      </dgm:t>
    </dgm:pt>
    <dgm:pt modelId="{894C4E36-D812-435B-9942-F13BAE931A9C}">
      <dgm:prSet/>
      <dgm:spPr/>
      <dgm:t>
        <a:bodyPr/>
        <a:lstStyle/>
        <a:p>
          <a:pPr>
            <a:defRPr cap="all"/>
          </a:pPr>
          <a:r>
            <a:rPr lang="en-US"/>
            <a:t>Color_path</a:t>
          </a:r>
        </a:p>
      </dgm:t>
    </dgm:pt>
    <dgm:pt modelId="{EC23171E-6A58-4766-B3B0-EB949665CB9F}" type="parTrans" cxnId="{AB1BD194-D88D-48CC-920B-1E72FD89F46C}">
      <dgm:prSet/>
      <dgm:spPr/>
      <dgm:t>
        <a:bodyPr/>
        <a:lstStyle/>
        <a:p>
          <a:endParaRPr lang="en-US"/>
        </a:p>
      </dgm:t>
    </dgm:pt>
    <dgm:pt modelId="{82453E6A-BD12-45E0-834B-23E937FA07DD}" type="sibTrans" cxnId="{AB1BD194-D88D-48CC-920B-1E72FD89F46C}">
      <dgm:prSet/>
      <dgm:spPr/>
      <dgm:t>
        <a:bodyPr/>
        <a:lstStyle/>
        <a:p>
          <a:endParaRPr lang="en-US"/>
        </a:p>
      </dgm:t>
    </dgm:pt>
    <dgm:pt modelId="{F2B99981-63FE-41FF-9FDB-419B1CBF2F61}">
      <dgm:prSet/>
      <dgm:spPr/>
      <dgm:t>
        <a:bodyPr/>
        <a:lstStyle/>
        <a:p>
          <a:pPr>
            <a:defRPr cap="all"/>
          </a:pPr>
          <a:r>
            <a:rPr lang="en-US"/>
            <a:t>Draw_edge &amp; draw_node</a:t>
          </a:r>
        </a:p>
      </dgm:t>
    </dgm:pt>
    <dgm:pt modelId="{45142019-7840-445C-B79D-9281E6ABE527}" type="parTrans" cxnId="{A11C327F-0269-4D38-A469-E10C83BE63AE}">
      <dgm:prSet/>
      <dgm:spPr/>
      <dgm:t>
        <a:bodyPr/>
        <a:lstStyle/>
        <a:p>
          <a:endParaRPr lang="en-US"/>
        </a:p>
      </dgm:t>
    </dgm:pt>
    <dgm:pt modelId="{3A34099B-4C3C-4B79-8863-0F53470E6062}" type="sibTrans" cxnId="{A11C327F-0269-4D38-A469-E10C83BE63AE}">
      <dgm:prSet/>
      <dgm:spPr/>
      <dgm:t>
        <a:bodyPr/>
        <a:lstStyle/>
        <a:p>
          <a:endParaRPr lang="en-US"/>
        </a:p>
      </dgm:t>
    </dgm:pt>
    <dgm:pt modelId="{BCE89C6A-7C01-467C-AA3A-40F4911C8207}">
      <dgm:prSet/>
      <dgm:spPr/>
      <dgm:t>
        <a:bodyPr/>
        <a:lstStyle/>
        <a:p>
          <a:pPr>
            <a:defRPr cap="all"/>
          </a:pPr>
          <a:r>
            <a:rPr lang="en-US"/>
            <a:t>Draw_edge_label</a:t>
          </a:r>
        </a:p>
      </dgm:t>
    </dgm:pt>
    <dgm:pt modelId="{49D34F9B-7D23-41EA-B1B0-5476848EA6CB}" type="parTrans" cxnId="{32A24ED2-BDCF-485B-A698-94395648486A}">
      <dgm:prSet/>
      <dgm:spPr/>
      <dgm:t>
        <a:bodyPr/>
        <a:lstStyle/>
        <a:p>
          <a:endParaRPr lang="en-US"/>
        </a:p>
      </dgm:t>
    </dgm:pt>
    <dgm:pt modelId="{D41027A4-8E03-4FCA-8F07-F84C6A994702}" type="sibTrans" cxnId="{32A24ED2-BDCF-485B-A698-94395648486A}">
      <dgm:prSet/>
      <dgm:spPr/>
      <dgm:t>
        <a:bodyPr/>
        <a:lstStyle/>
        <a:p>
          <a:endParaRPr lang="en-US"/>
        </a:p>
      </dgm:t>
    </dgm:pt>
    <dgm:pt modelId="{D3126367-0944-4DC1-9C61-F499D637EEF9}">
      <dgm:prSet/>
      <dgm:spPr/>
      <dgm:t>
        <a:bodyPr/>
        <a:lstStyle/>
        <a:p>
          <a:pPr>
            <a:defRPr cap="all"/>
          </a:pPr>
          <a:r>
            <a:rPr lang="en-US"/>
            <a:t>Class DijkstraGUI</a:t>
          </a:r>
        </a:p>
      </dgm:t>
    </dgm:pt>
    <dgm:pt modelId="{7F138C0D-5932-4B72-A7BA-537A18B2D458}" type="parTrans" cxnId="{D292BA0E-3C18-4045-A8A0-BE79F15FBA57}">
      <dgm:prSet/>
      <dgm:spPr/>
      <dgm:t>
        <a:bodyPr/>
        <a:lstStyle/>
        <a:p>
          <a:endParaRPr lang="en-US"/>
        </a:p>
      </dgm:t>
    </dgm:pt>
    <dgm:pt modelId="{C25BFD40-9818-4933-8D67-F161527268F8}" type="sibTrans" cxnId="{D292BA0E-3C18-4045-A8A0-BE79F15FBA57}">
      <dgm:prSet/>
      <dgm:spPr/>
      <dgm:t>
        <a:bodyPr/>
        <a:lstStyle/>
        <a:p>
          <a:endParaRPr lang="en-US"/>
        </a:p>
      </dgm:t>
    </dgm:pt>
    <dgm:pt modelId="{B180B293-DB80-4E8A-A2B4-DB1FEAEAB442}">
      <dgm:prSet/>
      <dgm:spPr/>
      <dgm:t>
        <a:bodyPr/>
        <a:lstStyle/>
        <a:p>
          <a:pPr>
            <a:defRPr cap="all"/>
          </a:pPr>
          <a:r>
            <a:rPr lang="en-US"/>
            <a:t>Run_algorithm</a:t>
          </a:r>
        </a:p>
      </dgm:t>
    </dgm:pt>
    <dgm:pt modelId="{47E76C73-1C6A-4790-A6AF-2343FB371851}" type="parTrans" cxnId="{0AC96C16-0596-4DD3-B905-E0F2F492FAB4}">
      <dgm:prSet/>
      <dgm:spPr/>
      <dgm:t>
        <a:bodyPr/>
        <a:lstStyle/>
        <a:p>
          <a:endParaRPr lang="en-US"/>
        </a:p>
      </dgm:t>
    </dgm:pt>
    <dgm:pt modelId="{068B6DC4-1DBB-4D20-B537-F24C65ED65DF}" type="sibTrans" cxnId="{0AC96C16-0596-4DD3-B905-E0F2F492FAB4}">
      <dgm:prSet/>
      <dgm:spPr/>
      <dgm:t>
        <a:bodyPr/>
        <a:lstStyle/>
        <a:p>
          <a:endParaRPr lang="en-US"/>
        </a:p>
      </dgm:t>
    </dgm:pt>
    <dgm:pt modelId="{A2B7EC74-26C2-4A42-8256-12D49D51EF2A}" type="pres">
      <dgm:prSet presAssocID="{E5E70E58-7687-403C-AA34-473ADC7C714C}" presName="root" presStyleCnt="0">
        <dgm:presLayoutVars>
          <dgm:dir/>
          <dgm:resizeHandles val="exact"/>
        </dgm:presLayoutVars>
      </dgm:prSet>
      <dgm:spPr/>
    </dgm:pt>
    <dgm:pt modelId="{AB79AB2A-2782-44D6-84DD-C1A88FB1F5E2}" type="pres">
      <dgm:prSet presAssocID="{87E80687-DA5C-41B4-BD15-A9B7E1761F50}" presName="compNode" presStyleCnt="0"/>
      <dgm:spPr/>
    </dgm:pt>
    <dgm:pt modelId="{10F33111-B92A-440E-A54E-00E7DCADB4B5}" type="pres">
      <dgm:prSet presAssocID="{87E80687-DA5C-41B4-BD15-A9B7E1761F50}" presName="iconBgRect" presStyleLbl="bgShp" presStyleIdx="0" presStyleCnt="8"/>
      <dgm:spPr/>
    </dgm:pt>
    <dgm:pt modelId="{D380D878-9D9A-44B4-A460-0FD82AAE2FC3}" type="pres">
      <dgm:prSet presAssocID="{87E80687-DA5C-41B4-BD15-A9B7E1761F50}"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1D4EBB9-4CDE-441A-9B03-6E94665C83BE}" type="pres">
      <dgm:prSet presAssocID="{87E80687-DA5C-41B4-BD15-A9B7E1761F50}" presName="spaceRect" presStyleCnt="0"/>
      <dgm:spPr/>
    </dgm:pt>
    <dgm:pt modelId="{852DC169-FC46-422D-92B2-59A1FE0B488A}" type="pres">
      <dgm:prSet presAssocID="{87E80687-DA5C-41B4-BD15-A9B7E1761F50}" presName="textRect" presStyleLbl="revTx" presStyleIdx="0" presStyleCnt="8">
        <dgm:presLayoutVars>
          <dgm:chMax val="1"/>
          <dgm:chPref val="1"/>
        </dgm:presLayoutVars>
      </dgm:prSet>
      <dgm:spPr/>
    </dgm:pt>
    <dgm:pt modelId="{11DD41EA-E143-4D19-95AE-33C760FBABDC}" type="pres">
      <dgm:prSet presAssocID="{875D1412-8B8F-4918-ABCE-274CE9E6C966}" presName="sibTrans" presStyleCnt="0"/>
      <dgm:spPr/>
    </dgm:pt>
    <dgm:pt modelId="{C4EF0CD8-9105-470C-A0B0-70E215A0079C}" type="pres">
      <dgm:prSet presAssocID="{07981950-F0DC-4930-AA96-148CA5FEFD0E}" presName="compNode" presStyleCnt="0"/>
      <dgm:spPr/>
    </dgm:pt>
    <dgm:pt modelId="{9E7068C3-418C-4B21-BEE9-62E9F972AFA6}" type="pres">
      <dgm:prSet presAssocID="{07981950-F0DC-4930-AA96-148CA5FEFD0E}" presName="iconBgRect" presStyleLbl="bgShp" presStyleIdx="1" presStyleCnt="8"/>
      <dgm:spPr/>
    </dgm:pt>
    <dgm:pt modelId="{6D808C9E-F8CB-4013-B8B2-CCB6DF80B5A7}" type="pres">
      <dgm:prSet presAssocID="{07981950-F0DC-4930-AA96-148CA5FEFD0E}"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7946D5F5-128F-4CEF-BBB7-7F813A97526A}" type="pres">
      <dgm:prSet presAssocID="{07981950-F0DC-4930-AA96-148CA5FEFD0E}" presName="spaceRect" presStyleCnt="0"/>
      <dgm:spPr/>
    </dgm:pt>
    <dgm:pt modelId="{D63ABA50-D0EA-4E8F-9DBF-3C265C51772E}" type="pres">
      <dgm:prSet presAssocID="{07981950-F0DC-4930-AA96-148CA5FEFD0E}" presName="textRect" presStyleLbl="revTx" presStyleIdx="1" presStyleCnt="8">
        <dgm:presLayoutVars>
          <dgm:chMax val="1"/>
          <dgm:chPref val="1"/>
        </dgm:presLayoutVars>
      </dgm:prSet>
      <dgm:spPr/>
    </dgm:pt>
    <dgm:pt modelId="{A7020C4F-0DF1-4677-A917-94C921B8C850}" type="pres">
      <dgm:prSet presAssocID="{09E65EA7-C430-4369-B351-4FED6FAC09E0}" presName="sibTrans" presStyleCnt="0"/>
      <dgm:spPr/>
    </dgm:pt>
    <dgm:pt modelId="{26883502-8E0B-47F7-B562-41B0FDDD6EF9}" type="pres">
      <dgm:prSet presAssocID="{D9AE0C45-A7E6-4395-A4A1-E6E39B119ABC}" presName="compNode" presStyleCnt="0"/>
      <dgm:spPr/>
    </dgm:pt>
    <dgm:pt modelId="{058F93E7-5A2B-41A6-BB07-DF8AEBAD0A9F}" type="pres">
      <dgm:prSet presAssocID="{D9AE0C45-A7E6-4395-A4A1-E6E39B119ABC}" presName="iconBgRect" presStyleLbl="bgShp" presStyleIdx="2" presStyleCnt="8"/>
      <dgm:spPr/>
    </dgm:pt>
    <dgm:pt modelId="{BC537B2A-8CA2-4F9F-B430-997ADD7F6BB6}" type="pres">
      <dgm:prSet presAssocID="{D9AE0C45-A7E6-4395-A4A1-E6E39B119ABC}"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ABA2A652-1C85-433F-A758-7D17859A38A8}" type="pres">
      <dgm:prSet presAssocID="{D9AE0C45-A7E6-4395-A4A1-E6E39B119ABC}" presName="spaceRect" presStyleCnt="0"/>
      <dgm:spPr/>
    </dgm:pt>
    <dgm:pt modelId="{CF9E6186-1D93-407F-B0BB-6EC916674C2E}" type="pres">
      <dgm:prSet presAssocID="{D9AE0C45-A7E6-4395-A4A1-E6E39B119ABC}" presName="textRect" presStyleLbl="revTx" presStyleIdx="2" presStyleCnt="8">
        <dgm:presLayoutVars>
          <dgm:chMax val="1"/>
          <dgm:chPref val="1"/>
        </dgm:presLayoutVars>
      </dgm:prSet>
      <dgm:spPr/>
    </dgm:pt>
    <dgm:pt modelId="{BB5598EC-DD1B-4F92-99EA-003773E452FB}" type="pres">
      <dgm:prSet presAssocID="{9E0A368F-01F9-40B3-AE63-B95B9EA68DE9}" presName="sibTrans" presStyleCnt="0"/>
      <dgm:spPr/>
    </dgm:pt>
    <dgm:pt modelId="{29337DC1-146E-40DA-9CFA-78FB9B7379C0}" type="pres">
      <dgm:prSet presAssocID="{894C4E36-D812-435B-9942-F13BAE931A9C}" presName="compNode" presStyleCnt="0"/>
      <dgm:spPr/>
    </dgm:pt>
    <dgm:pt modelId="{E01978F0-1F79-4F09-81D8-CB7E02D7FCDE}" type="pres">
      <dgm:prSet presAssocID="{894C4E36-D812-435B-9942-F13BAE931A9C}" presName="iconBgRect" presStyleLbl="bgShp" presStyleIdx="3" presStyleCnt="8"/>
      <dgm:spPr/>
    </dgm:pt>
    <dgm:pt modelId="{08B98019-FB38-4E8E-9DFF-10D0C6463CC5}" type="pres">
      <dgm:prSet presAssocID="{894C4E36-D812-435B-9942-F13BAE931A9C}"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ll paint brush"/>
        </a:ext>
      </dgm:extLst>
    </dgm:pt>
    <dgm:pt modelId="{7F881825-354C-4466-99EB-46A4D1D441AD}" type="pres">
      <dgm:prSet presAssocID="{894C4E36-D812-435B-9942-F13BAE931A9C}" presName="spaceRect" presStyleCnt="0"/>
      <dgm:spPr/>
    </dgm:pt>
    <dgm:pt modelId="{971CCAEC-52EA-487A-85D4-81C499A53775}" type="pres">
      <dgm:prSet presAssocID="{894C4E36-D812-435B-9942-F13BAE931A9C}" presName="textRect" presStyleLbl="revTx" presStyleIdx="3" presStyleCnt="8">
        <dgm:presLayoutVars>
          <dgm:chMax val="1"/>
          <dgm:chPref val="1"/>
        </dgm:presLayoutVars>
      </dgm:prSet>
      <dgm:spPr/>
    </dgm:pt>
    <dgm:pt modelId="{A360C97D-04DF-4CC2-9AC6-0061A841E013}" type="pres">
      <dgm:prSet presAssocID="{82453E6A-BD12-45E0-834B-23E937FA07DD}" presName="sibTrans" presStyleCnt="0"/>
      <dgm:spPr/>
    </dgm:pt>
    <dgm:pt modelId="{0817DC63-29E1-4A97-ADF1-0EA7089F028F}" type="pres">
      <dgm:prSet presAssocID="{F2B99981-63FE-41FF-9FDB-419B1CBF2F61}" presName="compNode" presStyleCnt="0"/>
      <dgm:spPr/>
    </dgm:pt>
    <dgm:pt modelId="{D29B16A6-754A-4B6E-952E-27FD97B22AF4}" type="pres">
      <dgm:prSet presAssocID="{F2B99981-63FE-41FF-9FDB-419B1CBF2F61}" presName="iconBgRect" presStyleLbl="bgShp" presStyleIdx="4" presStyleCnt="8"/>
      <dgm:spPr/>
    </dgm:pt>
    <dgm:pt modelId="{DC884E7C-C34C-448E-BFF9-9667F33FF418}" type="pres">
      <dgm:prSet presAssocID="{F2B99981-63FE-41FF-9FDB-419B1CBF2F61}"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rawing Compass"/>
        </a:ext>
      </dgm:extLst>
    </dgm:pt>
    <dgm:pt modelId="{EC6ED059-1667-4CFF-B225-E2D322D868B7}" type="pres">
      <dgm:prSet presAssocID="{F2B99981-63FE-41FF-9FDB-419B1CBF2F61}" presName="spaceRect" presStyleCnt="0"/>
      <dgm:spPr/>
    </dgm:pt>
    <dgm:pt modelId="{14E34D03-F9A4-4042-ACBC-F8E857BB5FED}" type="pres">
      <dgm:prSet presAssocID="{F2B99981-63FE-41FF-9FDB-419B1CBF2F61}" presName="textRect" presStyleLbl="revTx" presStyleIdx="4" presStyleCnt="8">
        <dgm:presLayoutVars>
          <dgm:chMax val="1"/>
          <dgm:chPref val="1"/>
        </dgm:presLayoutVars>
      </dgm:prSet>
      <dgm:spPr/>
    </dgm:pt>
    <dgm:pt modelId="{E08B2951-AFC6-4A74-A787-326920B1B860}" type="pres">
      <dgm:prSet presAssocID="{3A34099B-4C3C-4B79-8863-0F53470E6062}" presName="sibTrans" presStyleCnt="0"/>
      <dgm:spPr/>
    </dgm:pt>
    <dgm:pt modelId="{5F4EF3CF-BF9E-4844-B301-0BCA64BCE6AE}" type="pres">
      <dgm:prSet presAssocID="{BCE89C6A-7C01-467C-AA3A-40F4911C8207}" presName="compNode" presStyleCnt="0"/>
      <dgm:spPr/>
    </dgm:pt>
    <dgm:pt modelId="{B188E358-B2FB-4EAF-9173-EE597961F8AC}" type="pres">
      <dgm:prSet presAssocID="{BCE89C6A-7C01-467C-AA3A-40F4911C8207}" presName="iconBgRect" presStyleLbl="bgShp" presStyleIdx="5" presStyleCnt="8"/>
      <dgm:spPr/>
    </dgm:pt>
    <dgm:pt modelId="{F8029660-E64A-4458-B92C-C78F1F2E9053}" type="pres">
      <dgm:prSet presAssocID="{BCE89C6A-7C01-467C-AA3A-40F4911C8207}"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abel"/>
        </a:ext>
      </dgm:extLst>
    </dgm:pt>
    <dgm:pt modelId="{3A18EE1D-637C-45E0-A19C-CE840C558F4E}" type="pres">
      <dgm:prSet presAssocID="{BCE89C6A-7C01-467C-AA3A-40F4911C8207}" presName="spaceRect" presStyleCnt="0"/>
      <dgm:spPr/>
    </dgm:pt>
    <dgm:pt modelId="{26E5AF35-9011-43DE-ACD5-BE0412D5B6E9}" type="pres">
      <dgm:prSet presAssocID="{BCE89C6A-7C01-467C-AA3A-40F4911C8207}" presName="textRect" presStyleLbl="revTx" presStyleIdx="5" presStyleCnt="8">
        <dgm:presLayoutVars>
          <dgm:chMax val="1"/>
          <dgm:chPref val="1"/>
        </dgm:presLayoutVars>
      </dgm:prSet>
      <dgm:spPr/>
    </dgm:pt>
    <dgm:pt modelId="{B9B64FCD-7247-4DAC-BC3B-3CCDD15B05FD}" type="pres">
      <dgm:prSet presAssocID="{D41027A4-8E03-4FCA-8F07-F84C6A994702}" presName="sibTrans" presStyleCnt="0"/>
      <dgm:spPr/>
    </dgm:pt>
    <dgm:pt modelId="{70F6D611-3DDE-4BD8-82E2-E496B917290E}" type="pres">
      <dgm:prSet presAssocID="{D3126367-0944-4DC1-9C61-F499D637EEF9}" presName="compNode" presStyleCnt="0"/>
      <dgm:spPr/>
    </dgm:pt>
    <dgm:pt modelId="{C435775E-02B6-4DEB-BF95-11CC2CB8447F}" type="pres">
      <dgm:prSet presAssocID="{D3126367-0944-4DC1-9C61-F499D637EEF9}" presName="iconBgRect" presStyleLbl="bgShp" presStyleIdx="6" presStyleCnt="8"/>
      <dgm:spPr/>
    </dgm:pt>
    <dgm:pt modelId="{2A1715BF-1B2C-4545-8EA2-A5F9852082FE}" type="pres">
      <dgm:prSet presAssocID="{D3126367-0944-4DC1-9C61-F499D637EEF9}"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Pencil"/>
        </a:ext>
      </dgm:extLst>
    </dgm:pt>
    <dgm:pt modelId="{1AE1708B-2F6D-4733-BA04-9BB4B035226A}" type="pres">
      <dgm:prSet presAssocID="{D3126367-0944-4DC1-9C61-F499D637EEF9}" presName="spaceRect" presStyleCnt="0"/>
      <dgm:spPr/>
    </dgm:pt>
    <dgm:pt modelId="{0FFED026-7464-4E1A-AC76-55C51A9E94DE}" type="pres">
      <dgm:prSet presAssocID="{D3126367-0944-4DC1-9C61-F499D637EEF9}" presName="textRect" presStyleLbl="revTx" presStyleIdx="6" presStyleCnt="8">
        <dgm:presLayoutVars>
          <dgm:chMax val="1"/>
          <dgm:chPref val="1"/>
        </dgm:presLayoutVars>
      </dgm:prSet>
      <dgm:spPr/>
    </dgm:pt>
    <dgm:pt modelId="{5ED5CE24-643C-4CF0-8516-C98EAA707B7E}" type="pres">
      <dgm:prSet presAssocID="{C25BFD40-9818-4933-8D67-F161527268F8}" presName="sibTrans" presStyleCnt="0"/>
      <dgm:spPr/>
    </dgm:pt>
    <dgm:pt modelId="{BC8CFD61-0031-4B52-BC46-9A5BD41BAF54}" type="pres">
      <dgm:prSet presAssocID="{B180B293-DB80-4E8A-A2B4-DB1FEAEAB442}" presName="compNode" presStyleCnt="0"/>
      <dgm:spPr/>
    </dgm:pt>
    <dgm:pt modelId="{DF109682-51A9-4F7F-8E81-2D798EDBBDC0}" type="pres">
      <dgm:prSet presAssocID="{B180B293-DB80-4E8A-A2B4-DB1FEAEAB442}" presName="iconBgRect" presStyleLbl="bgShp" presStyleIdx="7" presStyleCnt="8"/>
      <dgm:spPr/>
    </dgm:pt>
    <dgm:pt modelId="{833B576D-30FB-4270-A5C0-C0D40BCFC8D8}" type="pres">
      <dgm:prSet presAssocID="{B180B293-DB80-4E8A-A2B4-DB1FEAEAB442}"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Programmer"/>
        </a:ext>
      </dgm:extLst>
    </dgm:pt>
    <dgm:pt modelId="{486AF574-D153-4A71-8FEB-FC02157E763B}" type="pres">
      <dgm:prSet presAssocID="{B180B293-DB80-4E8A-A2B4-DB1FEAEAB442}" presName="spaceRect" presStyleCnt="0"/>
      <dgm:spPr/>
    </dgm:pt>
    <dgm:pt modelId="{C01C265B-4356-4362-91A8-12A9F555DBCB}" type="pres">
      <dgm:prSet presAssocID="{B180B293-DB80-4E8A-A2B4-DB1FEAEAB442}" presName="textRect" presStyleLbl="revTx" presStyleIdx="7" presStyleCnt="8">
        <dgm:presLayoutVars>
          <dgm:chMax val="1"/>
          <dgm:chPref val="1"/>
        </dgm:presLayoutVars>
      </dgm:prSet>
      <dgm:spPr/>
    </dgm:pt>
  </dgm:ptLst>
  <dgm:cxnLst>
    <dgm:cxn modelId="{8E11A904-8C4F-4DA4-8F14-BA405BFBCA19}" type="presOf" srcId="{D3126367-0944-4DC1-9C61-F499D637EEF9}" destId="{0FFED026-7464-4E1A-AC76-55C51A9E94DE}" srcOrd="0" destOrd="0" presId="urn:microsoft.com/office/officeart/2018/5/layout/IconCircleLabelList"/>
    <dgm:cxn modelId="{D292BA0E-3C18-4045-A8A0-BE79F15FBA57}" srcId="{E5E70E58-7687-403C-AA34-473ADC7C714C}" destId="{D3126367-0944-4DC1-9C61-F499D637EEF9}" srcOrd="6" destOrd="0" parTransId="{7F138C0D-5932-4B72-A7BA-537A18B2D458}" sibTransId="{C25BFD40-9818-4933-8D67-F161527268F8}"/>
    <dgm:cxn modelId="{AE833814-7040-4BB5-A098-A35BA92E9F5A}" srcId="{E5E70E58-7687-403C-AA34-473ADC7C714C}" destId="{87E80687-DA5C-41B4-BD15-A9B7E1761F50}" srcOrd="0" destOrd="0" parTransId="{3062E50F-071C-4FA5-9281-71683504D176}" sibTransId="{875D1412-8B8F-4918-ABCE-274CE9E6C966}"/>
    <dgm:cxn modelId="{0AC96C16-0596-4DD3-B905-E0F2F492FAB4}" srcId="{E5E70E58-7687-403C-AA34-473ADC7C714C}" destId="{B180B293-DB80-4E8A-A2B4-DB1FEAEAB442}" srcOrd="7" destOrd="0" parTransId="{47E76C73-1C6A-4790-A6AF-2343FB371851}" sibTransId="{068B6DC4-1DBB-4D20-B537-F24C65ED65DF}"/>
    <dgm:cxn modelId="{D5B04E2B-90F1-479F-A696-4A6E237A778D}" type="presOf" srcId="{E5E70E58-7687-403C-AA34-473ADC7C714C}" destId="{A2B7EC74-26C2-4A42-8256-12D49D51EF2A}" srcOrd="0" destOrd="0" presId="urn:microsoft.com/office/officeart/2018/5/layout/IconCircleLabelList"/>
    <dgm:cxn modelId="{FD870B37-62CA-4D2D-A2FE-968D6D01EFDC}" srcId="{E5E70E58-7687-403C-AA34-473ADC7C714C}" destId="{D9AE0C45-A7E6-4395-A4A1-E6E39B119ABC}" srcOrd="2" destOrd="0" parTransId="{63141868-A698-4891-B303-65245A0EF698}" sibTransId="{9E0A368F-01F9-40B3-AE63-B95B9EA68DE9}"/>
    <dgm:cxn modelId="{88C32E3A-787F-4F77-BD32-45FC422A71F3}" type="presOf" srcId="{894C4E36-D812-435B-9942-F13BAE931A9C}" destId="{971CCAEC-52EA-487A-85D4-81C499A53775}" srcOrd="0" destOrd="0" presId="urn:microsoft.com/office/officeart/2018/5/layout/IconCircleLabelList"/>
    <dgm:cxn modelId="{1ACEA470-24FF-4364-B33E-385297916FA8}" srcId="{E5E70E58-7687-403C-AA34-473ADC7C714C}" destId="{07981950-F0DC-4930-AA96-148CA5FEFD0E}" srcOrd="1" destOrd="0" parTransId="{F20FF638-7FA6-47FF-8A97-39DEE483C5B9}" sibTransId="{09E65EA7-C430-4369-B351-4FED6FAC09E0}"/>
    <dgm:cxn modelId="{3DDD3258-8B36-4C09-90AE-F76A37EC0841}" type="presOf" srcId="{87E80687-DA5C-41B4-BD15-A9B7E1761F50}" destId="{852DC169-FC46-422D-92B2-59A1FE0B488A}" srcOrd="0" destOrd="0" presId="urn:microsoft.com/office/officeart/2018/5/layout/IconCircleLabelList"/>
    <dgm:cxn modelId="{A11C327F-0269-4D38-A469-E10C83BE63AE}" srcId="{E5E70E58-7687-403C-AA34-473ADC7C714C}" destId="{F2B99981-63FE-41FF-9FDB-419B1CBF2F61}" srcOrd="4" destOrd="0" parTransId="{45142019-7840-445C-B79D-9281E6ABE527}" sibTransId="{3A34099B-4C3C-4B79-8863-0F53470E6062}"/>
    <dgm:cxn modelId="{05F4FA87-288E-4FBD-8EDC-B924FCB240E4}" type="presOf" srcId="{B180B293-DB80-4E8A-A2B4-DB1FEAEAB442}" destId="{C01C265B-4356-4362-91A8-12A9F555DBCB}" srcOrd="0" destOrd="0" presId="urn:microsoft.com/office/officeart/2018/5/layout/IconCircleLabelList"/>
    <dgm:cxn modelId="{AED21390-DC3F-4A80-BEC5-F92DB2AB9D6F}" type="presOf" srcId="{BCE89C6A-7C01-467C-AA3A-40F4911C8207}" destId="{26E5AF35-9011-43DE-ACD5-BE0412D5B6E9}" srcOrd="0" destOrd="0" presId="urn:microsoft.com/office/officeart/2018/5/layout/IconCircleLabelList"/>
    <dgm:cxn modelId="{AB1BD194-D88D-48CC-920B-1E72FD89F46C}" srcId="{E5E70E58-7687-403C-AA34-473ADC7C714C}" destId="{894C4E36-D812-435B-9942-F13BAE931A9C}" srcOrd="3" destOrd="0" parTransId="{EC23171E-6A58-4766-B3B0-EB949665CB9F}" sibTransId="{82453E6A-BD12-45E0-834B-23E937FA07DD}"/>
    <dgm:cxn modelId="{42E090B1-3D32-4E53-B83C-5893092AA59D}" type="presOf" srcId="{07981950-F0DC-4930-AA96-148CA5FEFD0E}" destId="{D63ABA50-D0EA-4E8F-9DBF-3C265C51772E}" srcOrd="0" destOrd="0" presId="urn:microsoft.com/office/officeart/2018/5/layout/IconCircleLabelList"/>
    <dgm:cxn modelId="{32A24ED2-BDCF-485B-A698-94395648486A}" srcId="{E5E70E58-7687-403C-AA34-473ADC7C714C}" destId="{BCE89C6A-7C01-467C-AA3A-40F4911C8207}" srcOrd="5" destOrd="0" parTransId="{49D34F9B-7D23-41EA-B1B0-5476848EA6CB}" sibTransId="{D41027A4-8E03-4FCA-8F07-F84C6A994702}"/>
    <dgm:cxn modelId="{C3AE58E8-8D99-4AB2-8FAF-9D369ADC562E}" type="presOf" srcId="{F2B99981-63FE-41FF-9FDB-419B1CBF2F61}" destId="{14E34D03-F9A4-4042-ACBC-F8E857BB5FED}" srcOrd="0" destOrd="0" presId="urn:microsoft.com/office/officeart/2018/5/layout/IconCircleLabelList"/>
    <dgm:cxn modelId="{9FBAF7F6-6705-4251-9326-E6940251EDD1}" type="presOf" srcId="{D9AE0C45-A7E6-4395-A4A1-E6E39B119ABC}" destId="{CF9E6186-1D93-407F-B0BB-6EC916674C2E}" srcOrd="0" destOrd="0" presId="urn:microsoft.com/office/officeart/2018/5/layout/IconCircleLabelList"/>
    <dgm:cxn modelId="{92D240C9-3F85-4C07-BA42-41119DFE2EE8}" type="presParOf" srcId="{A2B7EC74-26C2-4A42-8256-12D49D51EF2A}" destId="{AB79AB2A-2782-44D6-84DD-C1A88FB1F5E2}" srcOrd="0" destOrd="0" presId="urn:microsoft.com/office/officeart/2018/5/layout/IconCircleLabelList"/>
    <dgm:cxn modelId="{8D01560B-9379-404E-876C-A50C10739D08}" type="presParOf" srcId="{AB79AB2A-2782-44D6-84DD-C1A88FB1F5E2}" destId="{10F33111-B92A-440E-A54E-00E7DCADB4B5}" srcOrd="0" destOrd="0" presId="urn:microsoft.com/office/officeart/2018/5/layout/IconCircleLabelList"/>
    <dgm:cxn modelId="{087A7AF8-1BFA-436F-BD6D-6DB7AAB86698}" type="presParOf" srcId="{AB79AB2A-2782-44D6-84DD-C1A88FB1F5E2}" destId="{D380D878-9D9A-44B4-A460-0FD82AAE2FC3}" srcOrd="1" destOrd="0" presId="urn:microsoft.com/office/officeart/2018/5/layout/IconCircleLabelList"/>
    <dgm:cxn modelId="{F9CF92D4-D785-4E77-8F48-0C05534F7147}" type="presParOf" srcId="{AB79AB2A-2782-44D6-84DD-C1A88FB1F5E2}" destId="{41D4EBB9-4CDE-441A-9B03-6E94665C83BE}" srcOrd="2" destOrd="0" presId="urn:microsoft.com/office/officeart/2018/5/layout/IconCircleLabelList"/>
    <dgm:cxn modelId="{905712B3-2DFA-4325-A29F-F31DC9C1568C}" type="presParOf" srcId="{AB79AB2A-2782-44D6-84DD-C1A88FB1F5E2}" destId="{852DC169-FC46-422D-92B2-59A1FE0B488A}" srcOrd="3" destOrd="0" presId="urn:microsoft.com/office/officeart/2018/5/layout/IconCircleLabelList"/>
    <dgm:cxn modelId="{33D46E8A-A54D-4A42-8161-1C831B70F82E}" type="presParOf" srcId="{A2B7EC74-26C2-4A42-8256-12D49D51EF2A}" destId="{11DD41EA-E143-4D19-95AE-33C760FBABDC}" srcOrd="1" destOrd="0" presId="urn:microsoft.com/office/officeart/2018/5/layout/IconCircleLabelList"/>
    <dgm:cxn modelId="{FB119C9B-3F63-44AA-93C0-E9CBEB14BF33}" type="presParOf" srcId="{A2B7EC74-26C2-4A42-8256-12D49D51EF2A}" destId="{C4EF0CD8-9105-470C-A0B0-70E215A0079C}" srcOrd="2" destOrd="0" presId="urn:microsoft.com/office/officeart/2018/5/layout/IconCircleLabelList"/>
    <dgm:cxn modelId="{1826C625-B65B-44D9-AD44-DE34ED48F9B2}" type="presParOf" srcId="{C4EF0CD8-9105-470C-A0B0-70E215A0079C}" destId="{9E7068C3-418C-4B21-BEE9-62E9F972AFA6}" srcOrd="0" destOrd="0" presId="urn:microsoft.com/office/officeart/2018/5/layout/IconCircleLabelList"/>
    <dgm:cxn modelId="{059FB0A7-5F62-466D-9AC6-485691197414}" type="presParOf" srcId="{C4EF0CD8-9105-470C-A0B0-70E215A0079C}" destId="{6D808C9E-F8CB-4013-B8B2-CCB6DF80B5A7}" srcOrd="1" destOrd="0" presId="urn:microsoft.com/office/officeart/2018/5/layout/IconCircleLabelList"/>
    <dgm:cxn modelId="{C21F19CD-DF53-4ED4-AD38-7AA1E15C1178}" type="presParOf" srcId="{C4EF0CD8-9105-470C-A0B0-70E215A0079C}" destId="{7946D5F5-128F-4CEF-BBB7-7F813A97526A}" srcOrd="2" destOrd="0" presId="urn:microsoft.com/office/officeart/2018/5/layout/IconCircleLabelList"/>
    <dgm:cxn modelId="{11D62E20-1E8B-4B79-BD56-627FBF75E297}" type="presParOf" srcId="{C4EF0CD8-9105-470C-A0B0-70E215A0079C}" destId="{D63ABA50-D0EA-4E8F-9DBF-3C265C51772E}" srcOrd="3" destOrd="0" presId="urn:microsoft.com/office/officeart/2018/5/layout/IconCircleLabelList"/>
    <dgm:cxn modelId="{55E8EE90-0F83-4080-8522-E988D616B4D2}" type="presParOf" srcId="{A2B7EC74-26C2-4A42-8256-12D49D51EF2A}" destId="{A7020C4F-0DF1-4677-A917-94C921B8C850}" srcOrd="3" destOrd="0" presId="urn:microsoft.com/office/officeart/2018/5/layout/IconCircleLabelList"/>
    <dgm:cxn modelId="{C078F350-5C1F-46B7-9442-E9715CB781F5}" type="presParOf" srcId="{A2B7EC74-26C2-4A42-8256-12D49D51EF2A}" destId="{26883502-8E0B-47F7-B562-41B0FDDD6EF9}" srcOrd="4" destOrd="0" presId="urn:microsoft.com/office/officeart/2018/5/layout/IconCircleLabelList"/>
    <dgm:cxn modelId="{93C74B7A-1C3F-428D-9F62-7A2CDF8AEF56}" type="presParOf" srcId="{26883502-8E0B-47F7-B562-41B0FDDD6EF9}" destId="{058F93E7-5A2B-41A6-BB07-DF8AEBAD0A9F}" srcOrd="0" destOrd="0" presId="urn:microsoft.com/office/officeart/2018/5/layout/IconCircleLabelList"/>
    <dgm:cxn modelId="{F29BC2FB-CB4A-42B8-A21D-03547CD2AA6B}" type="presParOf" srcId="{26883502-8E0B-47F7-B562-41B0FDDD6EF9}" destId="{BC537B2A-8CA2-4F9F-B430-997ADD7F6BB6}" srcOrd="1" destOrd="0" presId="urn:microsoft.com/office/officeart/2018/5/layout/IconCircleLabelList"/>
    <dgm:cxn modelId="{69CE335E-293C-4C83-AC51-D85CF93EDFE8}" type="presParOf" srcId="{26883502-8E0B-47F7-B562-41B0FDDD6EF9}" destId="{ABA2A652-1C85-433F-A758-7D17859A38A8}" srcOrd="2" destOrd="0" presId="urn:microsoft.com/office/officeart/2018/5/layout/IconCircleLabelList"/>
    <dgm:cxn modelId="{FCF901C7-9054-441B-ABA6-535A89801EE0}" type="presParOf" srcId="{26883502-8E0B-47F7-B562-41B0FDDD6EF9}" destId="{CF9E6186-1D93-407F-B0BB-6EC916674C2E}" srcOrd="3" destOrd="0" presId="urn:microsoft.com/office/officeart/2018/5/layout/IconCircleLabelList"/>
    <dgm:cxn modelId="{F5AE50A3-2D4C-49E3-8CFB-94F4B41502AC}" type="presParOf" srcId="{A2B7EC74-26C2-4A42-8256-12D49D51EF2A}" destId="{BB5598EC-DD1B-4F92-99EA-003773E452FB}" srcOrd="5" destOrd="0" presId="urn:microsoft.com/office/officeart/2018/5/layout/IconCircleLabelList"/>
    <dgm:cxn modelId="{E644633A-E818-46A5-B4CF-05D987C01EE5}" type="presParOf" srcId="{A2B7EC74-26C2-4A42-8256-12D49D51EF2A}" destId="{29337DC1-146E-40DA-9CFA-78FB9B7379C0}" srcOrd="6" destOrd="0" presId="urn:microsoft.com/office/officeart/2018/5/layout/IconCircleLabelList"/>
    <dgm:cxn modelId="{0DC5AC7F-9DC2-4695-8004-EF30BF832DFB}" type="presParOf" srcId="{29337DC1-146E-40DA-9CFA-78FB9B7379C0}" destId="{E01978F0-1F79-4F09-81D8-CB7E02D7FCDE}" srcOrd="0" destOrd="0" presId="urn:microsoft.com/office/officeart/2018/5/layout/IconCircleLabelList"/>
    <dgm:cxn modelId="{A37333F5-C04C-49E2-84FD-13AA1DE84C43}" type="presParOf" srcId="{29337DC1-146E-40DA-9CFA-78FB9B7379C0}" destId="{08B98019-FB38-4E8E-9DFF-10D0C6463CC5}" srcOrd="1" destOrd="0" presId="urn:microsoft.com/office/officeart/2018/5/layout/IconCircleLabelList"/>
    <dgm:cxn modelId="{CA74FE3D-0AB2-44EB-BADC-7B2458CD789D}" type="presParOf" srcId="{29337DC1-146E-40DA-9CFA-78FB9B7379C0}" destId="{7F881825-354C-4466-99EB-46A4D1D441AD}" srcOrd="2" destOrd="0" presId="urn:microsoft.com/office/officeart/2018/5/layout/IconCircleLabelList"/>
    <dgm:cxn modelId="{93236EC9-8FBC-4F7B-8B8C-43C2D9372B70}" type="presParOf" srcId="{29337DC1-146E-40DA-9CFA-78FB9B7379C0}" destId="{971CCAEC-52EA-487A-85D4-81C499A53775}" srcOrd="3" destOrd="0" presId="urn:microsoft.com/office/officeart/2018/5/layout/IconCircleLabelList"/>
    <dgm:cxn modelId="{517D278C-82DA-4D3F-9FCD-D5B808B61AF8}" type="presParOf" srcId="{A2B7EC74-26C2-4A42-8256-12D49D51EF2A}" destId="{A360C97D-04DF-4CC2-9AC6-0061A841E013}" srcOrd="7" destOrd="0" presId="urn:microsoft.com/office/officeart/2018/5/layout/IconCircleLabelList"/>
    <dgm:cxn modelId="{39E7BFA5-D51C-42F6-8027-0E472F36D108}" type="presParOf" srcId="{A2B7EC74-26C2-4A42-8256-12D49D51EF2A}" destId="{0817DC63-29E1-4A97-ADF1-0EA7089F028F}" srcOrd="8" destOrd="0" presId="urn:microsoft.com/office/officeart/2018/5/layout/IconCircleLabelList"/>
    <dgm:cxn modelId="{FF6B58E8-48B3-44A2-883B-936B6CBDDF74}" type="presParOf" srcId="{0817DC63-29E1-4A97-ADF1-0EA7089F028F}" destId="{D29B16A6-754A-4B6E-952E-27FD97B22AF4}" srcOrd="0" destOrd="0" presId="urn:microsoft.com/office/officeart/2018/5/layout/IconCircleLabelList"/>
    <dgm:cxn modelId="{6F837D9B-2CAF-4D91-9C07-DB97F9FCEFA3}" type="presParOf" srcId="{0817DC63-29E1-4A97-ADF1-0EA7089F028F}" destId="{DC884E7C-C34C-448E-BFF9-9667F33FF418}" srcOrd="1" destOrd="0" presId="urn:microsoft.com/office/officeart/2018/5/layout/IconCircleLabelList"/>
    <dgm:cxn modelId="{CFDF3B91-4260-4F98-8C61-17BC57CD975B}" type="presParOf" srcId="{0817DC63-29E1-4A97-ADF1-0EA7089F028F}" destId="{EC6ED059-1667-4CFF-B225-E2D322D868B7}" srcOrd="2" destOrd="0" presId="urn:microsoft.com/office/officeart/2018/5/layout/IconCircleLabelList"/>
    <dgm:cxn modelId="{C7B2DDD6-51E4-4EFD-B77F-A2C6B164A4F9}" type="presParOf" srcId="{0817DC63-29E1-4A97-ADF1-0EA7089F028F}" destId="{14E34D03-F9A4-4042-ACBC-F8E857BB5FED}" srcOrd="3" destOrd="0" presId="urn:microsoft.com/office/officeart/2018/5/layout/IconCircleLabelList"/>
    <dgm:cxn modelId="{9F76EDD8-80BC-4675-A593-7F360B596032}" type="presParOf" srcId="{A2B7EC74-26C2-4A42-8256-12D49D51EF2A}" destId="{E08B2951-AFC6-4A74-A787-326920B1B860}" srcOrd="9" destOrd="0" presId="urn:microsoft.com/office/officeart/2018/5/layout/IconCircleLabelList"/>
    <dgm:cxn modelId="{9F5C151E-FC9F-4B07-AFC1-DE9F4B38231E}" type="presParOf" srcId="{A2B7EC74-26C2-4A42-8256-12D49D51EF2A}" destId="{5F4EF3CF-BF9E-4844-B301-0BCA64BCE6AE}" srcOrd="10" destOrd="0" presId="urn:microsoft.com/office/officeart/2018/5/layout/IconCircleLabelList"/>
    <dgm:cxn modelId="{A6338B7F-CB09-422E-9157-0A0BF7A5101A}" type="presParOf" srcId="{5F4EF3CF-BF9E-4844-B301-0BCA64BCE6AE}" destId="{B188E358-B2FB-4EAF-9173-EE597961F8AC}" srcOrd="0" destOrd="0" presId="urn:microsoft.com/office/officeart/2018/5/layout/IconCircleLabelList"/>
    <dgm:cxn modelId="{A1D8ECA9-2D31-44E6-8F9E-B7BA4FA6DD76}" type="presParOf" srcId="{5F4EF3CF-BF9E-4844-B301-0BCA64BCE6AE}" destId="{F8029660-E64A-4458-B92C-C78F1F2E9053}" srcOrd="1" destOrd="0" presId="urn:microsoft.com/office/officeart/2018/5/layout/IconCircleLabelList"/>
    <dgm:cxn modelId="{230B9885-423B-4D96-BA4E-B94BB1BA20BB}" type="presParOf" srcId="{5F4EF3CF-BF9E-4844-B301-0BCA64BCE6AE}" destId="{3A18EE1D-637C-45E0-A19C-CE840C558F4E}" srcOrd="2" destOrd="0" presId="urn:microsoft.com/office/officeart/2018/5/layout/IconCircleLabelList"/>
    <dgm:cxn modelId="{07D3ABC6-BF03-46F7-B7BF-9CA5D0100C44}" type="presParOf" srcId="{5F4EF3CF-BF9E-4844-B301-0BCA64BCE6AE}" destId="{26E5AF35-9011-43DE-ACD5-BE0412D5B6E9}" srcOrd="3" destOrd="0" presId="urn:microsoft.com/office/officeart/2018/5/layout/IconCircleLabelList"/>
    <dgm:cxn modelId="{DA2C55CA-C23E-4FC4-B075-841504A0CBD4}" type="presParOf" srcId="{A2B7EC74-26C2-4A42-8256-12D49D51EF2A}" destId="{B9B64FCD-7247-4DAC-BC3B-3CCDD15B05FD}" srcOrd="11" destOrd="0" presId="urn:microsoft.com/office/officeart/2018/5/layout/IconCircleLabelList"/>
    <dgm:cxn modelId="{BF72AD37-AC2D-4885-8AB2-4BCDD030C3BC}" type="presParOf" srcId="{A2B7EC74-26C2-4A42-8256-12D49D51EF2A}" destId="{70F6D611-3DDE-4BD8-82E2-E496B917290E}" srcOrd="12" destOrd="0" presId="urn:microsoft.com/office/officeart/2018/5/layout/IconCircleLabelList"/>
    <dgm:cxn modelId="{224E1A3A-294F-4682-AA69-0211A91601E1}" type="presParOf" srcId="{70F6D611-3DDE-4BD8-82E2-E496B917290E}" destId="{C435775E-02B6-4DEB-BF95-11CC2CB8447F}" srcOrd="0" destOrd="0" presId="urn:microsoft.com/office/officeart/2018/5/layout/IconCircleLabelList"/>
    <dgm:cxn modelId="{B62E8BC5-73C9-4776-8127-1670D60AE64B}" type="presParOf" srcId="{70F6D611-3DDE-4BD8-82E2-E496B917290E}" destId="{2A1715BF-1B2C-4545-8EA2-A5F9852082FE}" srcOrd="1" destOrd="0" presId="urn:microsoft.com/office/officeart/2018/5/layout/IconCircleLabelList"/>
    <dgm:cxn modelId="{1AD001CF-987D-4432-B486-BFED0A140127}" type="presParOf" srcId="{70F6D611-3DDE-4BD8-82E2-E496B917290E}" destId="{1AE1708B-2F6D-4733-BA04-9BB4B035226A}" srcOrd="2" destOrd="0" presId="urn:microsoft.com/office/officeart/2018/5/layout/IconCircleLabelList"/>
    <dgm:cxn modelId="{84ECBBAB-AA0E-4F47-B840-CE11248F2A87}" type="presParOf" srcId="{70F6D611-3DDE-4BD8-82E2-E496B917290E}" destId="{0FFED026-7464-4E1A-AC76-55C51A9E94DE}" srcOrd="3" destOrd="0" presId="urn:microsoft.com/office/officeart/2018/5/layout/IconCircleLabelList"/>
    <dgm:cxn modelId="{CB1C8240-BDCC-43DF-9314-2687931C062D}" type="presParOf" srcId="{A2B7EC74-26C2-4A42-8256-12D49D51EF2A}" destId="{5ED5CE24-643C-4CF0-8516-C98EAA707B7E}" srcOrd="13" destOrd="0" presId="urn:microsoft.com/office/officeart/2018/5/layout/IconCircleLabelList"/>
    <dgm:cxn modelId="{55AF2E8D-B2BA-42DA-B69A-AE513DE0B6C1}" type="presParOf" srcId="{A2B7EC74-26C2-4A42-8256-12D49D51EF2A}" destId="{BC8CFD61-0031-4B52-BC46-9A5BD41BAF54}" srcOrd="14" destOrd="0" presId="urn:microsoft.com/office/officeart/2018/5/layout/IconCircleLabelList"/>
    <dgm:cxn modelId="{F7185401-5DD5-4661-A47F-6C665E23D79E}" type="presParOf" srcId="{BC8CFD61-0031-4B52-BC46-9A5BD41BAF54}" destId="{DF109682-51A9-4F7F-8E81-2D798EDBBDC0}" srcOrd="0" destOrd="0" presId="urn:microsoft.com/office/officeart/2018/5/layout/IconCircleLabelList"/>
    <dgm:cxn modelId="{7E2307B4-FD10-48D2-8C17-E19E71DBA490}" type="presParOf" srcId="{BC8CFD61-0031-4B52-BC46-9A5BD41BAF54}" destId="{833B576D-30FB-4270-A5C0-C0D40BCFC8D8}" srcOrd="1" destOrd="0" presId="urn:microsoft.com/office/officeart/2018/5/layout/IconCircleLabelList"/>
    <dgm:cxn modelId="{47946714-1346-4032-8795-295E2966702B}" type="presParOf" srcId="{BC8CFD61-0031-4B52-BC46-9A5BD41BAF54}" destId="{486AF574-D153-4A71-8FEB-FC02157E763B}" srcOrd="2" destOrd="0" presId="urn:microsoft.com/office/officeart/2018/5/layout/IconCircleLabelList"/>
    <dgm:cxn modelId="{8408194A-BCC3-4568-B4AE-74EC58305732}" type="presParOf" srcId="{BC8CFD61-0031-4B52-BC46-9A5BD41BAF54}" destId="{C01C265B-4356-4362-91A8-12A9F555DBC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F33111-B92A-440E-A54E-00E7DCADB4B5}">
      <dsp:nvSpPr>
        <dsp:cNvPr id="0" name=""/>
        <dsp:cNvSpPr/>
      </dsp:nvSpPr>
      <dsp:spPr>
        <a:xfrm>
          <a:off x="334178" y="211"/>
          <a:ext cx="965039" cy="96503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80D878-9D9A-44B4-A460-0FD82AAE2FC3}">
      <dsp:nvSpPr>
        <dsp:cNvPr id="0" name=""/>
        <dsp:cNvSpPr/>
      </dsp:nvSpPr>
      <dsp:spPr>
        <a:xfrm>
          <a:off x="539842" y="205875"/>
          <a:ext cx="553710" cy="5537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2DC169-FC46-422D-92B2-59A1FE0B488A}">
      <dsp:nvSpPr>
        <dsp:cNvPr id="0" name=""/>
        <dsp:cNvSpPr/>
      </dsp:nvSpPr>
      <dsp:spPr>
        <a:xfrm>
          <a:off x="25682"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dirty="0"/>
            <a:t>Dijkstra’s algorithm</a:t>
          </a:r>
        </a:p>
      </dsp:txBody>
      <dsp:txXfrm>
        <a:off x="25682" y="1265836"/>
        <a:ext cx="1582031" cy="632812"/>
      </dsp:txXfrm>
    </dsp:sp>
    <dsp:sp modelId="{9E7068C3-418C-4B21-BEE9-62E9F972AFA6}">
      <dsp:nvSpPr>
        <dsp:cNvPr id="0" name=""/>
        <dsp:cNvSpPr/>
      </dsp:nvSpPr>
      <dsp:spPr>
        <a:xfrm>
          <a:off x="2193064" y="211"/>
          <a:ext cx="965039" cy="96503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808C9E-F8CB-4013-B8B2-CCB6DF80B5A7}">
      <dsp:nvSpPr>
        <dsp:cNvPr id="0" name=""/>
        <dsp:cNvSpPr/>
      </dsp:nvSpPr>
      <dsp:spPr>
        <a:xfrm>
          <a:off x="2398728" y="205875"/>
          <a:ext cx="553710" cy="5537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3ABA50-D0EA-4E8F-9DBF-3C265C51772E}">
      <dsp:nvSpPr>
        <dsp:cNvPr id="0" name=""/>
        <dsp:cNvSpPr/>
      </dsp:nvSpPr>
      <dsp:spPr>
        <a:xfrm>
          <a:off x="1884568"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dirty="0" err="1"/>
            <a:t>Draw_graph</a:t>
          </a:r>
          <a:r>
            <a:rPr lang="en-US" sz="1500" kern="1200" dirty="0"/>
            <a:t> </a:t>
          </a:r>
        </a:p>
      </dsp:txBody>
      <dsp:txXfrm>
        <a:off x="1884568" y="1265836"/>
        <a:ext cx="1582031" cy="632812"/>
      </dsp:txXfrm>
    </dsp:sp>
    <dsp:sp modelId="{058F93E7-5A2B-41A6-BB07-DF8AEBAD0A9F}">
      <dsp:nvSpPr>
        <dsp:cNvPr id="0" name=""/>
        <dsp:cNvSpPr/>
      </dsp:nvSpPr>
      <dsp:spPr>
        <a:xfrm>
          <a:off x="4051951" y="211"/>
          <a:ext cx="965039" cy="96503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537B2A-8CA2-4F9F-B430-997ADD7F6BB6}">
      <dsp:nvSpPr>
        <dsp:cNvPr id="0" name=""/>
        <dsp:cNvSpPr/>
      </dsp:nvSpPr>
      <dsp:spPr>
        <a:xfrm>
          <a:off x="4257615" y="205875"/>
          <a:ext cx="553710" cy="5537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9E6186-1D93-407F-B0BB-6EC916674C2E}">
      <dsp:nvSpPr>
        <dsp:cNvPr id="0" name=""/>
        <dsp:cNvSpPr/>
      </dsp:nvSpPr>
      <dsp:spPr>
        <a:xfrm>
          <a:off x="3743455"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Reset_graph</a:t>
          </a:r>
        </a:p>
      </dsp:txBody>
      <dsp:txXfrm>
        <a:off x="3743455" y="1265836"/>
        <a:ext cx="1582031" cy="632812"/>
      </dsp:txXfrm>
    </dsp:sp>
    <dsp:sp modelId="{E01978F0-1F79-4F09-81D8-CB7E02D7FCDE}">
      <dsp:nvSpPr>
        <dsp:cNvPr id="0" name=""/>
        <dsp:cNvSpPr/>
      </dsp:nvSpPr>
      <dsp:spPr>
        <a:xfrm>
          <a:off x="5910838" y="211"/>
          <a:ext cx="965039" cy="96503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B98019-FB38-4E8E-9DFF-10D0C6463CC5}">
      <dsp:nvSpPr>
        <dsp:cNvPr id="0" name=""/>
        <dsp:cNvSpPr/>
      </dsp:nvSpPr>
      <dsp:spPr>
        <a:xfrm>
          <a:off x="6116502" y="205875"/>
          <a:ext cx="553710" cy="5537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1CCAEC-52EA-487A-85D4-81C499A53775}">
      <dsp:nvSpPr>
        <dsp:cNvPr id="0" name=""/>
        <dsp:cNvSpPr/>
      </dsp:nvSpPr>
      <dsp:spPr>
        <a:xfrm>
          <a:off x="5602342"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Color_path</a:t>
          </a:r>
        </a:p>
      </dsp:txBody>
      <dsp:txXfrm>
        <a:off x="5602342" y="1265836"/>
        <a:ext cx="1582031" cy="632812"/>
      </dsp:txXfrm>
    </dsp:sp>
    <dsp:sp modelId="{D29B16A6-754A-4B6E-952E-27FD97B22AF4}">
      <dsp:nvSpPr>
        <dsp:cNvPr id="0" name=""/>
        <dsp:cNvSpPr/>
      </dsp:nvSpPr>
      <dsp:spPr>
        <a:xfrm>
          <a:off x="7769725" y="211"/>
          <a:ext cx="965039" cy="96503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884E7C-C34C-448E-BFF9-9667F33FF418}">
      <dsp:nvSpPr>
        <dsp:cNvPr id="0" name=""/>
        <dsp:cNvSpPr/>
      </dsp:nvSpPr>
      <dsp:spPr>
        <a:xfrm>
          <a:off x="7975389" y="205875"/>
          <a:ext cx="553710" cy="55371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E34D03-F9A4-4042-ACBC-F8E857BB5FED}">
      <dsp:nvSpPr>
        <dsp:cNvPr id="0" name=""/>
        <dsp:cNvSpPr/>
      </dsp:nvSpPr>
      <dsp:spPr>
        <a:xfrm>
          <a:off x="7461228"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Draw_edge &amp; draw_node</a:t>
          </a:r>
        </a:p>
      </dsp:txBody>
      <dsp:txXfrm>
        <a:off x="7461228" y="1265836"/>
        <a:ext cx="1582031" cy="632812"/>
      </dsp:txXfrm>
    </dsp:sp>
    <dsp:sp modelId="{B188E358-B2FB-4EAF-9173-EE597961F8AC}">
      <dsp:nvSpPr>
        <dsp:cNvPr id="0" name=""/>
        <dsp:cNvSpPr/>
      </dsp:nvSpPr>
      <dsp:spPr>
        <a:xfrm>
          <a:off x="9628611" y="211"/>
          <a:ext cx="965039" cy="96503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029660-E64A-4458-B92C-C78F1F2E9053}">
      <dsp:nvSpPr>
        <dsp:cNvPr id="0" name=""/>
        <dsp:cNvSpPr/>
      </dsp:nvSpPr>
      <dsp:spPr>
        <a:xfrm>
          <a:off x="9834275" y="205875"/>
          <a:ext cx="553710" cy="55371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E5AF35-9011-43DE-ACD5-BE0412D5B6E9}">
      <dsp:nvSpPr>
        <dsp:cNvPr id="0" name=""/>
        <dsp:cNvSpPr/>
      </dsp:nvSpPr>
      <dsp:spPr>
        <a:xfrm>
          <a:off x="9320115"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Draw_edge_label</a:t>
          </a:r>
        </a:p>
      </dsp:txBody>
      <dsp:txXfrm>
        <a:off x="9320115" y="1265836"/>
        <a:ext cx="1582031" cy="632812"/>
      </dsp:txXfrm>
    </dsp:sp>
    <dsp:sp modelId="{C435775E-02B6-4DEB-BF95-11CC2CB8447F}">
      <dsp:nvSpPr>
        <dsp:cNvPr id="0" name=""/>
        <dsp:cNvSpPr/>
      </dsp:nvSpPr>
      <dsp:spPr>
        <a:xfrm>
          <a:off x="4051951" y="2294156"/>
          <a:ext cx="965039" cy="96503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1715BF-1B2C-4545-8EA2-A5F9852082FE}">
      <dsp:nvSpPr>
        <dsp:cNvPr id="0" name=""/>
        <dsp:cNvSpPr/>
      </dsp:nvSpPr>
      <dsp:spPr>
        <a:xfrm>
          <a:off x="4257615" y="2499820"/>
          <a:ext cx="553710" cy="55371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FED026-7464-4E1A-AC76-55C51A9E94DE}">
      <dsp:nvSpPr>
        <dsp:cNvPr id="0" name=""/>
        <dsp:cNvSpPr/>
      </dsp:nvSpPr>
      <dsp:spPr>
        <a:xfrm>
          <a:off x="3743455" y="3559781"/>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Class DijkstraGUI</a:t>
          </a:r>
        </a:p>
      </dsp:txBody>
      <dsp:txXfrm>
        <a:off x="3743455" y="3559781"/>
        <a:ext cx="1582031" cy="632812"/>
      </dsp:txXfrm>
    </dsp:sp>
    <dsp:sp modelId="{DF109682-51A9-4F7F-8E81-2D798EDBBDC0}">
      <dsp:nvSpPr>
        <dsp:cNvPr id="0" name=""/>
        <dsp:cNvSpPr/>
      </dsp:nvSpPr>
      <dsp:spPr>
        <a:xfrm>
          <a:off x="5910838" y="2294156"/>
          <a:ext cx="965039" cy="96503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3B576D-30FB-4270-A5C0-C0D40BCFC8D8}">
      <dsp:nvSpPr>
        <dsp:cNvPr id="0" name=""/>
        <dsp:cNvSpPr/>
      </dsp:nvSpPr>
      <dsp:spPr>
        <a:xfrm>
          <a:off x="6116502" y="2499820"/>
          <a:ext cx="553710" cy="55371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1C265B-4356-4362-91A8-12A9F555DBCB}">
      <dsp:nvSpPr>
        <dsp:cNvPr id="0" name=""/>
        <dsp:cNvSpPr/>
      </dsp:nvSpPr>
      <dsp:spPr>
        <a:xfrm>
          <a:off x="5602342" y="3559781"/>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Run_algorithm</a:t>
          </a:r>
        </a:p>
      </dsp:txBody>
      <dsp:txXfrm>
        <a:off x="5602342" y="3559781"/>
        <a:ext cx="1582031" cy="632812"/>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706D9A-D8B8-88DF-26B3-C1A28DBAC75A}"/>
              </a:ext>
            </a:extLst>
          </p:cNvPr>
          <p:cNvSpPr>
            <a:spLocks noGrp="1"/>
          </p:cNvSpPr>
          <p:nvPr>
            <p:ph type="ctrTitle"/>
          </p:nvPr>
        </p:nvSpPr>
        <p:spPr>
          <a:xfrm>
            <a:off x="838200" y="963507"/>
            <a:ext cx="3494362" cy="4930986"/>
          </a:xfrm>
        </p:spPr>
        <p:txBody>
          <a:bodyPr vert="horz" lIns="91440" tIns="45720" rIns="91440" bIns="45720" rtlCol="0" anchor="ctr">
            <a:normAutofit/>
          </a:bodyPr>
          <a:lstStyle/>
          <a:p>
            <a:pPr algn="r"/>
            <a:r>
              <a:rPr lang="en-US" sz="4400" kern="1200" dirty="0">
                <a:solidFill>
                  <a:schemeClr val="accent1"/>
                </a:solidFill>
                <a:latin typeface="+mj-lt"/>
                <a:ea typeface="+mj-ea"/>
                <a:cs typeface="+mj-cs"/>
              </a:rPr>
              <a:t>Interactive Maps</a:t>
            </a:r>
            <a:br>
              <a:rPr lang="en-US" sz="4400" kern="1200" dirty="0">
                <a:solidFill>
                  <a:schemeClr val="accent1"/>
                </a:solidFill>
                <a:latin typeface="+mj-lt"/>
                <a:ea typeface="+mj-ea"/>
                <a:cs typeface="+mj-cs"/>
              </a:rPr>
            </a:br>
            <a:endParaRPr lang="en-US" sz="4400" kern="1200" dirty="0">
              <a:solidFill>
                <a:schemeClr val="accent1"/>
              </a:solidFill>
              <a:latin typeface="+mj-lt"/>
              <a:ea typeface="+mj-ea"/>
              <a:cs typeface="+mj-cs"/>
            </a:endParaRPr>
          </a:p>
        </p:txBody>
      </p:sp>
      <p:cxnSp>
        <p:nvCxnSpPr>
          <p:cNvPr id="12" name="Straight Connector 11">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C52BC48D-7D5D-506B-65D0-1D58D2FE9FD1}"/>
              </a:ext>
            </a:extLst>
          </p:cNvPr>
          <p:cNvSpPr>
            <a:spLocks noGrp="1"/>
          </p:cNvSpPr>
          <p:nvPr>
            <p:ph type="subTitle" idx="1"/>
          </p:nvPr>
        </p:nvSpPr>
        <p:spPr>
          <a:xfrm>
            <a:off x="4976030" y="963507"/>
            <a:ext cx="6250940" cy="2304627"/>
          </a:xfrm>
        </p:spPr>
        <p:txBody>
          <a:bodyPr vert="horz" lIns="91440" tIns="45720" rIns="91440" bIns="45720" rtlCol="0" anchor="b">
            <a:normAutofit/>
          </a:bodyPr>
          <a:lstStyle/>
          <a:p>
            <a:pPr indent="-228600" algn="l">
              <a:buFont typeface="Arial" panose="020B0604020202020204" pitchFamily="34" charset="0"/>
              <a:buChar char="•"/>
            </a:pPr>
            <a:r>
              <a:rPr lang="en-US" sz="2000" dirty="0"/>
              <a:t>Design Overview</a:t>
            </a:r>
          </a:p>
          <a:p>
            <a:pPr indent="-228600" algn="l">
              <a:buFont typeface="Arial" panose="020B0604020202020204" pitchFamily="34" charset="0"/>
              <a:buChar char="•"/>
            </a:pPr>
            <a:endParaRPr lang="en-US" sz="2000" dirty="0"/>
          </a:p>
        </p:txBody>
      </p:sp>
      <p:sp>
        <p:nvSpPr>
          <p:cNvPr id="5" name="TextBox 4">
            <a:extLst>
              <a:ext uri="{FF2B5EF4-FFF2-40B4-BE49-F238E27FC236}">
                <a16:creationId xmlns:a16="http://schemas.microsoft.com/office/drawing/2014/main" id="{73A6323E-B084-28E9-053A-A1731D4BD750}"/>
              </a:ext>
            </a:extLst>
          </p:cNvPr>
          <p:cNvSpPr txBox="1"/>
          <p:nvPr/>
        </p:nvSpPr>
        <p:spPr>
          <a:xfrm>
            <a:off x="4976030" y="3589866"/>
            <a:ext cx="6250940" cy="230462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0" i="0">
                <a:effectLst/>
              </a:rPr>
              <a:t> Design of testing</a:t>
            </a:r>
            <a:endParaRPr lang="en-US" sz="2000" dirty="0"/>
          </a:p>
        </p:txBody>
      </p:sp>
    </p:spTree>
    <p:extLst>
      <p:ext uri="{BB962C8B-B14F-4D97-AF65-F5344CB8AC3E}">
        <p14:creationId xmlns:p14="http://schemas.microsoft.com/office/powerpoint/2010/main" val="3098444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Chart&#10;&#10;Description automatically generated">
            <a:extLst>
              <a:ext uri="{FF2B5EF4-FFF2-40B4-BE49-F238E27FC236}">
                <a16:creationId xmlns:a16="http://schemas.microsoft.com/office/drawing/2014/main" id="{DB0E37A4-41DF-7001-1A67-90CDC8943E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381956" y="643467"/>
            <a:ext cx="7428087"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3"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a:extLst>
              <a:ext uri="{FF2B5EF4-FFF2-40B4-BE49-F238E27FC236}">
                <a16:creationId xmlns:a16="http://schemas.microsoft.com/office/drawing/2014/main" id="{DF2180E4-FC02-FCD5-D397-E60F02A077B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34790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0726D4-9298-1546-C2E7-E18062900B1F}"/>
              </a:ext>
            </a:extLst>
          </p:cNvPr>
          <p:cNvSpPr>
            <a:spLocks noGrp="1"/>
          </p:cNvSpPr>
          <p:nvPr>
            <p:ph type="title"/>
          </p:nvPr>
        </p:nvSpPr>
        <p:spPr>
          <a:xfrm>
            <a:off x="6094105" y="802955"/>
            <a:ext cx="4977976" cy="1454051"/>
          </a:xfrm>
        </p:spPr>
        <p:txBody>
          <a:bodyPr>
            <a:normAutofit/>
          </a:bodyPr>
          <a:lstStyle/>
          <a:p>
            <a:r>
              <a:rPr lang="en-US" sz="3600" dirty="0">
                <a:solidFill>
                  <a:schemeClr val="tx2"/>
                </a:solidFill>
              </a:rPr>
              <a:t>Goals to be reached</a:t>
            </a:r>
          </a:p>
        </p:txBody>
      </p:sp>
      <p:pic>
        <p:nvPicPr>
          <p:cNvPr id="11" name="Graphic 6" descr="Bike">
            <a:extLst>
              <a:ext uri="{FF2B5EF4-FFF2-40B4-BE49-F238E27FC236}">
                <a16:creationId xmlns:a16="http://schemas.microsoft.com/office/drawing/2014/main" id="{05D01B91-DCAF-EB74-9C63-B987D84616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13" name="Content Placeholder 2">
            <a:extLst>
              <a:ext uri="{FF2B5EF4-FFF2-40B4-BE49-F238E27FC236}">
                <a16:creationId xmlns:a16="http://schemas.microsoft.com/office/drawing/2014/main" id="{A45CB704-72C9-D7FE-7234-C4FBE2870E73}"/>
              </a:ext>
            </a:extLst>
          </p:cNvPr>
          <p:cNvSpPr>
            <a:spLocks noGrp="1"/>
          </p:cNvSpPr>
          <p:nvPr>
            <p:ph idx="1"/>
          </p:nvPr>
        </p:nvSpPr>
        <p:spPr>
          <a:xfrm>
            <a:off x="6090574" y="2421682"/>
            <a:ext cx="4977578" cy="3639289"/>
          </a:xfrm>
        </p:spPr>
        <p:txBody>
          <a:bodyPr anchor="ctr">
            <a:normAutofit/>
          </a:bodyPr>
          <a:lstStyle/>
          <a:p>
            <a:pPr>
              <a:buFont typeface="Arial" panose="020B0604020202020204" pitchFamily="34" charset="0"/>
              <a:buChar char="•"/>
            </a:pPr>
            <a:r>
              <a:rPr lang="en-US" sz="1800" b="0" i="0">
                <a:solidFill>
                  <a:schemeClr val="tx2"/>
                </a:solidFill>
                <a:effectLst/>
                <a:latin typeface="Söhne"/>
              </a:rPr>
              <a:t>The bike routing system will take user input for the starting point and the destination point.</a:t>
            </a:r>
          </a:p>
          <a:p>
            <a:pPr>
              <a:buFont typeface="Arial" panose="020B0604020202020204" pitchFamily="34" charset="0"/>
              <a:buChar char="•"/>
            </a:pPr>
            <a:r>
              <a:rPr lang="en-US" sz="1800" b="0" i="0">
                <a:solidFill>
                  <a:schemeClr val="tx2"/>
                </a:solidFill>
                <a:effectLst/>
                <a:latin typeface="Söhne"/>
              </a:rPr>
              <a:t>The system will use Dijkstra's Algorithm to find the shortest and safest route between the two points.</a:t>
            </a:r>
          </a:p>
          <a:p>
            <a:pPr>
              <a:buFont typeface="Arial" panose="020B0604020202020204" pitchFamily="34" charset="0"/>
              <a:buChar char="•"/>
            </a:pPr>
            <a:r>
              <a:rPr lang="en-US" sz="1800" b="0" i="0">
                <a:solidFill>
                  <a:schemeClr val="tx2"/>
                </a:solidFill>
                <a:effectLst/>
                <a:latin typeface="Söhne"/>
              </a:rPr>
              <a:t>The system will display a map of Kalamazoo and Portage, Michigan, with all vertices (e.g. intersections, landmarks) labeled and all edges (e.g. roads, bike paths) displayed with their weights/distance.</a:t>
            </a:r>
          </a:p>
          <a:p>
            <a:endParaRPr lang="en-US" sz="1800">
              <a:solidFill>
                <a:schemeClr val="tx2"/>
              </a:solidFill>
            </a:endParaRPr>
          </a:p>
        </p:txBody>
      </p:sp>
      <p:grpSp>
        <p:nvGrpSpPr>
          <p:cNvPr id="18"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19497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FA6E05-9081-D775-F22A-2C24FBD40FCF}"/>
              </a:ext>
            </a:extLst>
          </p:cNvPr>
          <p:cNvSpPr>
            <a:spLocks noGrp="1"/>
          </p:cNvSpPr>
          <p:nvPr>
            <p:ph type="title"/>
          </p:nvPr>
        </p:nvSpPr>
        <p:spPr>
          <a:xfrm>
            <a:off x="6094105" y="802955"/>
            <a:ext cx="4977976" cy="1454051"/>
          </a:xfrm>
        </p:spPr>
        <p:txBody>
          <a:bodyPr>
            <a:normAutofit/>
          </a:bodyPr>
          <a:lstStyle/>
          <a:p>
            <a:r>
              <a:rPr lang="en-US" sz="3600">
                <a:solidFill>
                  <a:schemeClr val="tx2"/>
                </a:solidFill>
              </a:rPr>
              <a:t>Design Overview</a:t>
            </a:r>
          </a:p>
        </p:txBody>
      </p:sp>
      <p:pic>
        <p:nvPicPr>
          <p:cNvPr id="7" name="Graphic 6" descr="Flag">
            <a:extLst>
              <a:ext uri="{FF2B5EF4-FFF2-40B4-BE49-F238E27FC236}">
                <a16:creationId xmlns:a16="http://schemas.microsoft.com/office/drawing/2014/main" id="{077A0CF1-1D42-D5D9-5AC5-C465642D96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242AE872-2C3C-C481-4339-852EFBBEB835}"/>
              </a:ext>
            </a:extLst>
          </p:cNvPr>
          <p:cNvSpPr>
            <a:spLocks noGrp="1"/>
          </p:cNvSpPr>
          <p:nvPr>
            <p:ph idx="1"/>
          </p:nvPr>
        </p:nvSpPr>
        <p:spPr>
          <a:xfrm>
            <a:off x="6090574" y="2421682"/>
            <a:ext cx="4977578" cy="3639289"/>
          </a:xfrm>
        </p:spPr>
        <p:txBody>
          <a:bodyPr anchor="ctr">
            <a:normAutofit/>
          </a:bodyPr>
          <a:lstStyle/>
          <a:p>
            <a:pPr>
              <a:buFont typeface="Arial" panose="020B0604020202020204" pitchFamily="34" charset="0"/>
              <a:buChar char="•"/>
            </a:pPr>
            <a:r>
              <a:rPr lang="en-US" sz="1800" b="0" i="0">
                <a:solidFill>
                  <a:schemeClr val="tx2"/>
                </a:solidFill>
                <a:effectLst/>
                <a:latin typeface="Söhne"/>
              </a:rPr>
              <a:t>Prior to input compilation, all vertices will be colored black to facilitate the starting state of the interface.</a:t>
            </a:r>
          </a:p>
          <a:p>
            <a:pPr>
              <a:buFont typeface="Arial" panose="020B0604020202020204" pitchFamily="34" charset="0"/>
              <a:buChar char="•"/>
            </a:pPr>
            <a:r>
              <a:rPr lang="en-US" sz="1800" b="0" i="0">
                <a:solidFill>
                  <a:schemeClr val="tx2"/>
                </a:solidFill>
                <a:effectLst/>
                <a:latin typeface="Söhne"/>
              </a:rPr>
              <a:t>After the inputs have been compiled, the starting and ending nodes will respectively turn green and red to visually identify them.</a:t>
            </a:r>
          </a:p>
          <a:p>
            <a:pPr>
              <a:buFont typeface="Arial" panose="020B0604020202020204" pitchFamily="34" charset="0"/>
              <a:buChar char="•"/>
            </a:pPr>
            <a:r>
              <a:rPr lang="en-US" sz="1800" b="0" i="0">
                <a:solidFill>
                  <a:schemeClr val="tx2"/>
                </a:solidFill>
                <a:effectLst/>
                <a:latin typeface="Söhne"/>
              </a:rPr>
              <a:t>The path between the two points will be shown by the edges that illuminate and turn white to provide clear and concise guidance.</a:t>
            </a:r>
          </a:p>
          <a:p>
            <a:pPr>
              <a:buFont typeface="Arial" panose="020B0604020202020204" pitchFamily="34" charset="0"/>
              <a:buChar char="•"/>
            </a:pPr>
            <a:r>
              <a:rPr lang="en-US" sz="1800" b="0" i="0">
                <a:solidFill>
                  <a:schemeClr val="tx2"/>
                </a:solidFill>
                <a:effectLst/>
                <a:latin typeface="Söhne"/>
              </a:rPr>
              <a:t>Intermediate nodes will turn orange to indicate their significance as part of the selected route.</a:t>
            </a:r>
          </a:p>
          <a:p>
            <a:endParaRPr lang="en-US" sz="180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66940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2CB592-7BA0-4534-5E07-1357EF665B62}"/>
              </a:ext>
            </a:extLst>
          </p:cNvPr>
          <p:cNvSpPr>
            <a:spLocks noGrp="1"/>
          </p:cNvSpPr>
          <p:nvPr>
            <p:ph type="title"/>
          </p:nvPr>
        </p:nvSpPr>
        <p:spPr>
          <a:xfrm>
            <a:off x="5297762" y="329184"/>
            <a:ext cx="6251110" cy="1783080"/>
          </a:xfrm>
        </p:spPr>
        <p:txBody>
          <a:bodyPr anchor="b">
            <a:normAutofit/>
          </a:bodyPr>
          <a:lstStyle/>
          <a:p>
            <a:endParaRPr lang="en-US" sz="5400"/>
          </a:p>
        </p:txBody>
      </p:sp>
      <p:pic>
        <p:nvPicPr>
          <p:cNvPr id="5" name="Picture 4" descr="Blue stripe pattern on a white background">
            <a:extLst>
              <a:ext uri="{FF2B5EF4-FFF2-40B4-BE49-F238E27FC236}">
                <a16:creationId xmlns:a16="http://schemas.microsoft.com/office/drawing/2014/main" id="{6FF52D5F-61C9-C638-BF02-E2639F91668B}"/>
              </a:ext>
            </a:extLst>
          </p:cNvPr>
          <p:cNvPicPr>
            <a:picLocks noChangeAspect="1"/>
          </p:cNvPicPr>
          <p:nvPr/>
        </p:nvPicPr>
        <p:blipFill rotWithShape="1">
          <a:blip r:embed="rId2"/>
          <a:srcRect l="50934"/>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DA6B227-1E73-92FB-5C12-8AA6FF3075A7}"/>
              </a:ext>
            </a:extLst>
          </p:cNvPr>
          <p:cNvSpPr>
            <a:spLocks noGrp="1"/>
          </p:cNvSpPr>
          <p:nvPr>
            <p:ph idx="1"/>
          </p:nvPr>
        </p:nvSpPr>
        <p:spPr>
          <a:xfrm>
            <a:off x="5297762" y="2706624"/>
            <a:ext cx="6251110" cy="3483864"/>
          </a:xfrm>
        </p:spPr>
        <p:txBody>
          <a:bodyPr>
            <a:normAutofit/>
          </a:bodyPr>
          <a:lstStyle/>
          <a:p>
            <a:pPr>
              <a:buFont typeface="Arial" panose="020B0604020202020204" pitchFamily="34" charset="0"/>
              <a:buChar char="•"/>
            </a:pPr>
            <a:r>
              <a:rPr lang="en-US" sz="2200" b="0" i="0">
                <a:effectLst/>
                <a:latin typeface="Söhne"/>
              </a:rPr>
              <a:t>The interface will display the shortest distance calculation at the bottom to inform users of the expected journey time.</a:t>
            </a:r>
          </a:p>
          <a:p>
            <a:pPr>
              <a:buFont typeface="Arial" panose="020B0604020202020204" pitchFamily="34" charset="0"/>
              <a:buChar char="•"/>
            </a:pPr>
            <a:r>
              <a:rPr lang="en-US" sz="2200" b="0" i="0">
                <a:effectLst/>
                <a:latin typeface="Söhne"/>
              </a:rPr>
              <a:t>The path, along with the vertices involved, will be illustrated using arrows in textual format to provide a comprehensive overview of the selected route.</a:t>
            </a:r>
          </a:p>
          <a:p>
            <a:pPr>
              <a:buFont typeface="Arial" panose="020B0604020202020204" pitchFamily="34" charset="0"/>
              <a:buChar char="•"/>
            </a:pPr>
            <a:r>
              <a:rPr lang="en-US" sz="2200" b="0" i="0">
                <a:effectLst/>
                <a:latin typeface="Söhne"/>
              </a:rPr>
              <a:t>Users will have the option to modify their route based on selected street typologies while still receiving the shortest path recommendation using the specified streets.</a:t>
            </a:r>
          </a:p>
          <a:p>
            <a:endParaRPr lang="en-US" sz="2200"/>
          </a:p>
        </p:txBody>
      </p:sp>
    </p:spTree>
    <p:extLst>
      <p:ext uri="{BB962C8B-B14F-4D97-AF65-F5344CB8AC3E}">
        <p14:creationId xmlns:p14="http://schemas.microsoft.com/office/powerpoint/2010/main" val="291054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5B735FE-94B9-3F2E-04AC-348B7AE382E7}"/>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Functions to be used </a:t>
            </a:r>
          </a:p>
        </p:txBody>
      </p:sp>
      <p:graphicFrame>
        <p:nvGraphicFramePr>
          <p:cNvPr id="5" name="Content Placeholder 2">
            <a:extLst>
              <a:ext uri="{FF2B5EF4-FFF2-40B4-BE49-F238E27FC236}">
                <a16:creationId xmlns:a16="http://schemas.microsoft.com/office/drawing/2014/main" id="{CE4DA3FA-5ADB-CC7B-D32C-AC091BBD0C0C}"/>
              </a:ext>
            </a:extLst>
          </p:cNvPr>
          <p:cNvGraphicFramePr>
            <a:graphicFrameLocks noGrp="1"/>
          </p:cNvGraphicFramePr>
          <p:nvPr>
            <p:ph idx="1"/>
            <p:extLst>
              <p:ext uri="{D42A27DB-BD31-4B8C-83A1-F6EECF244321}">
                <p14:modId xmlns:p14="http://schemas.microsoft.com/office/powerpoint/2010/main" val="171824878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5682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002218-CA67-8758-6AD5-7CD5766682D0}"/>
              </a:ext>
            </a:extLst>
          </p:cNvPr>
          <p:cNvSpPr>
            <a:spLocks noGrp="1"/>
          </p:cNvSpPr>
          <p:nvPr>
            <p:ph type="title"/>
          </p:nvPr>
        </p:nvSpPr>
        <p:spPr>
          <a:xfrm>
            <a:off x="6094105" y="802955"/>
            <a:ext cx="4977976" cy="1454051"/>
          </a:xfrm>
        </p:spPr>
        <p:txBody>
          <a:bodyPr>
            <a:normAutofit/>
          </a:bodyPr>
          <a:lstStyle/>
          <a:p>
            <a:r>
              <a:rPr lang="en-US" sz="3600" b="0" i="0">
                <a:solidFill>
                  <a:schemeClr val="tx2"/>
                </a:solidFill>
                <a:effectLst/>
                <a:latin typeface="Times"/>
              </a:rPr>
              <a:t>pseudocode &amp; description in words</a:t>
            </a:r>
            <a:endParaRPr lang="en-US" sz="3600">
              <a:solidFill>
                <a:schemeClr val="tx2"/>
              </a:solidFill>
            </a:endParaRPr>
          </a:p>
        </p:txBody>
      </p:sp>
      <p:pic>
        <p:nvPicPr>
          <p:cNvPr id="7" name="Graphic 6" descr="Dictionary Remove">
            <a:extLst>
              <a:ext uri="{FF2B5EF4-FFF2-40B4-BE49-F238E27FC236}">
                <a16:creationId xmlns:a16="http://schemas.microsoft.com/office/drawing/2014/main" id="{79F0A87D-65C4-AA8F-34CA-8F70489BB5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2BAC84FC-BFE7-0A4E-DC3D-C30DF0ED0573}"/>
              </a:ext>
            </a:extLst>
          </p:cNvPr>
          <p:cNvSpPr>
            <a:spLocks noGrp="1"/>
          </p:cNvSpPr>
          <p:nvPr>
            <p:ph idx="1"/>
          </p:nvPr>
        </p:nvSpPr>
        <p:spPr>
          <a:xfrm>
            <a:off x="6090574" y="2421682"/>
            <a:ext cx="4977578" cy="3639289"/>
          </a:xfrm>
        </p:spPr>
        <p:txBody>
          <a:bodyPr anchor="ctr">
            <a:normAutofit/>
          </a:bodyPr>
          <a:lstStyle/>
          <a:p>
            <a:pPr>
              <a:buFont typeface="+mj-lt"/>
              <a:buAutoNum type="arabicPeriod"/>
            </a:pPr>
            <a:r>
              <a:rPr lang="en-US" sz="1700" b="0" i="0">
                <a:solidFill>
                  <a:schemeClr val="tx2"/>
                </a:solidFill>
                <a:effectLst/>
                <a:latin typeface="Söhne"/>
              </a:rPr>
              <a:t>Define function generate_random_graph(num_nodes) to generate a random graph</a:t>
            </a:r>
          </a:p>
          <a:p>
            <a:pPr>
              <a:buFont typeface="+mj-lt"/>
              <a:buAutoNum type="arabicPeriod"/>
            </a:pPr>
            <a:r>
              <a:rPr lang="en-US" sz="1700" b="0" i="0">
                <a:solidFill>
                  <a:schemeClr val="tx2"/>
                </a:solidFill>
                <a:effectLst/>
                <a:latin typeface="Söhne"/>
              </a:rPr>
              <a:t>Define function measure_runtime(random_graph, start, end) to measure the runtime of Dijkstra's algorithm on a given graph and start/end nodes</a:t>
            </a:r>
          </a:p>
          <a:p>
            <a:pPr>
              <a:buFont typeface="+mj-lt"/>
              <a:buAutoNum type="arabicPeriod"/>
            </a:pPr>
            <a:r>
              <a:rPr lang="en-US" sz="1700" b="0" i="0">
                <a:solidFill>
                  <a:schemeClr val="tx2"/>
                </a:solidFill>
                <a:effectLst/>
                <a:latin typeface="Söhne"/>
              </a:rPr>
              <a:t>Define function run_tests(min_nodes, max_nodes, step) to run tests on Dijkstra's algorithm for different number of nodes in the graph</a:t>
            </a:r>
          </a:p>
          <a:p>
            <a:pPr>
              <a:buFont typeface="+mj-lt"/>
              <a:buAutoNum type="arabicPeriod"/>
            </a:pPr>
            <a:r>
              <a:rPr lang="en-US" sz="1700" b="0" i="0">
                <a:solidFill>
                  <a:schemeClr val="tx2"/>
                </a:solidFill>
                <a:effectLst/>
                <a:latin typeface="Söhne"/>
              </a:rPr>
              <a:t>Define function plot_results(runtimes) to plot the results of the runtime tests</a:t>
            </a:r>
          </a:p>
          <a:p>
            <a:pPr>
              <a:buFont typeface="+mj-lt"/>
              <a:buAutoNum type="arabicPeriod"/>
            </a:pPr>
            <a:r>
              <a:rPr lang="en-US" sz="1700" b="0" i="0">
                <a:solidFill>
                  <a:schemeClr val="tx2"/>
                </a:solidFill>
                <a:effectLst/>
                <a:latin typeface="Söhne"/>
              </a:rPr>
              <a:t>Call run_tests and plot_results in the main function with specified parameters.</a:t>
            </a:r>
          </a:p>
          <a:p>
            <a:endParaRPr lang="en-US" sz="170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3154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8">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B792ED82-7F6E-7421-2E52-AF6434F44A7A}"/>
              </a:ext>
            </a:extLst>
          </p:cNvPr>
          <p:cNvPicPr>
            <a:picLocks noGrp="1" noChangeAspect="1"/>
          </p:cNvPicPr>
          <p:nvPr>
            <p:ph idx="1"/>
          </p:nvPr>
        </p:nvPicPr>
        <p:blipFill>
          <a:blip r:embed="rId2"/>
          <a:stretch>
            <a:fillRect/>
          </a:stretch>
        </p:blipFill>
        <p:spPr>
          <a:xfrm>
            <a:off x="2082845" y="914400"/>
            <a:ext cx="7950109" cy="4968819"/>
          </a:xfrm>
          <a:prstGeom prst="rect">
            <a:avLst/>
          </a:prstGeom>
        </p:spPr>
      </p:pic>
    </p:spTree>
    <p:extLst>
      <p:ext uri="{BB962C8B-B14F-4D97-AF65-F5344CB8AC3E}">
        <p14:creationId xmlns:p14="http://schemas.microsoft.com/office/powerpoint/2010/main" val="3716015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2422926-5906-851C-72CF-A86C6C814A77}"/>
              </a:ext>
            </a:extLst>
          </p:cNvPr>
          <p:cNvSpPr>
            <a:spLocks noGrp="1"/>
          </p:cNvSpPr>
          <p:nvPr>
            <p:ph type="title"/>
          </p:nvPr>
        </p:nvSpPr>
        <p:spPr>
          <a:xfrm>
            <a:off x="838200" y="365125"/>
            <a:ext cx="10515600" cy="1325563"/>
          </a:xfrm>
        </p:spPr>
        <p:txBody>
          <a:bodyPr>
            <a:normAutofit/>
          </a:bodyPr>
          <a:lstStyle/>
          <a:p>
            <a:endParaRPr lang="en-US"/>
          </a:p>
        </p:txBody>
      </p:sp>
      <p:sp>
        <p:nvSpPr>
          <p:cNvPr id="54"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 name="Content Placeholder 2">
            <a:extLst>
              <a:ext uri="{FF2B5EF4-FFF2-40B4-BE49-F238E27FC236}">
                <a16:creationId xmlns:a16="http://schemas.microsoft.com/office/drawing/2014/main" id="{0D8D92E6-758D-8093-23EF-6764877A3A74}"/>
              </a:ext>
            </a:extLst>
          </p:cNvPr>
          <p:cNvSpPr>
            <a:spLocks noGrp="1"/>
          </p:cNvSpPr>
          <p:nvPr>
            <p:ph idx="1"/>
          </p:nvPr>
        </p:nvSpPr>
        <p:spPr>
          <a:xfrm>
            <a:off x="838200" y="1825625"/>
            <a:ext cx="10515600" cy="4351338"/>
          </a:xfrm>
        </p:spPr>
        <p:txBody>
          <a:bodyPr>
            <a:normAutofit/>
          </a:bodyPr>
          <a:lstStyle/>
          <a:p>
            <a:pPr>
              <a:buFont typeface="+mj-lt"/>
              <a:buAutoNum type="arabicPeriod"/>
            </a:pPr>
            <a:r>
              <a:rPr lang="en-US" sz="1500" b="0" i="0" err="1">
                <a:effectLst/>
                <a:latin typeface="Söhne"/>
              </a:rPr>
              <a:t>GenerateRandomGraph</a:t>
            </a:r>
            <a:r>
              <a:rPr lang="en-US" sz="1500" b="0" i="0">
                <a:effectLst/>
                <a:latin typeface="Söhne"/>
              </a:rPr>
              <a:t>(</a:t>
            </a:r>
            <a:r>
              <a:rPr lang="en-US" sz="1500" b="0" i="0" err="1">
                <a:effectLst/>
                <a:latin typeface="Söhne"/>
              </a:rPr>
              <a:t>num_nodes</a:t>
            </a:r>
            <a:r>
              <a:rPr lang="en-US" sz="1500" b="0" i="0">
                <a:effectLst/>
                <a:latin typeface="Söhne"/>
              </a:rPr>
              <a:t>): This function takes an input of number of nodes and generates a random graph with those nodes. The graph is represented as a dictionary where each key represents a node and the corresponding value is another dictionary that contains the node's neighbors as keys and the weight of the edge connecting the node to its neighbor as the value. The function generates random weights for the edges, and ensures that each node has at least one neighbor.</a:t>
            </a:r>
          </a:p>
          <a:p>
            <a:pPr>
              <a:buFont typeface="+mj-lt"/>
              <a:buAutoNum type="arabicPeriod"/>
            </a:pPr>
            <a:r>
              <a:rPr lang="en-US" sz="1500" b="0" i="0" err="1">
                <a:effectLst/>
                <a:latin typeface="Söhne"/>
              </a:rPr>
              <a:t>MeasureRuntime</a:t>
            </a:r>
            <a:r>
              <a:rPr lang="en-US" sz="1500" b="0" i="0">
                <a:effectLst/>
                <a:latin typeface="Söhne"/>
              </a:rPr>
              <a:t>(</a:t>
            </a:r>
            <a:r>
              <a:rPr lang="en-US" sz="1500" b="0" i="0" err="1">
                <a:effectLst/>
                <a:latin typeface="Söhne"/>
              </a:rPr>
              <a:t>random_graph</a:t>
            </a:r>
            <a:r>
              <a:rPr lang="en-US" sz="1500" b="0" i="0">
                <a:effectLst/>
                <a:latin typeface="Söhne"/>
              </a:rPr>
              <a:t>, start, end): This function takes a random graph generated by </a:t>
            </a:r>
            <a:r>
              <a:rPr lang="en-US" sz="1500" b="0" i="0" err="1">
                <a:effectLst/>
                <a:latin typeface="Söhne"/>
              </a:rPr>
              <a:t>GenerateRandomGraph</a:t>
            </a:r>
            <a:r>
              <a:rPr lang="en-US" sz="1500" b="0" i="0">
                <a:effectLst/>
                <a:latin typeface="Söhne"/>
              </a:rPr>
              <a:t>, a starting node, and an ending node as inputs. It measures the time it takes to find the shortest path between the start and end nodes using Dijkstra's algorithm. It returns the runtime in seconds.</a:t>
            </a:r>
          </a:p>
          <a:p>
            <a:pPr>
              <a:buFont typeface="+mj-lt"/>
              <a:buAutoNum type="arabicPeriod"/>
            </a:pPr>
            <a:r>
              <a:rPr lang="en-US" sz="1500" b="0" i="0" err="1">
                <a:effectLst/>
                <a:latin typeface="Söhne"/>
              </a:rPr>
              <a:t>RunTests</a:t>
            </a:r>
            <a:r>
              <a:rPr lang="en-US" sz="1500" b="0" i="0">
                <a:effectLst/>
                <a:latin typeface="Söhne"/>
              </a:rPr>
              <a:t>(</a:t>
            </a:r>
            <a:r>
              <a:rPr lang="en-US" sz="1500" b="0" i="0" err="1">
                <a:effectLst/>
                <a:latin typeface="Söhne"/>
              </a:rPr>
              <a:t>min_nodes</a:t>
            </a:r>
            <a:r>
              <a:rPr lang="en-US" sz="1500" b="0" i="0">
                <a:effectLst/>
                <a:latin typeface="Söhne"/>
              </a:rPr>
              <a:t>, </a:t>
            </a:r>
            <a:r>
              <a:rPr lang="en-US" sz="1500" b="0" i="0" err="1">
                <a:effectLst/>
                <a:latin typeface="Söhne"/>
              </a:rPr>
              <a:t>max_nodes</a:t>
            </a:r>
            <a:r>
              <a:rPr lang="en-US" sz="1500" b="0" i="0">
                <a:effectLst/>
                <a:latin typeface="Söhne"/>
              </a:rPr>
              <a:t>, step): This function generates random graphs of increasing sizes (starting from </a:t>
            </a:r>
            <a:r>
              <a:rPr lang="en-US" sz="1500" b="0" i="0" err="1">
                <a:effectLst/>
                <a:latin typeface="Söhne"/>
              </a:rPr>
              <a:t>min_nodes</a:t>
            </a:r>
            <a:r>
              <a:rPr lang="en-US" sz="1500" b="0" i="0">
                <a:effectLst/>
                <a:latin typeface="Söhne"/>
              </a:rPr>
              <a:t> and increasing by step until </a:t>
            </a:r>
            <a:r>
              <a:rPr lang="en-US" sz="1500" b="0" i="0" err="1">
                <a:effectLst/>
                <a:latin typeface="Söhne"/>
              </a:rPr>
              <a:t>max_nodes</a:t>
            </a:r>
            <a:r>
              <a:rPr lang="en-US" sz="1500" b="0" i="0">
                <a:effectLst/>
                <a:latin typeface="Söhne"/>
              </a:rPr>
              <a:t>) and measures the runtime of Dijkstra's algorithm on each of them. It appends the runtime of each test to a list and prints the number of nodes and the corresponding runtime. It then returns the list of runtimes.</a:t>
            </a:r>
          </a:p>
          <a:p>
            <a:pPr>
              <a:buFont typeface="+mj-lt"/>
              <a:buAutoNum type="arabicPeriod"/>
            </a:pPr>
            <a:r>
              <a:rPr lang="en-US" sz="1500" b="0" i="0" err="1">
                <a:effectLst/>
                <a:latin typeface="Söhne"/>
              </a:rPr>
              <a:t>PlotResults</a:t>
            </a:r>
            <a:r>
              <a:rPr lang="en-US" sz="1500" b="0" i="0">
                <a:effectLst/>
                <a:latin typeface="Söhne"/>
              </a:rPr>
              <a:t>(runtimes): This function takes the list of runtimes generated by </a:t>
            </a:r>
            <a:r>
              <a:rPr lang="en-US" sz="1500" b="0" i="0" err="1">
                <a:effectLst/>
                <a:latin typeface="Söhne"/>
              </a:rPr>
              <a:t>RunTests</a:t>
            </a:r>
            <a:r>
              <a:rPr lang="en-US" sz="1500" b="0" i="0">
                <a:effectLst/>
                <a:latin typeface="Söhne"/>
              </a:rPr>
              <a:t> and plots a graph where the x-axis represents the number of nodes and the y-axis represents the runtime.</a:t>
            </a:r>
          </a:p>
          <a:p>
            <a:pPr>
              <a:buFont typeface="+mj-lt"/>
              <a:buAutoNum type="arabicPeriod"/>
            </a:pPr>
            <a:r>
              <a:rPr lang="en-US" sz="1500" b="0" i="0">
                <a:effectLst/>
                <a:latin typeface="Söhne"/>
              </a:rPr>
              <a:t>The if </a:t>
            </a:r>
            <a:r>
              <a:rPr lang="en-US" sz="1500" b="1" i="0">
                <a:effectLst/>
                <a:latin typeface="Söhne"/>
              </a:rPr>
              <a:t>name</a:t>
            </a:r>
            <a:r>
              <a:rPr lang="en-US" sz="1500" b="0" i="0">
                <a:effectLst/>
                <a:latin typeface="Söhne"/>
              </a:rPr>
              <a:t> == "</a:t>
            </a:r>
            <a:r>
              <a:rPr lang="en-US" sz="1500" b="1" i="0">
                <a:effectLst/>
                <a:latin typeface="Söhne"/>
              </a:rPr>
              <a:t>main</a:t>
            </a:r>
            <a:r>
              <a:rPr lang="en-US" sz="1500" b="0" i="0">
                <a:effectLst/>
                <a:latin typeface="Söhne"/>
              </a:rPr>
              <a:t>" block sets the minimum and maximum number of nodes for the test, as well as the step size. It then runs the tests using </a:t>
            </a:r>
            <a:r>
              <a:rPr lang="en-US" sz="1500" b="0" i="0" err="1">
                <a:effectLst/>
                <a:latin typeface="Söhne"/>
              </a:rPr>
              <a:t>RunTests</a:t>
            </a:r>
            <a:r>
              <a:rPr lang="en-US" sz="1500" b="0" i="0">
                <a:effectLst/>
                <a:latin typeface="Söhne"/>
              </a:rPr>
              <a:t> and plots the results using </a:t>
            </a:r>
            <a:r>
              <a:rPr lang="en-US" sz="1500" b="0" i="0" err="1">
                <a:effectLst/>
                <a:latin typeface="Söhne"/>
              </a:rPr>
              <a:t>PlotResults</a:t>
            </a:r>
            <a:r>
              <a:rPr lang="en-US" sz="1500" b="0" i="0">
                <a:effectLst/>
                <a:latin typeface="Söhne"/>
              </a:rPr>
              <a:t>.</a:t>
            </a:r>
          </a:p>
          <a:p>
            <a:r>
              <a:rPr lang="en-US" sz="1500" b="0" i="0">
                <a:effectLst/>
                <a:latin typeface="Söhne"/>
              </a:rPr>
              <a:t>Overall, this code is used to test the performance of Dijkstra's algorithm on random graphs of increasing sizes, and plot the results to observe how the algorithm's runtime varies with the number of nodes in the graph.</a:t>
            </a:r>
          </a:p>
          <a:p>
            <a:endParaRPr lang="en-US" sz="1500"/>
          </a:p>
        </p:txBody>
      </p:sp>
    </p:spTree>
    <p:extLst>
      <p:ext uri="{BB962C8B-B14F-4D97-AF65-F5344CB8AC3E}">
        <p14:creationId xmlns:p14="http://schemas.microsoft.com/office/powerpoint/2010/main" val="2806263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31">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33">
            <a:extLst>
              <a:ext uri="{FF2B5EF4-FFF2-40B4-BE49-F238E27FC236}">
                <a16:creationId xmlns:a16="http://schemas.microsoft.com/office/drawing/2014/main" id="{4F2E2428-58BA-458D-AA54-05502E63F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84A470B-5A38-E5EC-CEAF-9A8BD955DED3}"/>
              </a:ext>
            </a:extLst>
          </p:cNvPr>
          <p:cNvSpPr>
            <a:spLocks noGrp="1"/>
          </p:cNvSpPr>
          <p:nvPr>
            <p:ph type="title"/>
          </p:nvPr>
        </p:nvSpPr>
        <p:spPr>
          <a:xfrm>
            <a:off x="1137034" y="609600"/>
            <a:ext cx="6881026" cy="1322887"/>
          </a:xfrm>
        </p:spPr>
        <p:txBody>
          <a:bodyPr>
            <a:normAutofit/>
          </a:bodyPr>
          <a:lstStyle/>
          <a:p>
            <a:r>
              <a:rPr lang="en-US" dirty="0"/>
              <a:t>Testing</a:t>
            </a:r>
          </a:p>
        </p:txBody>
      </p:sp>
      <p:sp>
        <p:nvSpPr>
          <p:cNvPr id="3" name="Content Placeholder 2">
            <a:extLst>
              <a:ext uri="{FF2B5EF4-FFF2-40B4-BE49-F238E27FC236}">
                <a16:creationId xmlns:a16="http://schemas.microsoft.com/office/drawing/2014/main" id="{B0017971-CC7C-85F1-322F-02D6F77E010E}"/>
              </a:ext>
            </a:extLst>
          </p:cNvPr>
          <p:cNvSpPr>
            <a:spLocks noGrp="1"/>
          </p:cNvSpPr>
          <p:nvPr>
            <p:ph idx="1"/>
          </p:nvPr>
        </p:nvSpPr>
        <p:spPr>
          <a:xfrm>
            <a:off x="1137034" y="2194102"/>
            <a:ext cx="6573951" cy="3908585"/>
          </a:xfrm>
        </p:spPr>
        <p:txBody>
          <a:bodyPr>
            <a:normAutofit/>
          </a:bodyPr>
          <a:lstStyle/>
          <a:p>
            <a:pPr>
              <a:buFont typeface="Arial" panose="020B0604020202020204" pitchFamily="34" charset="0"/>
              <a:buChar char="•"/>
            </a:pPr>
            <a:r>
              <a:rPr lang="en-US" sz="1700" b="0" i="0" dirty="0">
                <a:effectLst/>
                <a:latin typeface="Söhne"/>
              </a:rPr>
              <a:t>To evaluate the performance of our graph algorithm, we conducted experiments during the testing phase.</a:t>
            </a:r>
          </a:p>
          <a:p>
            <a:pPr>
              <a:buFont typeface="Arial" panose="020B0604020202020204" pitchFamily="34" charset="0"/>
              <a:buChar char="•"/>
            </a:pPr>
            <a:r>
              <a:rPr lang="en-US" sz="1700" b="0" i="0" dirty="0">
                <a:effectLst/>
                <a:latin typeface="Söhne"/>
              </a:rPr>
              <a:t>We utilized the ‘</a:t>
            </a:r>
            <a:r>
              <a:rPr lang="en-US" sz="1700" b="0" i="0" dirty="0" err="1">
                <a:effectLst/>
                <a:latin typeface="Söhne"/>
              </a:rPr>
              <a:t>testing.py</a:t>
            </a:r>
            <a:r>
              <a:rPr lang="en-US" sz="1700" b="0" i="0" dirty="0">
                <a:effectLst/>
                <a:latin typeface="Söhne"/>
              </a:rPr>
              <a:t>’ script to run our experiments on graphs of different sizes.</a:t>
            </a:r>
          </a:p>
          <a:p>
            <a:pPr>
              <a:buFont typeface="Arial" panose="020B0604020202020204" pitchFamily="34" charset="0"/>
              <a:buChar char="•"/>
            </a:pPr>
            <a:r>
              <a:rPr lang="en-US" sz="1700" b="0" i="0" dirty="0">
                <a:effectLst/>
                <a:latin typeface="Söhne"/>
              </a:rPr>
              <a:t>We tested the algorithm on graphs with nodes ranging from 10 to 2000.</a:t>
            </a:r>
          </a:p>
          <a:p>
            <a:pPr>
              <a:buFont typeface="Arial" panose="020B0604020202020204" pitchFamily="34" charset="0"/>
              <a:buChar char="•"/>
            </a:pPr>
            <a:r>
              <a:rPr lang="en-US" sz="1700" b="0" i="0" dirty="0">
                <a:effectLst/>
                <a:latin typeface="Söhne"/>
              </a:rPr>
              <a:t>This helped us to examine the impact of the graph size on the execution time of the algorithm.</a:t>
            </a:r>
          </a:p>
          <a:p>
            <a:pPr>
              <a:buFont typeface="Arial" panose="020B0604020202020204" pitchFamily="34" charset="0"/>
              <a:buChar char="•"/>
            </a:pPr>
            <a:r>
              <a:rPr lang="en-US" sz="1700" b="0" i="0" dirty="0">
                <a:effectLst/>
                <a:latin typeface="Söhne"/>
              </a:rPr>
              <a:t>For each graph size, we created a random graph with random edges and neighbors for each node.</a:t>
            </a:r>
          </a:p>
          <a:p>
            <a:pPr>
              <a:buFont typeface="Arial" panose="020B0604020202020204" pitchFamily="34" charset="0"/>
              <a:buChar char="•"/>
            </a:pPr>
            <a:r>
              <a:rPr lang="en-US" sz="1700" b="0" i="0" dirty="0">
                <a:effectLst/>
                <a:latin typeface="Söhne"/>
              </a:rPr>
              <a:t>We then calculated the time required by our algorithm to process each graph.</a:t>
            </a:r>
          </a:p>
          <a:p>
            <a:pPr>
              <a:buFont typeface="Arial" panose="020B0604020202020204" pitchFamily="34" charset="0"/>
              <a:buChar char="•"/>
            </a:pPr>
            <a:r>
              <a:rPr lang="en-US" sz="1700" b="0" i="0" dirty="0">
                <a:effectLst/>
                <a:latin typeface="Söhne"/>
              </a:rPr>
              <a:t>Finally, we recorded and documented the results of the experiments.</a:t>
            </a:r>
          </a:p>
          <a:p>
            <a:endParaRPr lang="en-US" sz="1700" dirty="0"/>
          </a:p>
        </p:txBody>
      </p:sp>
      <p:pic>
        <p:nvPicPr>
          <p:cNvPr id="7" name="Graphic 6" descr="Statistics">
            <a:extLst>
              <a:ext uri="{FF2B5EF4-FFF2-40B4-BE49-F238E27FC236}">
                <a16:creationId xmlns:a16="http://schemas.microsoft.com/office/drawing/2014/main" id="{ED3A3083-0FE9-AE35-06F8-AF925E2E74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95981" y="1990229"/>
            <a:ext cx="2906973" cy="2906973"/>
          </a:xfrm>
          <a:prstGeom prst="rect">
            <a:avLst/>
          </a:prstGeom>
        </p:spPr>
      </p:pic>
    </p:spTree>
    <p:extLst>
      <p:ext uri="{BB962C8B-B14F-4D97-AF65-F5344CB8AC3E}">
        <p14:creationId xmlns:p14="http://schemas.microsoft.com/office/powerpoint/2010/main" val="813147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2EA5BD6-E9E4-9EE4-614D-E7E6C4E4F71A}"/>
              </a:ext>
            </a:extLst>
          </p:cNvPr>
          <p:cNvSpPr>
            <a:spLocks noGrp="1"/>
          </p:cNvSpPr>
          <p:nvPr>
            <p:ph type="title"/>
          </p:nvPr>
        </p:nvSpPr>
        <p:spPr>
          <a:xfrm>
            <a:off x="838200" y="365125"/>
            <a:ext cx="10515600" cy="1325563"/>
          </a:xfrm>
        </p:spPr>
        <p:txBody>
          <a:bodyPr>
            <a:normAutofit/>
          </a:bodyPr>
          <a:lstStyle/>
          <a:p>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8F7757D-9612-64C3-8CD1-D98A6329B44A}"/>
              </a:ext>
            </a:extLst>
          </p:cNvPr>
          <p:cNvSpPr>
            <a:spLocks noGrp="1"/>
          </p:cNvSpPr>
          <p:nvPr>
            <p:ph idx="1"/>
          </p:nvPr>
        </p:nvSpPr>
        <p:spPr>
          <a:xfrm>
            <a:off x="838200" y="1825625"/>
            <a:ext cx="10515600" cy="4351338"/>
          </a:xfrm>
        </p:spPr>
        <p:txBody>
          <a:bodyPr>
            <a:normAutofit/>
          </a:bodyPr>
          <a:lstStyle/>
          <a:p>
            <a:pPr>
              <a:buFont typeface="+mj-lt"/>
              <a:buAutoNum type="arabicPeriod"/>
            </a:pPr>
            <a:r>
              <a:rPr lang="en-US" sz="2000" b="0" i="0" dirty="0">
                <a:effectLst/>
                <a:latin typeface="Söhne"/>
              </a:rPr>
              <a:t>Python script that generates a random graph with a given number of nodes and edges.</a:t>
            </a:r>
          </a:p>
          <a:p>
            <a:pPr>
              <a:buFont typeface="+mj-lt"/>
              <a:buAutoNum type="arabicPeriod"/>
            </a:pPr>
            <a:r>
              <a:rPr lang="en-US" sz="2000" b="0" i="0" dirty="0">
                <a:effectLst/>
                <a:latin typeface="Söhne"/>
              </a:rPr>
              <a:t>Implement </a:t>
            </a:r>
            <a:r>
              <a:rPr lang="en-US" sz="2000" dirty="0">
                <a:latin typeface="Söhne"/>
              </a:rPr>
              <a:t>the </a:t>
            </a:r>
            <a:r>
              <a:rPr lang="en-US" sz="2000" b="0" i="0" dirty="0">
                <a:effectLst/>
                <a:latin typeface="Söhne"/>
              </a:rPr>
              <a:t>graph algorithm in Python and making sure it can take a graph as input.</a:t>
            </a:r>
          </a:p>
          <a:p>
            <a:pPr>
              <a:buFont typeface="+mj-lt"/>
              <a:buAutoNum type="arabicPeriod"/>
            </a:pPr>
            <a:r>
              <a:rPr lang="en-US" sz="2000" dirty="0">
                <a:latin typeface="Söhne"/>
              </a:rPr>
              <a:t>A</a:t>
            </a:r>
            <a:r>
              <a:rPr lang="en-US" sz="2000" b="0" i="0" dirty="0">
                <a:effectLst/>
                <a:latin typeface="Söhne"/>
              </a:rPr>
              <a:t> function that measures the time taken by the algorithm to process a graph.</a:t>
            </a:r>
          </a:p>
          <a:p>
            <a:pPr>
              <a:buFont typeface="+mj-lt"/>
              <a:buAutoNum type="arabicPeriod"/>
            </a:pPr>
            <a:r>
              <a:rPr lang="en-US" sz="2000" dirty="0">
                <a:latin typeface="Söhne"/>
              </a:rPr>
              <a:t>A</a:t>
            </a:r>
            <a:r>
              <a:rPr lang="en-US" sz="2000" b="0" i="0" dirty="0">
                <a:effectLst/>
                <a:latin typeface="Söhne"/>
              </a:rPr>
              <a:t> script that runs your algorithm on graphs with varying numbers of nodes and records the execution times.</a:t>
            </a:r>
          </a:p>
          <a:p>
            <a:pPr>
              <a:buFont typeface="+mj-lt"/>
              <a:buAutoNum type="arabicPeriod"/>
            </a:pPr>
            <a:r>
              <a:rPr lang="en-US" sz="2000" b="0" i="0" dirty="0">
                <a:effectLst/>
                <a:latin typeface="Söhne"/>
              </a:rPr>
              <a:t>Using a plotting library like matplotlib to plot the execution times against the number of nodes.</a:t>
            </a:r>
          </a:p>
          <a:p>
            <a:pPr>
              <a:buFont typeface="+mj-lt"/>
              <a:buAutoNum type="arabicPeriod"/>
            </a:pPr>
            <a:r>
              <a:rPr lang="en-US" sz="2000" b="0" i="0" dirty="0">
                <a:effectLst/>
                <a:latin typeface="Söhne"/>
              </a:rPr>
              <a:t>Analyzing the results and draw conclusions about the performance of the algorithm.</a:t>
            </a:r>
          </a:p>
          <a:p>
            <a:pPr>
              <a:buFont typeface="+mj-lt"/>
              <a:buAutoNum type="arabicPeriod"/>
            </a:pPr>
            <a:r>
              <a:rPr lang="en-US" sz="2000" b="0" i="0" dirty="0">
                <a:effectLst/>
                <a:latin typeface="Söhne"/>
              </a:rPr>
              <a:t>Repeat the process with different graph sizes and parameters to gather more data and verify the results.</a:t>
            </a:r>
          </a:p>
          <a:p>
            <a:pPr>
              <a:buFont typeface="+mj-lt"/>
              <a:buAutoNum type="arabicPeriod"/>
            </a:pPr>
            <a:r>
              <a:rPr lang="en-US" sz="2000" b="0" i="0" dirty="0">
                <a:effectLst/>
                <a:latin typeface="Söhne"/>
              </a:rPr>
              <a:t>Document the testing process and results thoroughly to ensure that others can reproduce and validate the findings.</a:t>
            </a:r>
          </a:p>
          <a:p>
            <a:endParaRPr lang="en-US" sz="2000" dirty="0"/>
          </a:p>
        </p:txBody>
      </p:sp>
    </p:spTree>
    <p:extLst>
      <p:ext uri="{BB962C8B-B14F-4D97-AF65-F5344CB8AC3E}">
        <p14:creationId xmlns:p14="http://schemas.microsoft.com/office/powerpoint/2010/main" val="19478444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7C455DE85201C458F2D5C1F1676E8DE" ma:contentTypeVersion="6" ma:contentTypeDescription="Create a new document." ma:contentTypeScope="" ma:versionID="a3096bb2ef847adf2aa594914f40b211">
  <xsd:schema xmlns:xsd="http://www.w3.org/2001/XMLSchema" xmlns:xs="http://www.w3.org/2001/XMLSchema" xmlns:p="http://schemas.microsoft.com/office/2006/metadata/properties" xmlns:ns2="04a9d963-14ce-4c84-bb61-f3dd2a046177" xmlns:ns3="4e197439-69b9-489f-ae6c-e2e4a734a8ee" targetNamespace="http://schemas.microsoft.com/office/2006/metadata/properties" ma:root="true" ma:fieldsID="2af3448edc13fa19fba8e10ff2f00d2b" ns2:_="" ns3:_="">
    <xsd:import namespace="04a9d963-14ce-4c84-bb61-f3dd2a046177"/>
    <xsd:import namespace="4e197439-69b9-489f-ae6c-e2e4a734a8e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a9d963-14ce-4c84-bb61-f3dd2a0461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e197439-69b9-489f-ae6c-e2e4a734a8e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6F0E1AA-33B9-4C6F-9C94-9BDBD433FB68}">
  <ds:schemaRefs>
    <ds:schemaRef ds:uri="04a9d963-14ce-4c84-bb61-f3dd2a046177"/>
    <ds:schemaRef ds:uri="4e197439-69b9-489f-ae6c-e2e4a734a8e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BF55395-994B-4A9D-8254-0559EC5E544F}">
  <ds:schemaRefs>
    <ds:schemaRef ds:uri="http://schemas.microsoft.com/sharepoint/v3/contenttype/forms"/>
  </ds:schemaRefs>
</ds:datastoreItem>
</file>

<file path=customXml/itemProps3.xml><?xml version="1.0" encoding="utf-8"?>
<ds:datastoreItem xmlns:ds="http://schemas.openxmlformats.org/officeDocument/2006/customXml" ds:itemID="{A7C9B61E-D1F3-4683-AEBC-D89DCAC5A96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49</TotalTime>
  <Words>982</Words>
  <Application>Microsoft Office PowerPoint</Application>
  <PresentationFormat>Widescreen</PresentationFormat>
  <Paragraphs>52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Interactive Maps </vt:lpstr>
      <vt:lpstr>Design Overview</vt:lpstr>
      <vt:lpstr>PowerPoint Presentation</vt:lpstr>
      <vt:lpstr>Functions to be used </vt:lpstr>
      <vt:lpstr>pseudocode &amp; description in words</vt:lpstr>
      <vt:lpstr>PowerPoint Presentation</vt:lpstr>
      <vt:lpstr>PowerPoint Presentation</vt:lpstr>
      <vt:lpstr>Testing</vt:lpstr>
      <vt:lpstr>PowerPoint Presentation</vt:lpstr>
      <vt:lpstr>PowerPoint Presentation</vt:lpstr>
      <vt:lpstr>Goals to be reached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Taseen Hakim</cp:lastModifiedBy>
  <cp:revision>5</cp:revision>
  <dcterms:created xsi:type="dcterms:W3CDTF">2023-04-28T23:50:46Z</dcterms:created>
  <dcterms:modified xsi:type="dcterms:W3CDTF">2023-04-29T02:47:59Z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0x010100A7C455DE85201C458F2D5C1F1676E8DE</vt:lpwstr>
  </property>
</Properties>
</file>