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74E9F-599D-4AB2-A0C5-9073875EC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4CE7A9-4555-4361-8943-434D64E0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C8877-9365-48DB-BEA6-B853AB34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5D81-E63E-4FD5-BB6F-F28017C7A099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BF627-8831-49C1-B712-70F2000B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807C7F-6B67-4718-860B-E7E6CF23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F9B4-9198-4739-981A-79405E2D01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098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443DC-5790-4A44-A103-C4D0E0A1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61F0EF-7F7B-4D40-9F0B-BB816902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E62E1-DAAF-4441-9252-698646FF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5D81-E63E-4FD5-BB6F-F28017C7A099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E1336-BC18-4BB8-8EE4-4F6C883A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2C8DC-C142-4B44-A31E-B65D0131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F9B4-9198-4739-981A-79405E2D01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015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77640B-54B0-41B9-BAD0-AFCAF7C23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39113D-D6E2-4B8C-9D0F-F31FC916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E67DD-99E8-4320-A8F4-C7C83225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5D81-E63E-4FD5-BB6F-F28017C7A099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6FED7B-EAB3-4824-B8DE-CE0872B2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9317E-0C75-4E40-A79F-AF16B4F1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F9B4-9198-4739-981A-79405E2D01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37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508BE-0D28-4253-9D1D-8FC71227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EFDCC-9000-4C20-B850-A29CA98B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9D4CF-504A-4CCB-9068-39D57902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5D81-E63E-4FD5-BB6F-F28017C7A099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F3CE9-0B8A-4333-B125-7B60C030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685F8-A400-4B56-8E80-3B0223DD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F9B4-9198-4739-981A-79405E2D01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92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2A99A-E13E-4585-8561-25C9A445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241FC-41F9-407A-9B68-CFA0D4D7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88A12-6093-4359-A9E4-0EF0B0BF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5D81-E63E-4FD5-BB6F-F28017C7A099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DC69DA-8B2E-4716-B52E-FEF93E74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CA6019-BCC3-4827-A83E-C6BD85AF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F9B4-9198-4739-981A-79405E2D01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942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5D692-32D8-4019-9E23-0005E22B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7BAB1-3C4A-4766-AFFF-63F535CB2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2DF82C-140C-43BD-9505-BF169BD84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75CF65-E814-4C9A-90A6-DA0159A6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5D81-E63E-4FD5-BB6F-F28017C7A099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29A67-20F6-45E0-BCA7-370951EA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3B4403-806C-4F28-ABAE-ED54BB12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F9B4-9198-4739-981A-79405E2D01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45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6695C-8918-4E40-B26E-0407AE18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47272C-BC28-478A-BB20-EE956C20A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EFE2EA-8DC3-41C1-8557-BFB7113E6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BA5172-5C1C-4A91-A426-FD58E1207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B98F61-D248-40CF-B2B0-F1892FA57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03D215-A1F2-4F96-B476-58C9C433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5D81-E63E-4FD5-BB6F-F28017C7A099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49E3E3-55F4-4FCA-A39E-9D982E4D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2F5D4E-5204-4EF3-9EF9-91648342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F9B4-9198-4739-981A-79405E2D01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055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876DE-8C61-4D01-B814-21E7016B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A7D5F2-8930-41D6-9118-3E2832BC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5D81-E63E-4FD5-BB6F-F28017C7A099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410077-0DE7-42ED-AD07-65E77B4F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5DEAB3-7F6A-46B2-8E0D-AB975A6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F9B4-9198-4739-981A-79405E2D01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69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C5072D-C39C-44D7-B21B-4D34327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5D81-E63E-4FD5-BB6F-F28017C7A099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3A9878-B4A0-458D-BE10-885F5970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062E36-1CF6-42FA-A134-8E0E3053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F9B4-9198-4739-981A-79405E2D01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60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28D3E-4D44-4BE6-BE19-A48DFA63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93D1A-6964-4A53-BECC-7D6EBCB2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5DA062-33CD-4D71-B96A-3E4B1AF16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64CAB6-930A-4E92-A68D-251F4C02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5D81-E63E-4FD5-BB6F-F28017C7A099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66B263-83E8-415D-898F-8808DBE1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FED934-6321-4C36-BE2F-5D0971A0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F9B4-9198-4739-981A-79405E2D01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33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B69C4-2B55-44AC-A6A0-3314D4C2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36F264-9D0B-400D-83B0-82549DA69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0757FB-EF9A-4B50-87DB-57D906951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E89ECD-0CD4-4560-98F1-B51E623F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5D81-E63E-4FD5-BB6F-F28017C7A099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DC3C76-C4B6-4FFF-9A2D-EA11C201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294CB6-0B45-4752-9EF3-E22038CE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F9B4-9198-4739-981A-79405E2D01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993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C04744-EA69-431C-ADAE-432D82F3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9C39A9-C023-4BB8-B3F8-71623D0A9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3277A-80BB-4C02-9BD0-81F784968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5D81-E63E-4FD5-BB6F-F28017C7A099}" type="datetimeFigureOut">
              <a:rPr lang="es-CL" smtClean="0"/>
              <a:t>30-06-2021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ED4024-52E9-4536-A018-F8421292C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DE517-D845-4FDA-A007-5AF9D29EF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F9B4-9198-4739-981A-79405E2D01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194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E806851-ABCA-4D03-A15C-3756839FF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78153"/>
              </p:ext>
            </p:extLst>
          </p:nvPr>
        </p:nvGraphicFramePr>
        <p:xfrm>
          <a:off x="732183" y="674204"/>
          <a:ext cx="990600" cy="303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6515385"/>
                    </a:ext>
                  </a:extLst>
                </a:gridCol>
              </a:tblGrid>
              <a:tr h="266848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producto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460205"/>
                  </a:ext>
                </a:extLst>
              </a:tr>
              <a:tr h="27913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id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894589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producto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419542"/>
                  </a:ext>
                </a:extLst>
              </a:tr>
              <a:tr h="27913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categoria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1862473"/>
                  </a:ext>
                </a:extLst>
              </a:tr>
              <a:tr h="27913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plataforma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829532"/>
                  </a:ext>
                </a:extLst>
              </a:tr>
              <a:tr h="27913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lanzamiento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195065"/>
                  </a:ext>
                </a:extLst>
              </a:tr>
              <a:tr h="27913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marca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466654"/>
                  </a:ext>
                </a:extLst>
              </a:tr>
              <a:tr h="27913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descripcion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66542"/>
                  </a:ext>
                </a:extLst>
              </a:tr>
              <a:tr h="27913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foto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787173"/>
                  </a:ext>
                </a:extLst>
              </a:tr>
              <a:tr h="266848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Precio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7384991"/>
                  </a:ext>
                </a:extLst>
              </a:tr>
              <a:tr h="266848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proveedor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49967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333A2D-32DF-42F8-A20C-C63E29613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14021"/>
              </p:ext>
            </p:extLst>
          </p:nvPr>
        </p:nvGraphicFramePr>
        <p:xfrm>
          <a:off x="3207026" y="674204"/>
          <a:ext cx="990600" cy="250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4085440497"/>
                    </a:ext>
                  </a:extLst>
                </a:gridCol>
              </a:tblGrid>
              <a:tr h="22784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usuario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7928509"/>
                  </a:ext>
                </a:extLst>
              </a:tr>
              <a:tr h="22784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idu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732477"/>
                  </a:ext>
                </a:extLst>
              </a:tr>
              <a:tr h="22784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nombres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520778"/>
                  </a:ext>
                </a:extLst>
              </a:tr>
              <a:tr h="22784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apellidos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6768388"/>
                  </a:ext>
                </a:extLst>
              </a:tr>
              <a:tr h="22784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direccion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050839"/>
                  </a:ext>
                </a:extLst>
              </a:tr>
              <a:tr h="22784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comuna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4105747"/>
                  </a:ext>
                </a:extLst>
              </a:tr>
              <a:tr h="22784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region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824299"/>
                  </a:ext>
                </a:extLst>
              </a:tr>
              <a:tr h="22784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telefono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8195277"/>
                  </a:ext>
                </a:extLst>
              </a:tr>
              <a:tr h="22784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email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4160294"/>
                  </a:ext>
                </a:extLst>
              </a:tr>
              <a:tr h="22784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password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252183"/>
                  </a:ext>
                </a:extLst>
              </a:tr>
              <a:tr h="22784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perfil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48507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1221380-FD27-4CA7-B359-BFBFC7082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99589"/>
              </p:ext>
            </p:extLst>
          </p:nvPr>
        </p:nvGraphicFramePr>
        <p:xfrm>
          <a:off x="5516218" y="674204"/>
          <a:ext cx="1139686" cy="107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686">
                  <a:extLst>
                    <a:ext uri="{9D8B030D-6E8A-4147-A177-3AD203B41FA5}">
                      <a16:colId xmlns:a16="http://schemas.microsoft.com/office/drawing/2014/main" val="1218417969"/>
                    </a:ext>
                  </a:extLst>
                </a:gridCol>
              </a:tblGrid>
              <a:tr h="267671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region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7885018"/>
                  </a:ext>
                </a:extLst>
              </a:tr>
              <a:tr h="267671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idr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409496"/>
                  </a:ext>
                </a:extLst>
              </a:tr>
              <a:tr h="267671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regionr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871071"/>
                  </a:ext>
                </a:extLst>
              </a:tr>
              <a:tr h="267671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comunar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47368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994DB10-BD9F-4E96-AC90-1090AD006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17160"/>
              </p:ext>
            </p:extLst>
          </p:nvPr>
        </p:nvGraphicFramePr>
        <p:xfrm>
          <a:off x="5711688" y="3309316"/>
          <a:ext cx="1152938" cy="195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938">
                  <a:extLst>
                    <a:ext uri="{9D8B030D-6E8A-4147-A177-3AD203B41FA5}">
                      <a16:colId xmlns:a16="http://schemas.microsoft.com/office/drawing/2014/main" val="3527572438"/>
                    </a:ext>
                  </a:extLst>
                </a:gridCol>
              </a:tblGrid>
              <a:tr h="25096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venta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806463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idv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895867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productov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968766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iduv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2780036"/>
                  </a:ext>
                </a:extLst>
              </a:tr>
              <a:tr h="125482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descuento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0502533"/>
                  </a:ext>
                </a:extLst>
              </a:tr>
              <a:tr h="1254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u="none" strike="noStrike" dirty="0" err="1">
                          <a:effectLst/>
                        </a:rPr>
                        <a:t>precioFinal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141635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formaPago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887015"/>
                  </a:ext>
                </a:extLst>
              </a:tr>
              <a:tr h="250963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fecha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26452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78A7D6A-5A1D-441C-A15A-60B952AFC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87128"/>
              </p:ext>
            </p:extLst>
          </p:nvPr>
        </p:nvGraphicFramePr>
        <p:xfrm>
          <a:off x="2940326" y="4187687"/>
          <a:ext cx="1257300" cy="140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4130640649"/>
                    </a:ext>
                  </a:extLst>
                </a:gridCol>
              </a:tblGrid>
              <a:tr h="2809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Entrega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409551"/>
                  </a:ext>
                </a:extLst>
              </a:tr>
              <a:tr h="2809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ide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8843684"/>
                  </a:ext>
                </a:extLst>
              </a:tr>
              <a:tr h="2809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venta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2027134"/>
                  </a:ext>
                </a:extLst>
              </a:tr>
              <a:tr h="280946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fechaEnvio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028360"/>
                  </a:ext>
                </a:extLst>
              </a:tr>
              <a:tr h="28094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u="none" strike="noStrike" dirty="0">
                          <a:effectLst/>
                        </a:rPr>
                        <a:t>direccione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6324987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40729D7-BF25-4E43-BBC1-4C8AC9E9D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35797"/>
              </p:ext>
            </p:extLst>
          </p:nvPr>
        </p:nvGraphicFramePr>
        <p:xfrm>
          <a:off x="9094580" y="2629728"/>
          <a:ext cx="1427646" cy="188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646">
                  <a:extLst>
                    <a:ext uri="{9D8B030D-6E8A-4147-A177-3AD203B41FA5}">
                      <a16:colId xmlns:a16="http://schemas.microsoft.com/office/drawing/2014/main" val="683739955"/>
                    </a:ext>
                  </a:extLst>
                </a:gridCol>
              </a:tblGrid>
              <a:tr h="26989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proveedores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36936"/>
                  </a:ext>
                </a:extLst>
              </a:tr>
              <a:tr h="26989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idp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7957656"/>
                  </a:ext>
                </a:extLst>
              </a:tr>
              <a:tr h="26989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nombrep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6150933"/>
                  </a:ext>
                </a:extLst>
              </a:tr>
              <a:tr h="26989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direccionp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0741993"/>
                  </a:ext>
                </a:extLst>
              </a:tr>
              <a:tr h="26989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emailp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6633467"/>
                  </a:ext>
                </a:extLst>
              </a:tr>
              <a:tr h="26989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perosnaContacto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978708"/>
                  </a:ext>
                </a:extLst>
              </a:tr>
              <a:tr h="269895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 err="1">
                          <a:effectLst/>
                        </a:rPr>
                        <a:t>telefonop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9605049"/>
                  </a:ext>
                </a:extLst>
              </a:tr>
            </a:tbl>
          </a:graphicData>
        </a:graphic>
      </p:graphicFrame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1584A9C-E243-450B-9281-B887754FC6C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197626" y="1603514"/>
            <a:ext cx="1318592" cy="323848"/>
          </a:xfrm>
          <a:prstGeom prst="bentConnector3">
            <a:avLst>
              <a:gd name="adj1" fmla="val 389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6B5BCF96-491B-4FF1-B147-C59242009AE6}"/>
              </a:ext>
            </a:extLst>
          </p:cNvPr>
          <p:cNvCxnSpPr>
            <a:cxnSpLocks/>
          </p:cNvCxnSpPr>
          <p:nvPr/>
        </p:nvCxnSpPr>
        <p:spPr>
          <a:xfrm flipV="1">
            <a:off x="4197626" y="1364974"/>
            <a:ext cx="1318592" cy="8481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BA2BC3AB-5FB3-47EF-B748-ED5493097B69}"/>
              </a:ext>
            </a:extLst>
          </p:cNvPr>
          <p:cNvCxnSpPr>
            <a:cxnSpLocks/>
          </p:cNvCxnSpPr>
          <p:nvPr/>
        </p:nvCxnSpPr>
        <p:spPr>
          <a:xfrm>
            <a:off x="1669774" y="1020417"/>
            <a:ext cx="4045225" cy="2928731"/>
          </a:xfrm>
          <a:prstGeom prst="bentConnector3">
            <a:avLst>
              <a:gd name="adj1" fmla="val 21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573F009-95DE-4F91-B0CB-B3DF7274DB8A}"/>
              </a:ext>
            </a:extLst>
          </p:cNvPr>
          <p:cNvCxnSpPr/>
          <p:nvPr/>
        </p:nvCxnSpPr>
        <p:spPr>
          <a:xfrm>
            <a:off x="4197626" y="1020417"/>
            <a:ext cx="387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E84941B-97C5-4099-A944-90B9A0736846}"/>
              </a:ext>
            </a:extLst>
          </p:cNvPr>
          <p:cNvCxnSpPr/>
          <p:nvPr/>
        </p:nvCxnSpPr>
        <p:spPr>
          <a:xfrm>
            <a:off x="4611757" y="1020417"/>
            <a:ext cx="0" cy="3167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F419448-7C1C-42CE-AE93-4B048FB7EC95}"/>
              </a:ext>
            </a:extLst>
          </p:cNvPr>
          <p:cNvCxnSpPr>
            <a:cxnSpLocks/>
          </p:cNvCxnSpPr>
          <p:nvPr/>
        </p:nvCxnSpPr>
        <p:spPr>
          <a:xfrm>
            <a:off x="4585252" y="4187686"/>
            <a:ext cx="1129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810EA8A8-EE75-4E2D-A9D9-1863C37C8B0A}"/>
              </a:ext>
            </a:extLst>
          </p:cNvPr>
          <p:cNvCxnSpPr>
            <a:cxnSpLocks/>
          </p:cNvCxnSpPr>
          <p:nvPr/>
        </p:nvCxnSpPr>
        <p:spPr>
          <a:xfrm flipH="1" flipV="1">
            <a:off x="1722784" y="3061253"/>
            <a:ext cx="7371796" cy="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DBED27F-55A6-4B58-9901-9F421F8B7505}"/>
              </a:ext>
            </a:extLst>
          </p:cNvPr>
          <p:cNvCxnSpPr>
            <a:cxnSpLocks/>
          </p:cNvCxnSpPr>
          <p:nvPr/>
        </p:nvCxnSpPr>
        <p:spPr>
          <a:xfrm flipH="1">
            <a:off x="5150125" y="3723861"/>
            <a:ext cx="561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E2734F1D-E85F-4BE0-8848-89D75E7B09CC}"/>
              </a:ext>
            </a:extLst>
          </p:cNvPr>
          <p:cNvCxnSpPr>
            <a:cxnSpLocks/>
          </p:cNvCxnSpPr>
          <p:nvPr/>
        </p:nvCxnSpPr>
        <p:spPr>
          <a:xfrm>
            <a:off x="5150125" y="3710609"/>
            <a:ext cx="0" cy="1179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0143E12-8278-4C21-AA13-202F7D8A4F73}"/>
              </a:ext>
            </a:extLst>
          </p:cNvPr>
          <p:cNvCxnSpPr/>
          <p:nvPr/>
        </p:nvCxnSpPr>
        <p:spPr>
          <a:xfrm flipH="1">
            <a:off x="4197626" y="4890052"/>
            <a:ext cx="952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7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1109EDC-00F1-47CE-AB78-482076ECAE77}"/>
              </a:ext>
            </a:extLst>
          </p:cNvPr>
          <p:cNvSpPr/>
          <p:nvPr/>
        </p:nvSpPr>
        <p:spPr>
          <a:xfrm>
            <a:off x="2575404" y="1639126"/>
            <a:ext cx="1034245" cy="460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producto</a:t>
            </a:r>
            <a:r>
              <a:rPr lang="es-CL" sz="1400"/>
              <a:t> 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B49E363-FE72-47EE-A64C-BAAF074F8432}"/>
              </a:ext>
            </a:extLst>
          </p:cNvPr>
          <p:cNvSpPr/>
          <p:nvPr/>
        </p:nvSpPr>
        <p:spPr>
          <a:xfrm>
            <a:off x="2323619" y="50727"/>
            <a:ext cx="602362" cy="3882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</a:t>
            </a:r>
            <a:r>
              <a:rPr lang="es-CL" sz="1400"/>
              <a:t>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CAB0B87-0BA2-45FC-BA09-67FB4F6FC821}"/>
              </a:ext>
            </a:extLst>
          </p:cNvPr>
          <p:cNvSpPr/>
          <p:nvPr/>
        </p:nvSpPr>
        <p:spPr>
          <a:xfrm>
            <a:off x="3304279" y="392383"/>
            <a:ext cx="1295647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producto</a:t>
            </a:r>
            <a:r>
              <a:rPr lang="es-CL" sz="1400" dirty="0"/>
              <a:t>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576260B-38BF-4424-8A15-1A87A8EBD454}"/>
              </a:ext>
            </a:extLst>
          </p:cNvPr>
          <p:cNvSpPr/>
          <p:nvPr/>
        </p:nvSpPr>
        <p:spPr>
          <a:xfrm>
            <a:off x="3903941" y="1106971"/>
            <a:ext cx="1562731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plataforma</a:t>
            </a:r>
            <a:r>
              <a:rPr lang="es-CL" sz="1400" dirty="0"/>
              <a:t>  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0348C3B-CCF1-4A88-8FAC-18E9C8871FDC}"/>
              </a:ext>
            </a:extLst>
          </p:cNvPr>
          <p:cNvSpPr/>
          <p:nvPr/>
        </p:nvSpPr>
        <p:spPr>
          <a:xfrm>
            <a:off x="3903941" y="2023026"/>
            <a:ext cx="1670702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descripción</a:t>
            </a:r>
            <a:r>
              <a:rPr lang="es-CL" sz="1400" dirty="0"/>
              <a:t>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0D7EA67-64B1-45D0-86C9-549171FB0F07}"/>
              </a:ext>
            </a:extLst>
          </p:cNvPr>
          <p:cNvSpPr/>
          <p:nvPr/>
        </p:nvSpPr>
        <p:spPr>
          <a:xfrm>
            <a:off x="1051407" y="2220977"/>
            <a:ext cx="1295647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precio</a:t>
            </a:r>
            <a:r>
              <a:rPr lang="es-CL" sz="1400" dirty="0"/>
              <a:t>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32DFBB4-29F3-40B9-A2A2-CCEC342BACD8}"/>
              </a:ext>
            </a:extLst>
          </p:cNvPr>
          <p:cNvSpPr/>
          <p:nvPr/>
        </p:nvSpPr>
        <p:spPr>
          <a:xfrm>
            <a:off x="2681870" y="2558179"/>
            <a:ext cx="1295647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marca</a:t>
            </a:r>
            <a:r>
              <a:rPr lang="es-CL" sz="1400" dirty="0"/>
              <a:t> 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ADA2317-2AAA-492A-A9BB-C0A39F67E488}"/>
              </a:ext>
            </a:extLst>
          </p:cNvPr>
          <p:cNvSpPr/>
          <p:nvPr/>
        </p:nvSpPr>
        <p:spPr>
          <a:xfrm>
            <a:off x="894036" y="1332670"/>
            <a:ext cx="1295647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categoría</a:t>
            </a:r>
            <a:r>
              <a:rPr lang="es-CL" sz="1400" dirty="0"/>
              <a:t>  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94041E4-54BF-4535-AFB8-A7CE5F9E4109}"/>
              </a:ext>
            </a:extLst>
          </p:cNvPr>
          <p:cNvSpPr/>
          <p:nvPr/>
        </p:nvSpPr>
        <p:spPr>
          <a:xfrm>
            <a:off x="1016619" y="659293"/>
            <a:ext cx="1670702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lanzamiento</a:t>
            </a:r>
            <a:r>
              <a:rPr lang="es-CL" sz="1400" dirty="0"/>
              <a:t> 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E1908F6-54AE-4736-93AE-CAAAD7E35381}"/>
              </a:ext>
            </a:extLst>
          </p:cNvPr>
          <p:cNvSpPr/>
          <p:nvPr/>
        </p:nvSpPr>
        <p:spPr>
          <a:xfrm>
            <a:off x="1376083" y="2952334"/>
            <a:ext cx="1295647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foto</a:t>
            </a:r>
            <a:r>
              <a:rPr lang="es-CL" sz="1400" dirty="0"/>
              <a:t> 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28B09EC-113E-4F52-8868-0115C5DFD8A5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V="1">
            <a:off x="3092527" y="852783"/>
            <a:ext cx="859576" cy="78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5155B62-B8E0-4927-9D2D-2DF19F40551B}"/>
              </a:ext>
            </a:extLst>
          </p:cNvPr>
          <p:cNvCxnSpPr>
            <a:stCxn id="2" idx="0"/>
            <a:endCxn id="3" idx="5"/>
          </p:cNvCxnSpPr>
          <p:nvPr/>
        </p:nvCxnSpPr>
        <p:spPr>
          <a:xfrm flipH="1" flipV="1">
            <a:off x="2837767" y="382101"/>
            <a:ext cx="254760" cy="125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52DA8C3-91DE-4A70-9F0E-2B1787FB583A}"/>
              </a:ext>
            </a:extLst>
          </p:cNvPr>
          <p:cNvCxnSpPr>
            <a:stCxn id="2" idx="0"/>
            <a:endCxn id="10" idx="5"/>
          </p:cNvCxnSpPr>
          <p:nvPr/>
        </p:nvCxnSpPr>
        <p:spPr>
          <a:xfrm flipH="1" flipV="1">
            <a:off x="2442652" y="1052269"/>
            <a:ext cx="649875" cy="58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081428E-1EB9-4465-910E-629037B10FD3}"/>
              </a:ext>
            </a:extLst>
          </p:cNvPr>
          <p:cNvCxnSpPr>
            <a:stCxn id="2" idx="1"/>
            <a:endCxn id="9" idx="5"/>
          </p:cNvCxnSpPr>
          <p:nvPr/>
        </p:nvCxnSpPr>
        <p:spPr>
          <a:xfrm flipH="1" flipV="1">
            <a:off x="1999940" y="1725646"/>
            <a:ext cx="575464" cy="14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9725C16-BDE5-49E8-A208-C82D365B0EA9}"/>
              </a:ext>
            </a:extLst>
          </p:cNvPr>
          <p:cNvCxnSpPr>
            <a:stCxn id="2" idx="1"/>
            <a:endCxn id="7" idx="7"/>
          </p:cNvCxnSpPr>
          <p:nvPr/>
        </p:nvCxnSpPr>
        <p:spPr>
          <a:xfrm flipH="1">
            <a:off x="2157311" y="1869326"/>
            <a:ext cx="418093" cy="4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4C03F70-5AD0-46F4-B450-DDED607C5E3A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3092527" y="2099526"/>
            <a:ext cx="237167" cy="45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9E68184-36A0-49B8-916E-D69234059008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flipH="1">
            <a:off x="2023907" y="2099526"/>
            <a:ext cx="1068620" cy="85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6F32E0E-CF8F-4650-9F07-C2EAA08E3834}"/>
              </a:ext>
            </a:extLst>
          </p:cNvPr>
          <p:cNvCxnSpPr>
            <a:stCxn id="2" idx="3"/>
            <a:endCxn id="6" idx="2"/>
          </p:cNvCxnSpPr>
          <p:nvPr/>
        </p:nvCxnSpPr>
        <p:spPr>
          <a:xfrm>
            <a:off x="3609649" y="1869326"/>
            <a:ext cx="294292" cy="38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E10269B-5C89-4811-BEE9-2180EDA453A6}"/>
              </a:ext>
            </a:extLst>
          </p:cNvPr>
          <p:cNvCxnSpPr>
            <a:cxnSpLocks/>
            <a:stCxn id="2" idx="3"/>
            <a:endCxn id="5" idx="4"/>
          </p:cNvCxnSpPr>
          <p:nvPr/>
        </p:nvCxnSpPr>
        <p:spPr>
          <a:xfrm flipV="1">
            <a:off x="3609649" y="1567371"/>
            <a:ext cx="1075658" cy="30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4F951B0-90F1-4828-8E3B-6B924A651E17}"/>
              </a:ext>
            </a:extLst>
          </p:cNvPr>
          <p:cNvSpPr/>
          <p:nvPr/>
        </p:nvSpPr>
        <p:spPr>
          <a:xfrm>
            <a:off x="9136519" y="1205627"/>
            <a:ext cx="1034245" cy="460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usuario</a:t>
            </a:r>
            <a:r>
              <a:rPr lang="es-CL" sz="1400" dirty="0"/>
              <a:t> 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23D50C6-B7AD-4E65-AF50-471F4DD4CE56}"/>
              </a:ext>
            </a:extLst>
          </p:cNvPr>
          <p:cNvSpPr/>
          <p:nvPr/>
        </p:nvSpPr>
        <p:spPr>
          <a:xfrm>
            <a:off x="9345572" y="435781"/>
            <a:ext cx="602362" cy="3882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idu</a:t>
            </a:r>
            <a:r>
              <a:rPr lang="es-CL" sz="1400" dirty="0"/>
              <a:t>  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C83EC98-E384-4CC4-A8D8-57DB0BD889BD}"/>
              </a:ext>
            </a:extLst>
          </p:cNvPr>
          <p:cNvSpPr/>
          <p:nvPr/>
        </p:nvSpPr>
        <p:spPr>
          <a:xfrm>
            <a:off x="9889990" y="147473"/>
            <a:ext cx="1527081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password</a:t>
            </a:r>
            <a:r>
              <a:rPr lang="es-CL" sz="1400" dirty="0"/>
              <a:t> 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81B2848-AB24-4F09-A27F-E85BDA66B3C3}"/>
              </a:ext>
            </a:extLst>
          </p:cNvPr>
          <p:cNvSpPr/>
          <p:nvPr/>
        </p:nvSpPr>
        <p:spPr>
          <a:xfrm>
            <a:off x="10465056" y="673472"/>
            <a:ext cx="1562731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email</a:t>
            </a:r>
            <a:r>
              <a:rPr lang="es-CL" sz="1400" dirty="0"/>
              <a:t>   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0744542-351B-4571-B3D5-B69DECBCA99C}"/>
              </a:ext>
            </a:extLst>
          </p:cNvPr>
          <p:cNvSpPr/>
          <p:nvPr/>
        </p:nvSpPr>
        <p:spPr>
          <a:xfrm>
            <a:off x="10465056" y="1589527"/>
            <a:ext cx="1670702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teléfono</a:t>
            </a:r>
            <a:r>
              <a:rPr lang="es-CL" sz="1400" dirty="0"/>
              <a:t> 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55B4318-8D5D-4A1A-A6E4-FC40A46A94F3}"/>
              </a:ext>
            </a:extLst>
          </p:cNvPr>
          <p:cNvSpPr/>
          <p:nvPr/>
        </p:nvSpPr>
        <p:spPr>
          <a:xfrm>
            <a:off x="7612522" y="1787478"/>
            <a:ext cx="1295647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dirección</a:t>
            </a:r>
            <a:r>
              <a:rPr lang="es-CL" sz="1400" dirty="0"/>
              <a:t>  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B367F26-34AC-453B-BA7F-C17F7B85FF9D}"/>
              </a:ext>
            </a:extLst>
          </p:cNvPr>
          <p:cNvSpPr/>
          <p:nvPr/>
        </p:nvSpPr>
        <p:spPr>
          <a:xfrm>
            <a:off x="9460881" y="1964532"/>
            <a:ext cx="1295647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región</a:t>
            </a:r>
            <a:r>
              <a:rPr lang="es-CL" sz="1400" dirty="0"/>
              <a:t>  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C313D0F-E89A-46CC-9FBC-F652EE140801}"/>
              </a:ext>
            </a:extLst>
          </p:cNvPr>
          <p:cNvSpPr/>
          <p:nvPr/>
        </p:nvSpPr>
        <p:spPr>
          <a:xfrm>
            <a:off x="7455151" y="899171"/>
            <a:ext cx="1295647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apellidos</a:t>
            </a:r>
            <a:r>
              <a:rPr lang="es-CL" sz="1400"/>
              <a:t>   </a:t>
            </a:r>
            <a:endParaRPr lang="es-CL" sz="1400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8DE2D85-0B92-45D6-AB8D-A911A50F57B0}"/>
              </a:ext>
            </a:extLst>
          </p:cNvPr>
          <p:cNvSpPr/>
          <p:nvPr/>
        </p:nvSpPr>
        <p:spPr>
          <a:xfrm>
            <a:off x="7579779" y="399927"/>
            <a:ext cx="1670702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nombres</a:t>
            </a:r>
            <a:r>
              <a:rPr lang="es-CL" sz="1400" dirty="0"/>
              <a:t>  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5A82F1E-06F8-4E6B-A81A-B2319137DDA0}"/>
              </a:ext>
            </a:extLst>
          </p:cNvPr>
          <p:cNvSpPr/>
          <p:nvPr/>
        </p:nvSpPr>
        <p:spPr>
          <a:xfrm>
            <a:off x="8357994" y="2227129"/>
            <a:ext cx="1295647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comuna</a:t>
            </a:r>
            <a:r>
              <a:rPr lang="es-CL" sz="1400" dirty="0"/>
              <a:t> 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86D9806-00D2-49B4-96E9-E30EEBA3353A}"/>
              </a:ext>
            </a:extLst>
          </p:cNvPr>
          <p:cNvCxnSpPr>
            <a:cxnSpLocks/>
            <a:stCxn id="31" idx="0"/>
            <a:endCxn id="33" idx="4"/>
          </p:cNvCxnSpPr>
          <p:nvPr/>
        </p:nvCxnSpPr>
        <p:spPr>
          <a:xfrm flipV="1">
            <a:off x="9653642" y="607873"/>
            <a:ext cx="999889" cy="59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D708774-16ED-4EB4-9B03-8A60ED81F02D}"/>
              </a:ext>
            </a:extLst>
          </p:cNvPr>
          <p:cNvCxnSpPr>
            <a:stCxn id="31" idx="0"/>
            <a:endCxn id="32" idx="5"/>
          </p:cNvCxnSpPr>
          <p:nvPr/>
        </p:nvCxnSpPr>
        <p:spPr>
          <a:xfrm flipV="1">
            <a:off x="9653642" y="767155"/>
            <a:ext cx="206078" cy="43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EE87A6E-4E2E-4055-B50F-FA06AEF5DA9F}"/>
              </a:ext>
            </a:extLst>
          </p:cNvPr>
          <p:cNvCxnSpPr>
            <a:cxnSpLocks/>
            <a:stCxn id="31" idx="0"/>
            <a:endCxn id="39" idx="5"/>
          </p:cNvCxnSpPr>
          <p:nvPr/>
        </p:nvCxnSpPr>
        <p:spPr>
          <a:xfrm flipH="1" flipV="1">
            <a:off x="9005812" y="792903"/>
            <a:ext cx="647830" cy="41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75C4579-6000-4C11-B29A-318730505223}"/>
              </a:ext>
            </a:extLst>
          </p:cNvPr>
          <p:cNvCxnSpPr>
            <a:stCxn id="31" idx="1"/>
            <a:endCxn id="38" idx="5"/>
          </p:cNvCxnSpPr>
          <p:nvPr/>
        </p:nvCxnSpPr>
        <p:spPr>
          <a:xfrm flipH="1" flipV="1">
            <a:off x="8561055" y="1292147"/>
            <a:ext cx="575464" cy="14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03D6484-C708-483B-8A43-9DC3B007D087}"/>
              </a:ext>
            </a:extLst>
          </p:cNvPr>
          <p:cNvCxnSpPr>
            <a:stCxn id="31" idx="1"/>
            <a:endCxn id="36" idx="7"/>
          </p:cNvCxnSpPr>
          <p:nvPr/>
        </p:nvCxnSpPr>
        <p:spPr>
          <a:xfrm flipH="1">
            <a:off x="8718426" y="1435827"/>
            <a:ext cx="418093" cy="4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FB609EA-BDDC-4C46-AC2B-4BD86B8E56C4}"/>
              </a:ext>
            </a:extLst>
          </p:cNvPr>
          <p:cNvCxnSpPr>
            <a:stCxn id="31" idx="2"/>
            <a:endCxn id="37" idx="0"/>
          </p:cNvCxnSpPr>
          <p:nvPr/>
        </p:nvCxnSpPr>
        <p:spPr>
          <a:xfrm>
            <a:off x="9653642" y="1666027"/>
            <a:ext cx="455063" cy="298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613AD040-9D73-448B-B949-487DAB011CDD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 flipH="1">
            <a:off x="9005818" y="1666027"/>
            <a:ext cx="647824" cy="561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30416A9-8B41-4B8C-BAC8-514A09FA1B7B}"/>
              </a:ext>
            </a:extLst>
          </p:cNvPr>
          <p:cNvCxnSpPr>
            <a:stCxn id="31" idx="3"/>
            <a:endCxn id="35" idx="2"/>
          </p:cNvCxnSpPr>
          <p:nvPr/>
        </p:nvCxnSpPr>
        <p:spPr>
          <a:xfrm>
            <a:off x="10170764" y="1435827"/>
            <a:ext cx="294292" cy="38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0C8DD77-E837-4B7D-8209-2D9279BB8C90}"/>
              </a:ext>
            </a:extLst>
          </p:cNvPr>
          <p:cNvCxnSpPr>
            <a:cxnSpLocks/>
            <a:stCxn id="31" idx="3"/>
            <a:endCxn id="34" idx="4"/>
          </p:cNvCxnSpPr>
          <p:nvPr/>
        </p:nvCxnSpPr>
        <p:spPr>
          <a:xfrm flipV="1">
            <a:off x="10170764" y="1133872"/>
            <a:ext cx="1075658" cy="30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536EB22-29F9-45DC-9339-47F9AC251757}"/>
              </a:ext>
            </a:extLst>
          </p:cNvPr>
          <p:cNvSpPr/>
          <p:nvPr/>
        </p:nvSpPr>
        <p:spPr>
          <a:xfrm>
            <a:off x="9660259" y="6059671"/>
            <a:ext cx="1034245" cy="460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region</a:t>
            </a:r>
            <a:r>
              <a:rPr lang="es-CL" sz="1400" dirty="0"/>
              <a:t>  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88D778D7-627B-44CB-9DD5-B35016D91DE7}"/>
              </a:ext>
            </a:extLst>
          </p:cNvPr>
          <p:cNvSpPr/>
          <p:nvPr/>
        </p:nvSpPr>
        <p:spPr>
          <a:xfrm>
            <a:off x="9522418" y="5084866"/>
            <a:ext cx="602362" cy="3882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idr</a:t>
            </a:r>
            <a:r>
              <a:rPr lang="es-CL" sz="1400" dirty="0"/>
              <a:t> 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D3374CBF-8172-4CF4-9E49-9F41F55207D9}"/>
              </a:ext>
            </a:extLst>
          </p:cNvPr>
          <p:cNvSpPr/>
          <p:nvPr/>
        </p:nvSpPr>
        <p:spPr>
          <a:xfrm>
            <a:off x="10263472" y="5311384"/>
            <a:ext cx="1527081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comunar</a:t>
            </a:r>
            <a:r>
              <a:rPr lang="es-CL" sz="1400" dirty="0"/>
              <a:t> 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E43157C8-B42A-4016-B30A-FA0C6C198B38}"/>
              </a:ext>
            </a:extLst>
          </p:cNvPr>
          <p:cNvSpPr/>
          <p:nvPr/>
        </p:nvSpPr>
        <p:spPr>
          <a:xfrm>
            <a:off x="8043784" y="5435140"/>
            <a:ext cx="1670702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regionr</a:t>
            </a:r>
            <a:r>
              <a:rPr lang="es-CL" sz="1400" dirty="0"/>
              <a:t> 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9C3C60A-2059-4BD9-83BC-DD83DCEC0FA3}"/>
              </a:ext>
            </a:extLst>
          </p:cNvPr>
          <p:cNvCxnSpPr>
            <a:cxnSpLocks/>
            <a:stCxn id="51" idx="0"/>
            <a:endCxn id="53" idx="4"/>
          </p:cNvCxnSpPr>
          <p:nvPr/>
        </p:nvCxnSpPr>
        <p:spPr>
          <a:xfrm flipV="1">
            <a:off x="10177382" y="5771784"/>
            <a:ext cx="849631" cy="28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2357D191-3C3C-4194-AD6C-6E5B31D006E1}"/>
              </a:ext>
            </a:extLst>
          </p:cNvPr>
          <p:cNvCxnSpPr>
            <a:stCxn id="51" idx="0"/>
            <a:endCxn id="52" idx="5"/>
          </p:cNvCxnSpPr>
          <p:nvPr/>
        </p:nvCxnSpPr>
        <p:spPr>
          <a:xfrm flipH="1" flipV="1">
            <a:off x="10036566" y="5416240"/>
            <a:ext cx="140816" cy="64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F85D70F-F302-4199-8D65-02930A01704A}"/>
              </a:ext>
            </a:extLst>
          </p:cNvPr>
          <p:cNvCxnSpPr>
            <a:stCxn id="51" idx="0"/>
            <a:endCxn id="59" idx="5"/>
          </p:cNvCxnSpPr>
          <p:nvPr/>
        </p:nvCxnSpPr>
        <p:spPr>
          <a:xfrm flipH="1" flipV="1">
            <a:off x="9469817" y="5828116"/>
            <a:ext cx="707565" cy="23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6BFD6A-A8BC-4F30-8CC1-D8EE5312CD1A}"/>
              </a:ext>
            </a:extLst>
          </p:cNvPr>
          <p:cNvSpPr/>
          <p:nvPr/>
        </p:nvSpPr>
        <p:spPr>
          <a:xfrm>
            <a:off x="572628" y="5675554"/>
            <a:ext cx="1034245" cy="460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venta</a:t>
            </a:r>
            <a:r>
              <a:rPr lang="es-CL" sz="1400" dirty="0"/>
              <a:t> 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2856A5CA-E4A3-41EB-AEAD-ADDCD9AB21B7}"/>
              </a:ext>
            </a:extLst>
          </p:cNvPr>
          <p:cNvSpPr/>
          <p:nvPr/>
        </p:nvSpPr>
        <p:spPr>
          <a:xfrm>
            <a:off x="700225" y="3996303"/>
            <a:ext cx="602362" cy="3882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idv</a:t>
            </a:r>
            <a:r>
              <a:rPr lang="es-CL" sz="1400" dirty="0"/>
              <a:t>  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0681DD54-B63B-4FEB-AF67-F4D90EE85C30}"/>
              </a:ext>
            </a:extLst>
          </p:cNvPr>
          <p:cNvSpPr/>
          <p:nvPr/>
        </p:nvSpPr>
        <p:spPr>
          <a:xfrm>
            <a:off x="1301503" y="4428811"/>
            <a:ext cx="1426380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productov</a:t>
            </a:r>
            <a:r>
              <a:rPr lang="es-CL" sz="1400" dirty="0"/>
              <a:t> 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86FDEB5-10E2-41E8-8C68-437D8F16D1A5}"/>
              </a:ext>
            </a:extLst>
          </p:cNvPr>
          <p:cNvSpPr/>
          <p:nvPr/>
        </p:nvSpPr>
        <p:spPr>
          <a:xfrm>
            <a:off x="1901165" y="5143399"/>
            <a:ext cx="1562731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iduv</a:t>
            </a:r>
            <a:r>
              <a:rPr lang="es-CL" sz="1400" dirty="0"/>
              <a:t> 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5AFCDE58-AF97-4F88-BA5B-9BE9B1D37357}"/>
              </a:ext>
            </a:extLst>
          </p:cNvPr>
          <p:cNvSpPr/>
          <p:nvPr/>
        </p:nvSpPr>
        <p:spPr>
          <a:xfrm>
            <a:off x="2417553" y="6285461"/>
            <a:ext cx="1670702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preciov</a:t>
            </a:r>
            <a:r>
              <a:rPr lang="es-CL" sz="1400" dirty="0"/>
              <a:t>  </a:t>
            </a: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170EB2A5-46CC-4D72-8D39-B5588BB5D790}"/>
              </a:ext>
            </a:extLst>
          </p:cNvPr>
          <p:cNvCxnSpPr>
            <a:cxnSpLocks/>
            <a:stCxn id="72" idx="0"/>
            <a:endCxn id="74" idx="4"/>
          </p:cNvCxnSpPr>
          <p:nvPr/>
        </p:nvCxnSpPr>
        <p:spPr>
          <a:xfrm flipV="1">
            <a:off x="1089751" y="4889211"/>
            <a:ext cx="924942" cy="78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8E43062A-2EE4-4580-B13E-CB4778EBBE2A}"/>
              </a:ext>
            </a:extLst>
          </p:cNvPr>
          <p:cNvCxnSpPr>
            <a:stCxn id="72" idx="0"/>
            <a:endCxn id="73" idx="5"/>
          </p:cNvCxnSpPr>
          <p:nvPr/>
        </p:nvCxnSpPr>
        <p:spPr>
          <a:xfrm flipV="1">
            <a:off x="1089751" y="4327677"/>
            <a:ext cx="124622" cy="1347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41F19E38-5E32-4A82-A1A2-F79C26B7D1D6}"/>
              </a:ext>
            </a:extLst>
          </p:cNvPr>
          <p:cNvCxnSpPr>
            <a:stCxn id="72" idx="3"/>
            <a:endCxn id="76" idx="2"/>
          </p:cNvCxnSpPr>
          <p:nvPr/>
        </p:nvCxnSpPr>
        <p:spPr>
          <a:xfrm>
            <a:off x="1606873" y="5905754"/>
            <a:ext cx="810680" cy="60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7BDAF008-130F-4978-BDEE-5EA0EAE3DEFD}"/>
              </a:ext>
            </a:extLst>
          </p:cNvPr>
          <p:cNvCxnSpPr>
            <a:cxnSpLocks/>
            <a:stCxn id="72" idx="3"/>
            <a:endCxn id="75" idx="4"/>
          </p:cNvCxnSpPr>
          <p:nvPr/>
        </p:nvCxnSpPr>
        <p:spPr>
          <a:xfrm flipV="1">
            <a:off x="1606873" y="5603799"/>
            <a:ext cx="1075658" cy="30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B5A32671-ECC3-45B9-8ABB-5F00F4A1769C}"/>
              </a:ext>
            </a:extLst>
          </p:cNvPr>
          <p:cNvSpPr/>
          <p:nvPr/>
        </p:nvSpPr>
        <p:spPr>
          <a:xfrm>
            <a:off x="39234" y="4513138"/>
            <a:ext cx="973052" cy="3882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formaPago</a:t>
            </a:r>
            <a:r>
              <a:rPr lang="es-CL" sz="1400" dirty="0"/>
              <a:t>  </a:t>
            </a:r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CED4BCC-257D-4B7B-BF9D-86C77232F776}"/>
              </a:ext>
            </a:extLst>
          </p:cNvPr>
          <p:cNvCxnSpPr>
            <a:cxnSpLocks/>
            <a:stCxn id="72" idx="0"/>
            <a:endCxn id="93" idx="5"/>
          </p:cNvCxnSpPr>
          <p:nvPr/>
        </p:nvCxnSpPr>
        <p:spPr>
          <a:xfrm flipH="1" flipV="1">
            <a:off x="869786" y="4844512"/>
            <a:ext cx="219965" cy="83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9701DDAF-059F-458D-87D6-2D7645AE32E1}"/>
              </a:ext>
            </a:extLst>
          </p:cNvPr>
          <p:cNvSpPr/>
          <p:nvPr/>
        </p:nvSpPr>
        <p:spPr>
          <a:xfrm>
            <a:off x="3339045" y="5657853"/>
            <a:ext cx="1670702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fecha</a:t>
            </a:r>
            <a:r>
              <a:rPr lang="es-CL" sz="1400" dirty="0"/>
              <a:t> 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4C8A9596-AE76-4947-8410-C591DD3D7426}"/>
              </a:ext>
            </a:extLst>
          </p:cNvPr>
          <p:cNvSpPr/>
          <p:nvPr/>
        </p:nvSpPr>
        <p:spPr>
          <a:xfrm>
            <a:off x="5955879" y="5449254"/>
            <a:ext cx="1034245" cy="460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Entrega</a:t>
            </a:r>
            <a:r>
              <a:rPr lang="es-CL" sz="1400" dirty="0"/>
              <a:t> 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DB560CB6-C633-4353-8A30-7E283535812C}"/>
              </a:ext>
            </a:extLst>
          </p:cNvPr>
          <p:cNvSpPr/>
          <p:nvPr/>
        </p:nvSpPr>
        <p:spPr>
          <a:xfrm>
            <a:off x="5759812" y="4636771"/>
            <a:ext cx="602362" cy="3882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</a:t>
            </a:r>
            <a:r>
              <a:rPr lang="es-CL" sz="1400" dirty="0"/>
              <a:t>  </a:t>
            </a: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4C6C9FF3-C538-4C8F-AB3F-C3932408AAFD}"/>
              </a:ext>
            </a:extLst>
          </p:cNvPr>
          <p:cNvSpPr/>
          <p:nvPr/>
        </p:nvSpPr>
        <p:spPr>
          <a:xfrm>
            <a:off x="6353319" y="4787249"/>
            <a:ext cx="1527081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fechaEnvio</a:t>
            </a:r>
            <a:r>
              <a:rPr lang="es-CL" sz="1400" dirty="0"/>
              <a:t> 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632407AE-E6A1-4E26-B468-23703BC93545}"/>
              </a:ext>
            </a:extLst>
          </p:cNvPr>
          <p:cNvSpPr/>
          <p:nvPr/>
        </p:nvSpPr>
        <p:spPr>
          <a:xfrm>
            <a:off x="4299623" y="4918620"/>
            <a:ext cx="1670702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direccione</a:t>
            </a:r>
            <a:r>
              <a:rPr lang="es-CL" sz="1400" dirty="0"/>
              <a:t> 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35E910F0-640E-443A-BEB9-ED90B65A1C3D}"/>
              </a:ext>
            </a:extLst>
          </p:cNvPr>
          <p:cNvCxnSpPr>
            <a:cxnSpLocks/>
            <a:stCxn id="101" idx="0"/>
            <a:endCxn id="103" idx="4"/>
          </p:cNvCxnSpPr>
          <p:nvPr/>
        </p:nvCxnSpPr>
        <p:spPr>
          <a:xfrm flipV="1">
            <a:off x="6473002" y="5247649"/>
            <a:ext cx="643858" cy="20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0D2928CE-4BB9-4E4B-A53C-320E9A2D09C9}"/>
              </a:ext>
            </a:extLst>
          </p:cNvPr>
          <p:cNvCxnSpPr>
            <a:stCxn id="101" idx="0"/>
            <a:endCxn id="102" idx="5"/>
          </p:cNvCxnSpPr>
          <p:nvPr/>
        </p:nvCxnSpPr>
        <p:spPr>
          <a:xfrm flipH="1" flipV="1">
            <a:off x="6273960" y="4968145"/>
            <a:ext cx="199042" cy="48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F284A899-B08C-42F5-8150-12070D8B481B}"/>
              </a:ext>
            </a:extLst>
          </p:cNvPr>
          <p:cNvCxnSpPr>
            <a:cxnSpLocks/>
            <a:stCxn id="101" idx="0"/>
            <a:endCxn id="104" idx="5"/>
          </p:cNvCxnSpPr>
          <p:nvPr/>
        </p:nvCxnSpPr>
        <p:spPr>
          <a:xfrm flipH="1" flipV="1">
            <a:off x="5725656" y="5311596"/>
            <a:ext cx="747346" cy="137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>
            <a:extLst>
              <a:ext uri="{FF2B5EF4-FFF2-40B4-BE49-F238E27FC236}">
                <a16:creationId xmlns:a16="http://schemas.microsoft.com/office/drawing/2014/main" id="{6C0FF111-D97E-4291-A75E-01CD3D457D5A}"/>
              </a:ext>
            </a:extLst>
          </p:cNvPr>
          <p:cNvSpPr/>
          <p:nvPr/>
        </p:nvSpPr>
        <p:spPr>
          <a:xfrm>
            <a:off x="6519732" y="6092589"/>
            <a:ext cx="1670702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venta</a:t>
            </a:r>
            <a:r>
              <a:rPr lang="es-CL" sz="1400" dirty="0"/>
              <a:t>  </a:t>
            </a:r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29304041-C452-4B6D-AB85-0EF715671038}"/>
              </a:ext>
            </a:extLst>
          </p:cNvPr>
          <p:cNvCxnSpPr>
            <a:cxnSpLocks/>
            <a:stCxn id="101" idx="2"/>
            <a:endCxn id="108" idx="0"/>
          </p:cNvCxnSpPr>
          <p:nvPr/>
        </p:nvCxnSpPr>
        <p:spPr>
          <a:xfrm>
            <a:off x="6473002" y="5909654"/>
            <a:ext cx="882081" cy="182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C822F36-08BA-4382-BA82-0DB06BAF6C16}"/>
              </a:ext>
            </a:extLst>
          </p:cNvPr>
          <p:cNvCxnSpPr>
            <a:stCxn id="100" idx="2"/>
            <a:endCxn id="72" idx="3"/>
          </p:cNvCxnSpPr>
          <p:nvPr/>
        </p:nvCxnSpPr>
        <p:spPr>
          <a:xfrm flipH="1">
            <a:off x="1606873" y="5888053"/>
            <a:ext cx="1732172" cy="1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2662F51-DF36-460F-94F4-56FF0D7A48AB}"/>
              </a:ext>
            </a:extLst>
          </p:cNvPr>
          <p:cNvSpPr/>
          <p:nvPr/>
        </p:nvSpPr>
        <p:spPr>
          <a:xfrm>
            <a:off x="8876981" y="3517111"/>
            <a:ext cx="1034245" cy="460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proveedor</a:t>
            </a:r>
            <a:endParaRPr lang="es-CL" sz="1100" dirty="0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FE759153-0DB8-4A54-B758-5136FEE4B8E9}"/>
              </a:ext>
            </a:extLst>
          </p:cNvPr>
          <p:cNvSpPr/>
          <p:nvPr/>
        </p:nvSpPr>
        <p:spPr>
          <a:xfrm>
            <a:off x="9086034" y="2747265"/>
            <a:ext cx="602362" cy="3882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idp</a:t>
            </a:r>
            <a:endParaRPr lang="es-CL" sz="1400" dirty="0"/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499ECC52-4601-41FF-9A24-CE251696C5F1}"/>
              </a:ext>
            </a:extLst>
          </p:cNvPr>
          <p:cNvSpPr/>
          <p:nvPr/>
        </p:nvSpPr>
        <p:spPr>
          <a:xfrm>
            <a:off x="10205518" y="2984956"/>
            <a:ext cx="1562731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emailp</a:t>
            </a:r>
            <a:r>
              <a:rPr lang="es-CL" sz="1400" dirty="0"/>
              <a:t>   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2E45F616-6F9B-4262-B598-BDC891CF8344}"/>
              </a:ext>
            </a:extLst>
          </p:cNvPr>
          <p:cNvSpPr/>
          <p:nvPr/>
        </p:nvSpPr>
        <p:spPr>
          <a:xfrm>
            <a:off x="10205518" y="3901011"/>
            <a:ext cx="1670702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teléfonop</a:t>
            </a:r>
            <a:r>
              <a:rPr lang="es-CL" sz="1400" dirty="0"/>
              <a:t> </a:t>
            </a: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0C56437A-69CE-4679-A05B-1A19B1941B6F}"/>
              </a:ext>
            </a:extLst>
          </p:cNvPr>
          <p:cNvSpPr/>
          <p:nvPr/>
        </p:nvSpPr>
        <p:spPr>
          <a:xfrm>
            <a:off x="7075578" y="4098962"/>
            <a:ext cx="1573053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direcciónp</a:t>
            </a:r>
            <a:r>
              <a:rPr lang="es-CL" sz="1400" dirty="0"/>
              <a:t>  </a:t>
            </a: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0757B8B5-D7F3-4EC3-A446-017453AF5F05}"/>
              </a:ext>
            </a:extLst>
          </p:cNvPr>
          <p:cNvSpPr/>
          <p:nvPr/>
        </p:nvSpPr>
        <p:spPr>
          <a:xfrm>
            <a:off x="6353319" y="3210655"/>
            <a:ext cx="2137941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perosnaContacto</a:t>
            </a:r>
            <a:r>
              <a:rPr lang="es-CL" sz="1400" dirty="0"/>
              <a:t>   </a:t>
            </a:r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C45C92E0-51D5-4379-AE6B-2B1AB660E677}"/>
              </a:ext>
            </a:extLst>
          </p:cNvPr>
          <p:cNvSpPr/>
          <p:nvPr/>
        </p:nvSpPr>
        <p:spPr>
          <a:xfrm>
            <a:off x="7320241" y="2711411"/>
            <a:ext cx="1670702" cy="460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nombrep</a:t>
            </a:r>
            <a:r>
              <a:rPr lang="es-CL" sz="1400" dirty="0"/>
              <a:t> </a:t>
            </a:r>
          </a:p>
        </p:txBody>
      </p: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318DBF6D-FC94-49C8-934D-B519F40621E8}"/>
              </a:ext>
            </a:extLst>
          </p:cNvPr>
          <p:cNvCxnSpPr>
            <a:cxnSpLocks/>
            <a:stCxn id="127" idx="0"/>
            <a:endCxn id="128" idx="5"/>
          </p:cNvCxnSpPr>
          <p:nvPr/>
        </p:nvCxnSpPr>
        <p:spPr>
          <a:xfrm flipV="1">
            <a:off x="9394104" y="3078639"/>
            <a:ext cx="206078" cy="43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A98540A0-6E8C-4F12-B307-C117433454CA}"/>
              </a:ext>
            </a:extLst>
          </p:cNvPr>
          <p:cNvCxnSpPr>
            <a:cxnSpLocks/>
            <a:stCxn id="127" idx="0"/>
            <a:endCxn id="135" idx="5"/>
          </p:cNvCxnSpPr>
          <p:nvPr/>
        </p:nvCxnSpPr>
        <p:spPr>
          <a:xfrm flipH="1" flipV="1">
            <a:off x="8746274" y="3104387"/>
            <a:ext cx="647830" cy="41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7B4715B1-15D2-43DD-8504-EC7635E77B20}"/>
              </a:ext>
            </a:extLst>
          </p:cNvPr>
          <p:cNvCxnSpPr>
            <a:cxnSpLocks/>
            <a:stCxn id="127" idx="1"/>
            <a:endCxn id="134" idx="5"/>
          </p:cNvCxnSpPr>
          <p:nvPr/>
        </p:nvCxnSpPr>
        <p:spPr>
          <a:xfrm flipH="1" flipV="1">
            <a:off x="8178166" y="3603631"/>
            <a:ext cx="698815" cy="14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E556CDB0-09BD-4780-BA5B-62E7E9830F4F}"/>
              </a:ext>
            </a:extLst>
          </p:cNvPr>
          <p:cNvCxnSpPr>
            <a:cxnSpLocks/>
            <a:stCxn id="127" idx="1"/>
            <a:endCxn id="132" idx="7"/>
          </p:cNvCxnSpPr>
          <p:nvPr/>
        </p:nvCxnSpPr>
        <p:spPr>
          <a:xfrm flipH="1">
            <a:off x="8418263" y="3747311"/>
            <a:ext cx="458718" cy="4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D56B9970-5650-4952-8147-6082906CD0B2}"/>
              </a:ext>
            </a:extLst>
          </p:cNvPr>
          <p:cNvCxnSpPr>
            <a:stCxn id="127" idx="3"/>
            <a:endCxn id="131" idx="2"/>
          </p:cNvCxnSpPr>
          <p:nvPr/>
        </p:nvCxnSpPr>
        <p:spPr>
          <a:xfrm>
            <a:off x="9911226" y="3747311"/>
            <a:ext cx="294292" cy="38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1EABE15A-0707-42FD-85BA-7B08B50A9EEF}"/>
              </a:ext>
            </a:extLst>
          </p:cNvPr>
          <p:cNvCxnSpPr>
            <a:cxnSpLocks/>
            <a:stCxn id="127" idx="3"/>
            <a:endCxn id="130" idx="4"/>
          </p:cNvCxnSpPr>
          <p:nvPr/>
        </p:nvCxnSpPr>
        <p:spPr>
          <a:xfrm flipV="1">
            <a:off x="9911226" y="3445356"/>
            <a:ext cx="1075658" cy="30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decisión 147">
            <a:extLst>
              <a:ext uri="{FF2B5EF4-FFF2-40B4-BE49-F238E27FC236}">
                <a16:creationId xmlns:a16="http://schemas.microsoft.com/office/drawing/2014/main" id="{D2FC3941-A69E-4293-94A2-CC657A8528E5}"/>
              </a:ext>
            </a:extLst>
          </p:cNvPr>
          <p:cNvSpPr/>
          <p:nvPr/>
        </p:nvSpPr>
        <p:spPr>
          <a:xfrm>
            <a:off x="5528731" y="1435827"/>
            <a:ext cx="1659629" cy="61264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tiene</a:t>
            </a: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5D13AC52-22D8-4EFB-B023-D5C4C5E68AC5}"/>
              </a:ext>
            </a:extLst>
          </p:cNvPr>
          <p:cNvCxnSpPr>
            <a:stCxn id="148" idx="3"/>
            <a:endCxn id="31" idx="1"/>
          </p:cNvCxnSpPr>
          <p:nvPr/>
        </p:nvCxnSpPr>
        <p:spPr>
          <a:xfrm flipV="1">
            <a:off x="7188360" y="1435827"/>
            <a:ext cx="1948159" cy="3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9B8EF17E-971C-45C5-BA1A-0B2D278761F4}"/>
              </a:ext>
            </a:extLst>
          </p:cNvPr>
          <p:cNvCxnSpPr>
            <a:stCxn id="148" idx="1"/>
            <a:endCxn id="2" idx="3"/>
          </p:cNvCxnSpPr>
          <p:nvPr/>
        </p:nvCxnSpPr>
        <p:spPr>
          <a:xfrm flipH="1">
            <a:off x="3609649" y="1742151"/>
            <a:ext cx="1919082" cy="12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E3C9587A-8FB2-432F-A93A-CB04262B99E3}"/>
              </a:ext>
            </a:extLst>
          </p:cNvPr>
          <p:cNvSpPr txBox="1"/>
          <p:nvPr/>
        </p:nvSpPr>
        <p:spPr>
          <a:xfrm>
            <a:off x="4464144" y="306160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1,n</a:t>
            </a: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50218E35-5A94-4D62-88CF-97CFC283F89B}"/>
              </a:ext>
            </a:extLst>
          </p:cNvPr>
          <p:cNvSpPr txBox="1"/>
          <p:nvPr/>
        </p:nvSpPr>
        <p:spPr>
          <a:xfrm>
            <a:off x="7036723" y="125449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N,m</a:t>
            </a:r>
            <a:endParaRPr lang="es-CL" dirty="0"/>
          </a:p>
        </p:txBody>
      </p:sp>
      <p:sp>
        <p:nvSpPr>
          <p:cNvPr id="156" name="Diagrama de flujo: decisión 155">
            <a:extLst>
              <a:ext uri="{FF2B5EF4-FFF2-40B4-BE49-F238E27FC236}">
                <a16:creationId xmlns:a16="http://schemas.microsoft.com/office/drawing/2014/main" id="{A005F09A-ACFF-4B3E-AE55-48D3980D7A40}"/>
              </a:ext>
            </a:extLst>
          </p:cNvPr>
          <p:cNvSpPr/>
          <p:nvPr/>
        </p:nvSpPr>
        <p:spPr>
          <a:xfrm rot="408142">
            <a:off x="4636857" y="3405974"/>
            <a:ext cx="1659629" cy="61264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tiene</a:t>
            </a: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D49A2F9C-FD68-4157-BE1F-B042D57D6EFE}"/>
              </a:ext>
            </a:extLst>
          </p:cNvPr>
          <p:cNvCxnSpPr>
            <a:cxnSpLocks/>
            <a:stCxn id="156" idx="1"/>
          </p:cNvCxnSpPr>
          <p:nvPr/>
        </p:nvCxnSpPr>
        <p:spPr>
          <a:xfrm flipH="1" flipV="1">
            <a:off x="3522315" y="2132058"/>
            <a:ext cx="1120383" cy="148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4EFF5043-BA6C-4C07-B070-603DACD06818}"/>
              </a:ext>
            </a:extLst>
          </p:cNvPr>
          <p:cNvCxnSpPr>
            <a:stCxn id="156" idx="3"/>
            <a:endCxn id="127" idx="1"/>
          </p:cNvCxnSpPr>
          <p:nvPr/>
        </p:nvCxnSpPr>
        <p:spPr>
          <a:xfrm flipV="1">
            <a:off x="6290645" y="3747311"/>
            <a:ext cx="2586336" cy="63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Diagrama de flujo: decisión 164">
            <a:extLst>
              <a:ext uri="{FF2B5EF4-FFF2-40B4-BE49-F238E27FC236}">
                <a16:creationId xmlns:a16="http://schemas.microsoft.com/office/drawing/2014/main" id="{9F5E4018-37A1-429F-8421-3114DC7EE2E6}"/>
              </a:ext>
            </a:extLst>
          </p:cNvPr>
          <p:cNvSpPr/>
          <p:nvPr/>
        </p:nvSpPr>
        <p:spPr>
          <a:xfrm rot="20927949">
            <a:off x="2969678" y="4022057"/>
            <a:ext cx="1659629" cy="61264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tiene</a:t>
            </a:r>
          </a:p>
        </p:txBody>
      </p: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2160C919-8726-46D8-88AE-B9CBE36F8BA1}"/>
              </a:ext>
            </a:extLst>
          </p:cNvPr>
          <p:cNvCxnSpPr>
            <a:stCxn id="165" idx="3"/>
            <a:endCxn id="31" idx="1"/>
          </p:cNvCxnSpPr>
          <p:nvPr/>
        </p:nvCxnSpPr>
        <p:spPr>
          <a:xfrm flipV="1">
            <a:off x="4613501" y="1435827"/>
            <a:ext cx="4523018" cy="273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196D4762-6735-4DB3-A1F7-35D70827B9F1}"/>
              </a:ext>
            </a:extLst>
          </p:cNvPr>
          <p:cNvCxnSpPr>
            <a:stCxn id="165" idx="1"/>
            <a:endCxn id="72" idx="0"/>
          </p:cNvCxnSpPr>
          <p:nvPr/>
        </p:nvCxnSpPr>
        <p:spPr>
          <a:xfrm flipH="1">
            <a:off x="1089751" y="4489572"/>
            <a:ext cx="1895733" cy="118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25D41079-F9A0-4ADA-B8E9-9B602CD5B66B}"/>
              </a:ext>
            </a:extLst>
          </p:cNvPr>
          <p:cNvSpPr txBox="1"/>
          <p:nvPr/>
        </p:nvSpPr>
        <p:spPr>
          <a:xfrm>
            <a:off x="4631705" y="401764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N,m</a:t>
            </a:r>
            <a:endParaRPr lang="es-CL" dirty="0"/>
          </a:p>
        </p:txBody>
      </p:sp>
      <p:sp>
        <p:nvSpPr>
          <p:cNvPr id="171" name="Diagrama de flujo: decisión 170">
            <a:extLst>
              <a:ext uri="{FF2B5EF4-FFF2-40B4-BE49-F238E27FC236}">
                <a16:creationId xmlns:a16="http://schemas.microsoft.com/office/drawing/2014/main" id="{EB02EF28-D66D-4E61-8B87-D2F8C38690F5}"/>
              </a:ext>
            </a:extLst>
          </p:cNvPr>
          <p:cNvSpPr/>
          <p:nvPr/>
        </p:nvSpPr>
        <p:spPr>
          <a:xfrm rot="21432889">
            <a:off x="4658272" y="6155360"/>
            <a:ext cx="1542195" cy="61264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tiene</a:t>
            </a:r>
          </a:p>
        </p:txBody>
      </p: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46161981-EF51-455B-B349-D6C23249509C}"/>
              </a:ext>
            </a:extLst>
          </p:cNvPr>
          <p:cNvCxnSpPr>
            <a:stCxn id="171" idx="3"/>
            <a:endCxn id="101" idx="2"/>
          </p:cNvCxnSpPr>
          <p:nvPr/>
        </p:nvCxnSpPr>
        <p:spPr>
          <a:xfrm flipV="1">
            <a:off x="6199556" y="5909654"/>
            <a:ext cx="273446" cy="51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A88355D3-C809-4414-932E-4145858FA14A}"/>
              </a:ext>
            </a:extLst>
          </p:cNvPr>
          <p:cNvCxnSpPr>
            <a:stCxn id="171" idx="1"/>
            <a:endCxn id="72" idx="3"/>
          </p:cNvCxnSpPr>
          <p:nvPr/>
        </p:nvCxnSpPr>
        <p:spPr>
          <a:xfrm flipH="1" flipV="1">
            <a:off x="1606873" y="5905754"/>
            <a:ext cx="3052310" cy="59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CFAB208D-E9BC-493C-9A7B-E49BF3D03F60}"/>
              </a:ext>
            </a:extLst>
          </p:cNvPr>
          <p:cNvSpPr txBox="1"/>
          <p:nvPr/>
        </p:nvSpPr>
        <p:spPr>
          <a:xfrm>
            <a:off x="4308701" y="61165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1,n</a:t>
            </a:r>
          </a:p>
        </p:txBody>
      </p:sp>
      <p:sp>
        <p:nvSpPr>
          <p:cNvPr id="177" name="Diagrama de flujo: decisión 176">
            <a:extLst>
              <a:ext uri="{FF2B5EF4-FFF2-40B4-BE49-F238E27FC236}">
                <a16:creationId xmlns:a16="http://schemas.microsoft.com/office/drawing/2014/main" id="{ED2403E3-814B-42A9-9E82-06687E0E5364}"/>
              </a:ext>
            </a:extLst>
          </p:cNvPr>
          <p:cNvSpPr/>
          <p:nvPr/>
        </p:nvSpPr>
        <p:spPr>
          <a:xfrm rot="21432889">
            <a:off x="8732400" y="4332449"/>
            <a:ext cx="1542195" cy="61264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tiene</a:t>
            </a:r>
          </a:p>
        </p:txBody>
      </p: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90A8C328-F3FD-4000-873E-1F1189370C22}"/>
              </a:ext>
            </a:extLst>
          </p:cNvPr>
          <p:cNvCxnSpPr>
            <a:stCxn id="177" idx="3"/>
            <a:endCxn id="31" idx="2"/>
          </p:cNvCxnSpPr>
          <p:nvPr/>
        </p:nvCxnSpPr>
        <p:spPr>
          <a:xfrm flipH="1" flipV="1">
            <a:off x="9653642" y="1666027"/>
            <a:ext cx="620042" cy="293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>
            <a:extLst>
              <a:ext uri="{FF2B5EF4-FFF2-40B4-BE49-F238E27FC236}">
                <a16:creationId xmlns:a16="http://schemas.microsoft.com/office/drawing/2014/main" id="{4B55F301-3FBF-4357-8ACE-E818EE16D94C}"/>
              </a:ext>
            </a:extLst>
          </p:cNvPr>
          <p:cNvCxnSpPr>
            <a:endCxn id="51" idx="0"/>
          </p:cNvCxnSpPr>
          <p:nvPr/>
        </p:nvCxnSpPr>
        <p:spPr>
          <a:xfrm>
            <a:off x="8865504" y="4707252"/>
            <a:ext cx="1311878" cy="1352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F014B1CD-A692-4F21-BFF7-4DC5ECE4BA2A}"/>
              </a:ext>
            </a:extLst>
          </p:cNvPr>
          <p:cNvSpPr txBox="1"/>
          <p:nvPr/>
        </p:nvSpPr>
        <p:spPr>
          <a:xfrm>
            <a:off x="10449055" y="4505925"/>
            <a:ext cx="6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1,n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F3B6BBE4-B3AE-4A09-B14C-C3A769175A7C}"/>
              </a:ext>
            </a:extLst>
          </p:cNvPr>
          <p:cNvSpPr txBox="1"/>
          <p:nvPr/>
        </p:nvSpPr>
        <p:spPr>
          <a:xfrm>
            <a:off x="5056165" y="170191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N,m</a:t>
            </a:r>
            <a:endParaRPr lang="es-CL" dirty="0"/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B68C0579-EAC2-4ACE-8CEA-99C4148B13AE}"/>
              </a:ext>
            </a:extLst>
          </p:cNvPr>
          <p:cNvSpPr txBox="1"/>
          <p:nvPr/>
        </p:nvSpPr>
        <p:spPr>
          <a:xfrm>
            <a:off x="8494390" y="494205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N,m</a:t>
            </a:r>
            <a:endParaRPr lang="es-CL" dirty="0"/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96157E1F-9B7F-42A7-8223-6D0559DC50E2}"/>
              </a:ext>
            </a:extLst>
          </p:cNvPr>
          <p:cNvSpPr txBox="1"/>
          <p:nvPr/>
        </p:nvSpPr>
        <p:spPr>
          <a:xfrm>
            <a:off x="5696881" y="600166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1,1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912C8A6A-7DF6-45B9-A348-CADFDCF1FA1E}"/>
              </a:ext>
            </a:extLst>
          </p:cNvPr>
          <p:cNvSpPr txBox="1"/>
          <p:nvPr/>
        </p:nvSpPr>
        <p:spPr>
          <a:xfrm>
            <a:off x="2795726" y="45671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N,m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3772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119</Words>
  <Application>Microsoft Office PowerPoint</Application>
  <PresentationFormat>Panorámica</PresentationFormat>
  <Paragraphs>103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orregol</dc:creator>
  <cp:lastModifiedBy>orregol</cp:lastModifiedBy>
  <cp:revision>11</cp:revision>
  <dcterms:created xsi:type="dcterms:W3CDTF">2021-06-26T13:49:31Z</dcterms:created>
  <dcterms:modified xsi:type="dcterms:W3CDTF">2021-07-01T03:20:16Z</dcterms:modified>
</cp:coreProperties>
</file>