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2E73C-5431-4B98-97B0-D69A382CF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DC328-9A3A-47A6-BF91-8194AB98D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9D2459-EA3F-4029-890C-9BA0E105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92DEC-2579-4226-B9C1-C9C178B5E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1A439-878F-4EBD-9BF6-862DC6A3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646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F9C7-FAD6-43CA-8FBE-5C37CDAF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CE42CC-0B69-4752-A366-E00FFDB9A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44CB09-AE91-4A31-A22B-C45C7900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A1573-601D-45F3-AEF3-0B4C0E04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1805C-0492-4303-AF0E-173D59D6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59288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6F77D1-FABD-4B7E-B529-31ED28BF4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EBD466-C2B9-463A-8B49-C5D752A2A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56DA1-78AC-4CBF-AD8C-FE2B96D1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72E48-A299-4E02-AA2C-434CDA16F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B1BAC8-AC15-4809-B5CD-99974F8DD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44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73DEF-503B-48BC-A663-5FBDCA01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67AEA-F0A7-43AF-B56E-83042242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53842-DBC5-4C2B-8498-5DCB12F1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334181-8935-4DB3-BE6F-A009DF09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8279A-C3F7-44DB-84D3-693C133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20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252D2-5127-4A49-B68C-B37B19D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B2A9E0-E5BF-4F76-AB51-CF3D0DC3E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886C99-FEF7-4729-8369-7320AD4E4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E59063-4B83-4D06-96A8-723E182B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BDFDC-620D-49BB-BB22-0A0062D2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867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7F71-CB3E-42A3-9EBD-B043A10C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89A72B-22DB-4EB2-8DCA-CDD3DB5DE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3AB2ED-62F0-4772-A5F4-AC2C000CA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95CF98-5BE4-4A99-ADC2-680EF2E86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0DE489-6C40-4142-A232-ED8983DB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725A24-AFD4-4C50-997A-6BB8CDF7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05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B2957-22EE-4188-9034-FB245A97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EDEDD5-2C8E-453C-BA64-E810E4EF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B0DA7D-DF60-49FE-9F82-1A52A138B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6D8227-E2FE-4CA0-950A-367654B06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2DF445C-3B63-4FF0-9EAC-CC70D5239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1D1221-C912-4D46-8784-B3BC8872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D60CC0-401B-44B4-8DD7-9DBD5382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038EB-7BBF-45C8-B5BB-C17EFA46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473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5618C-F831-4046-94E4-E2736E64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87FB391-ACA0-4E8E-9496-198FFB4E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123A9EA-C043-4C95-AA4C-9381C081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89EBD7-A9B5-46A5-8E39-70DB8EDB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9374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E26306-5F63-43E2-8154-24E64C985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4BAA68-9724-4B51-8DE6-D9C72422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C1949-9D95-4991-B33F-74DB6F91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020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F642-3E56-43C8-8D47-E1748BBC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91C568-31EE-4C14-AF22-F90E7105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55422A-37A3-49FF-BFF4-7C4AAD785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065F91-2B3E-44AF-A3E0-79A18A56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EB1F37-7777-4E43-BB6A-707AD3E2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4C1D94-6340-46D5-96EB-4238D09F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1866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794E7-25BC-4A56-9553-339D3E66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593AE0F-40A0-4FAF-A819-A029BE306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A8F9CB-A9C4-48E1-9957-60377368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121EAA-0C32-439F-8E64-D405385A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09A79-04BB-4B73-A4E8-7AFF564A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ECC91-3607-4B60-A8E8-F9D564BC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922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AADF8C0-F916-433A-A03A-F34AADD2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993923-1C5D-4F3C-9164-D070F5679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18DF5E-BF81-476D-B8A1-914545A40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CFD6-40FE-40F0-B837-DD6A2825B51A}" type="datetimeFigureOut">
              <a:rPr lang="es-CL" smtClean="0"/>
              <a:t>29-12-2021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5C053C-9118-41E2-A838-5187ACBF3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1F0DCD-D40F-4F8E-922F-1CF190CB0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9314F-60FE-4B80-91C4-F16108190EE4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307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34B735BC-73B2-43EE-BBDA-80C2143523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86" t="10768" r="61128" b="27649"/>
          <a:stretch/>
        </p:blipFill>
        <p:spPr>
          <a:xfrm>
            <a:off x="209550" y="0"/>
            <a:ext cx="11624623" cy="680305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7D2438-6878-4441-BD11-93D9E4AA47C2}"/>
              </a:ext>
            </a:extLst>
          </p:cNvPr>
          <p:cNvSpPr txBox="1"/>
          <p:nvPr/>
        </p:nvSpPr>
        <p:spPr>
          <a:xfrm>
            <a:off x="574986" y="757871"/>
            <a:ext cx="45990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600" dirty="0"/>
              <a:t>Mas de 20 años de experiencia en desarrollo web</a:t>
            </a:r>
          </a:p>
          <a:p>
            <a:r>
              <a:rPr lang="es-CL" sz="1600" dirty="0"/>
              <a:t>Manejo de diversos leguajes de programación</a:t>
            </a:r>
          </a:p>
          <a:p>
            <a:r>
              <a:rPr lang="es-CL" sz="1600" dirty="0"/>
              <a:t>Personalidad</a:t>
            </a:r>
          </a:p>
          <a:p>
            <a:r>
              <a:rPr lang="es-CL" sz="1600" dirty="0"/>
              <a:t>Me tengo mucha fe</a:t>
            </a:r>
          </a:p>
          <a:p>
            <a:r>
              <a:rPr lang="es-CL" sz="1600" dirty="0"/>
              <a:t>Gran capacidad de resolver problemas</a:t>
            </a:r>
          </a:p>
          <a:p>
            <a:r>
              <a:rPr lang="es-CL" sz="1600" dirty="0"/>
              <a:t>Proactividad</a:t>
            </a:r>
          </a:p>
          <a:p>
            <a:r>
              <a:rPr lang="es-CL" sz="1600" dirty="0"/>
              <a:t>Manejo de grupo en situaciones de crisis</a:t>
            </a:r>
          </a:p>
          <a:p>
            <a:r>
              <a:rPr lang="es-CL" sz="1600" dirty="0"/>
              <a:t>Responsabilidad y compromiso</a:t>
            </a:r>
          </a:p>
          <a:p>
            <a:r>
              <a:rPr lang="es-CL" sz="1600" dirty="0"/>
              <a:t>Gran capacidad de aprender rápido y adaptarme a la </a:t>
            </a:r>
          </a:p>
          <a:p>
            <a:r>
              <a:rPr lang="es-CL" sz="1600" dirty="0"/>
              <a:t>Modalidad usada en el trabajo</a:t>
            </a:r>
          </a:p>
          <a:p>
            <a:endParaRPr lang="es-CL" sz="1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2E22BB2-5096-4B20-80D6-7A241E639CD7}"/>
              </a:ext>
            </a:extLst>
          </p:cNvPr>
          <p:cNvSpPr txBox="1"/>
          <p:nvPr/>
        </p:nvSpPr>
        <p:spPr>
          <a:xfrm>
            <a:off x="6338249" y="757871"/>
            <a:ext cx="5050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Obsesivo con terminar el trabajo</a:t>
            </a:r>
          </a:p>
          <a:p>
            <a:r>
              <a:rPr lang="es-CL" dirty="0"/>
              <a:t>Me gusta trabajar solo</a:t>
            </a:r>
          </a:p>
          <a:p>
            <a:r>
              <a:rPr lang="es-CL" dirty="0"/>
              <a:t>No cuestionar a los jefes</a:t>
            </a:r>
          </a:p>
          <a:p>
            <a:r>
              <a:rPr lang="es-CL" dirty="0"/>
              <a:t>Me gusta terminar una cosa antes de empezar otras</a:t>
            </a:r>
          </a:p>
          <a:p>
            <a:endParaRPr lang="es-CL" dirty="0"/>
          </a:p>
          <a:p>
            <a:endParaRPr lang="es-CL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89D0BB-5ADA-44D1-8256-F516C92C89F6}"/>
              </a:ext>
            </a:extLst>
          </p:cNvPr>
          <p:cNvSpPr txBox="1"/>
          <p:nvPr/>
        </p:nvSpPr>
        <p:spPr>
          <a:xfrm>
            <a:off x="966148" y="4611457"/>
            <a:ext cx="36023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Conocer personas claves</a:t>
            </a:r>
          </a:p>
          <a:p>
            <a:r>
              <a:rPr lang="es-CL" dirty="0"/>
              <a:t>Acceso a internet y redes sociales</a:t>
            </a:r>
          </a:p>
          <a:p>
            <a:r>
              <a:rPr lang="es-CL" dirty="0"/>
              <a:t>Acceso a capacitación</a:t>
            </a:r>
          </a:p>
          <a:p>
            <a:r>
              <a:rPr lang="es-CL" dirty="0"/>
              <a:t>Buenas referencias de otros trabajos</a:t>
            </a:r>
          </a:p>
          <a:p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963763E-3149-4284-87C8-EF77D0BE793C}"/>
              </a:ext>
            </a:extLst>
          </p:cNvPr>
          <p:cNvSpPr txBox="1"/>
          <p:nvPr/>
        </p:nvSpPr>
        <p:spPr>
          <a:xfrm>
            <a:off x="6679303" y="4551378"/>
            <a:ext cx="436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Competencia desleal con puestos apitutados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12110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2D74D26-79BB-4E47-86EE-A747A825A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986" t="17760" r="5279" b="12172"/>
          <a:stretch/>
        </p:blipFill>
        <p:spPr>
          <a:xfrm>
            <a:off x="595951" y="300251"/>
            <a:ext cx="10151097" cy="676246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455D253-E2EE-41C0-95D2-927B921F3DE8}"/>
              </a:ext>
            </a:extLst>
          </p:cNvPr>
          <p:cNvSpPr txBox="1"/>
          <p:nvPr/>
        </p:nvSpPr>
        <p:spPr>
          <a:xfrm>
            <a:off x="6277972" y="1787183"/>
            <a:ext cx="3862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Actualizar </a:t>
            </a:r>
            <a:r>
              <a:rPr lang="es-CL" dirty="0" err="1"/>
              <a:t>curriculum</a:t>
            </a:r>
            <a:endParaRPr lang="es-CL" dirty="0"/>
          </a:p>
          <a:p>
            <a:r>
              <a:rPr lang="es-CL" dirty="0"/>
              <a:t>Actualizar portafolio</a:t>
            </a:r>
          </a:p>
          <a:p>
            <a:r>
              <a:rPr lang="es-CL" dirty="0"/>
              <a:t>Mejorar técnicas de manejo de entrevistas</a:t>
            </a:r>
          </a:p>
          <a:p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E327000-7777-4CEE-8B83-D8E61E79E97B}"/>
              </a:ext>
            </a:extLst>
          </p:cNvPr>
          <p:cNvSpPr txBox="1"/>
          <p:nvPr/>
        </p:nvSpPr>
        <p:spPr>
          <a:xfrm>
            <a:off x="889379" y="5338550"/>
            <a:ext cx="386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Automatizar tareas</a:t>
            </a:r>
          </a:p>
          <a:p>
            <a:r>
              <a:rPr lang="es-CL" dirty="0"/>
              <a:t>Generar rutinas de hijas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85088E6-5E04-4F46-85B3-EEDD77E8570C}"/>
              </a:ext>
            </a:extLst>
          </p:cNvPr>
          <p:cNvSpPr txBox="1"/>
          <p:nvPr/>
        </p:nvSpPr>
        <p:spPr>
          <a:xfrm>
            <a:off x="889379" y="1764605"/>
            <a:ext cx="3862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Conocer diferentes métodos de buscar trabajo</a:t>
            </a:r>
          </a:p>
        </p:txBody>
      </p:sp>
    </p:spTree>
    <p:extLst>
      <p:ext uri="{BB962C8B-B14F-4D97-AF65-F5344CB8AC3E}">
        <p14:creationId xmlns:p14="http://schemas.microsoft.com/office/powerpoint/2010/main" val="385886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4FDFAFE-B34F-48A4-8900-6706039A8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57" t="20945" b="32637"/>
          <a:stretch/>
        </p:blipFill>
        <p:spPr>
          <a:xfrm>
            <a:off x="300250" y="1160059"/>
            <a:ext cx="11292681" cy="49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652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4BD42D58-1ACE-422D-9127-D0CD46684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3935"/>
              </p:ext>
            </p:extLst>
          </p:nvPr>
        </p:nvGraphicFramePr>
        <p:xfrm>
          <a:off x="448859" y="255642"/>
          <a:ext cx="11492932" cy="63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466">
                  <a:extLst>
                    <a:ext uri="{9D8B030D-6E8A-4147-A177-3AD203B41FA5}">
                      <a16:colId xmlns:a16="http://schemas.microsoft.com/office/drawing/2014/main" val="3512896395"/>
                    </a:ext>
                  </a:extLst>
                </a:gridCol>
                <a:gridCol w="5746466">
                  <a:extLst>
                    <a:ext uri="{9D8B030D-6E8A-4147-A177-3AD203B41FA5}">
                      <a16:colId xmlns:a16="http://schemas.microsoft.com/office/drawing/2014/main" val="3783127852"/>
                    </a:ext>
                  </a:extLst>
                </a:gridCol>
              </a:tblGrid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Características Personales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Marque con una x los principales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394471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Proactivo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884614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Educado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/>
                        <a:t>x</a:t>
                      </a:r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5932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Paciencia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7536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Esforzado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250366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Involucrarse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053751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Adaptativo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805718"/>
                  </a:ext>
                </a:extLst>
              </a:tr>
              <a:tr h="797146">
                <a:tc>
                  <a:txBody>
                    <a:bodyPr/>
                    <a:lstStyle/>
                    <a:p>
                      <a:r>
                        <a:rPr lang="es-CL" dirty="0"/>
                        <a:t>Experiencia</a:t>
                      </a:r>
                    </a:p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98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203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135</Words>
  <Application>Microsoft Office PowerPoint</Application>
  <PresentationFormat>Panorámica</PresentationFormat>
  <Paragraphs>37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orregol</dc:creator>
  <cp:lastModifiedBy>orregol</cp:lastModifiedBy>
  <cp:revision>6</cp:revision>
  <dcterms:created xsi:type="dcterms:W3CDTF">2021-12-22T23:50:28Z</dcterms:created>
  <dcterms:modified xsi:type="dcterms:W3CDTF">2021-12-30T00:29:13Z</dcterms:modified>
</cp:coreProperties>
</file>