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EEC240-5270-4682-9ACD-830762864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E2A0F3-3A5F-4E9F-8465-07A475154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12EBAB-1D44-419E-B8FB-88B9DF795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194F-36CA-43BA-936A-0873193B4626}" type="datetimeFigureOut">
              <a:rPr lang="es-CL" smtClean="0"/>
              <a:t>11-06-2021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83B603-489B-4AED-8318-E1E76D829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56D533-E6C0-4B29-B9B5-B79338DD7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41D1-6046-4322-A468-34983AB107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7551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DA8A84-4FAF-4CF6-B0B5-F51FEC3D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DC8D46E-8260-4124-B19C-A0098A3A3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0BA18C-A2E6-4D55-8535-3F80901C8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194F-36CA-43BA-936A-0873193B4626}" type="datetimeFigureOut">
              <a:rPr lang="es-CL" smtClean="0"/>
              <a:t>11-06-2021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D50EF3-92AD-4B0F-A356-9EAED25FD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4BDCBF-B7D6-42D9-B62A-0BF30B435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41D1-6046-4322-A468-34983AB107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1854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858F8BA-700D-44BE-8BB7-9E728F7F23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0881F9D-EE26-42A5-AE25-6FA438644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B4A735-322F-423D-975A-858E7CA87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194F-36CA-43BA-936A-0873193B4626}" type="datetimeFigureOut">
              <a:rPr lang="es-CL" smtClean="0"/>
              <a:t>11-06-2021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D941F4-32E5-4FBF-AC6B-D3454BBA1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35D0D7-6EBD-4856-896B-0B5EC560A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41D1-6046-4322-A468-34983AB107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98235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8791E5-9671-44A2-95A4-CAB61AFEF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710F94-3482-4CD6-AED3-196FDAE11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7265A1-3269-419F-A1B4-C1ADC04C5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194F-36CA-43BA-936A-0873193B4626}" type="datetimeFigureOut">
              <a:rPr lang="es-CL" smtClean="0"/>
              <a:t>11-06-2021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90EDA4-E9F4-4304-BDB6-8FCBD8001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B36790-BEE9-48F8-92D5-21A08EE2C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41D1-6046-4322-A468-34983AB107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68744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E683F-A9E5-4C49-9033-ED8BB70CA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BEE23B7-1D2C-4F90-891F-A18AA5AB6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8FE1BC-6195-49E0-8E9A-8A248B28D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194F-36CA-43BA-936A-0873193B4626}" type="datetimeFigureOut">
              <a:rPr lang="es-CL" smtClean="0"/>
              <a:t>11-06-2021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66B74A-F8C0-4B4E-8144-1979D6A18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381CD1-B818-48DC-BDE6-719858ABE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41D1-6046-4322-A468-34983AB107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66154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7F48A4-E5B0-4D10-8DF4-D0186FED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A356B5-B3EC-4AFB-BA44-895C9BA529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785079F-A780-4F8C-923B-17329769B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4F06960-34D6-4325-925A-E5F3FAC55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194F-36CA-43BA-936A-0873193B4626}" type="datetimeFigureOut">
              <a:rPr lang="es-CL" smtClean="0"/>
              <a:t>11-06-2021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EC700C-9318-4862-92BD-40499E385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0BED9B-BE20-4EC7-B53A-65B77AEB0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41D1-6046-4322-A468-34983AB107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26835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23D26A-7600-4D63-B1DA-08252043E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5E5280-990C-4604-84EA-9E6DA3DEA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21EEB2A-7E55-463B-AFB4-443405FC5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1C6017-AC7C-4512-A813-E4E321D845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635607-EA46-4B70-B399-60F979410A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410AAF6-88A8-4C24-92AD-9EEC0B3B6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194F-36CA-43BA-936A-0873193B4626}" type="datetimeFigureOut">
              <a:rPr lang="es-CL" smtClean="0"/>
              <a:t>11-06-2021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14841D6-9701-4F42-AEC5-5CBE30595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48692BE-FBDD-4884-9972-1E335C4FF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41D1-6046-4322-A468-34983AB107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08875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B08CC6-B185-4A36-A2FA-B9CCAB5AC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873DC5D-0F41-4090-A599-C72B9416A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194F-36CA-43BA-936A-0873193B4626}" type="datetimeFigureOut">
              <a:rPr lang="es-CL" smtClean="0"/>
              <a:t>11-06-2021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57F8882-332B-468A-8DF5-DE23CF2C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443CEF4-7D3A-4772-A146-114E3465C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41D1-6046-4322-A468-34983AB107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506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D2C9E97-FE75-4E51-95A0-E36682EE9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194F-36CA-43BA-936A-0873193B4626}" type="datetimeFigureOut">
              <a:rPr lang="es-CL" smtClean="0"/>
              <a:t>11-06-2021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9DA6061-25D2-419B-A399-DBAC5ED21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BEF012C-E19F-426D-9CAA-A6B08D48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41D1-6046-4322-A468-34983AB107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6291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FA2FFC-74F6-4554-BA6F-56F74EB2F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D9BF23-80AC-4E2F-A204-30A954411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147BA7-FBE4-41FE-87CB-3F99293C4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DEDA7C-E952-43B0-9F0A-DDCC8A197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194F-36CA-43BA-936A-0873193B4626}" type="datetimeFigureOut">
              <a:rPr lang="es-CL" smtClean="0"/>
              <a:t>11-06-2021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F0D9841-3577-46CB-8CE1-2DDF57664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504DD6-261D-4D8A-82B3-C5463A607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41D1-6046-4322-A468-34983AB107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0555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06B53-97C8-4980-93A0-EF0F4D05B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BF1DF06-299A-493F-A43C-29A5575222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46CD6A5-30BD-49F9-8C60-E10D8E45E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5F6459-0012-42ED-ACA9-BCAC253C5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194F-36CA-43BA-936A-0873193B4626}" type="datetimeFigureOut">
              <a:rPr lang="es-CL" smtClean="0"/>
              <a:t>11-06-2021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0B39FC-0FF7-4E85-8C57-29055CF9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695821-FB95-47FF-A37F-59BE29F38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41D1-6046-4322-A468-34983AB107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5642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BB2652D-36A2-4188-9BB4-ACBEEAE4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AC9D07-E7E7-44CD-980E-5C5E45098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6A237A-67B7-40E3-B309-68CDDFBD7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3194F-36CA-43BA-936A-0873193B4626}" type="datetimeFigureOut">
              <a:rPr lang="es-CL" smtClean="0"/>
              <a:t>11-06-2021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73071C-CC82-4D63-A7A9-7F9AE9C361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E2C933-3A35-4DAE-9F85-94C110959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E41D1-6046-4322-A468-34983AB107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5813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>
            <a:extLst>
              <a:ext uri="{FF2B5EF4-FFF2-40B4-BE49-F238E27FC236}">
                <a16:creationId xmlns:a16="http://schemas.microsoft.com/office/drawing/2014/main" id="{E1D402E2-4E69-4D67-B9F7-A7CA90147ED1}"/>
              </a:ext>
            </a:extLst>
          </p:cNvPr>
          <p:cNvGrpSpPr/>
          <p:nvPr/>
        </p:nvGrpSpPr>
        <p:grpSpPr>
          <a:xfrm>
            <a:off x="2042975" y="2238597"/>
            <a:ext cx="1068227" cy="1882828"/>
            <a:chOff x="2268262" y="1125415"/>
            <a:chExt cx="1068227" cy="1882828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E685EC95-B21C-492A-99CC-FFE0C23D0BAA}"/>
                </a:ext>
              </a:extLst>
            </p:cNvPr>
            <p:cNvSpPr/>
            <p:nvPr/>
          </p:nvSpPr>
          <p:spPr>
            <a:xfrm>
              <a:off x="2349305" y="1125415"/>
              <a:ext cx="633046" cy="6049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E207A7FA-C380-40D8-A2A1-7F3D8DAC2EE3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2665828" y="1730326"/>
              <a:ext cx="37615" cy="9068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D7A58C47-3C80-469C-AD06-C9E36FD9D2CB}"/>
                </a:ext>
              </a:extLst>
            </p:cNvPr>
            <p:cNvCxnSpPr/>
            <p:nvPr/>
          </p:nvCxnSpPr>
          <p:spPr>
            <a:xfrm flipH="1">
              <a:off x="2349305" y="2637183"/>
              <a:ext cx="354138" cy="3710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AB8B3EFF-9EC4-43A6-9633-05B8E98248FA}"/>
                </a:ext>
              </a:extLst>
            </p:cNvPr>
            <p:cNvCxnSpPr/>
            <p:nvPr/>
          </p:nvCxnSpPr>
          <p:spPr>
            <a:xfrm>
              <a:off x="2703443" y="2637183"/>
              <a:ext cx="397566" cy="3710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EEC9E132-73EC-4EDC-9E74-C54EB57340AA}"/>
                </a:ext>
              </a:extLst>
            </p:cNvPr>
            <p:cNvCxnSpPr/>
            <p:nvPr/>
          </p:nvCxnSpPr>
          <p:spPr>
            <a:xfrm>
              <a:off x="2268262" y="2101386"/>
              <a:ext cx="10682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1F10B848-3090-470F-9BEB-902552DB8A05}"/>
              </a:ext>
            </a:extLst>
          </p:cNvPr>
          <p:cNvGrpSpPr/>
          <p:nvPr/>
        </p:nvGrpSpPr>
        <p:grpSpPr>
          <a:xfrm>
            <a:off x="9325045" y="2355522"/>
            <a:ext cx="1068227" cy="1882828"/>
            <a:chOff x="2268262" y="1125415"/>
            <a:chExt cx="1068227" cy="1882828"/>
          </a:xfrm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F0FC10FB-53FF-4C78-8D0B-42FC278ED3A0}"/>
                </a:ext>
              </a:extLst>
            </p:cNvPr>
            <p:cNvSpPr/>
            <p:nvPr/>
          </p:nvSpPr>
          <p:spPr>
            <a:xfrm>
              <a:off x="2349305" y="1125415"/>
              <a:ext cx="633046" cy="6049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7881CC44-476A-4BF2-A7C5-80A965C1EACE}"/>
                </a:ext>
              </a:extLst>
            </p:cNvPr>
            <p:cNvCxnSpPr>
              <a:cxnSpLocks/>
              <a:stCxn id="16" idx="4"/>
            </p:cNvCxnSpPr>
            <p:nvPr/>
          </p:nvCxnSpPr>
          <p:spPr>
            <a:xfrm>
              <a:off x="2665828" y="1730326"/>
              <a:ext cx="37615" cy="9068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8115FDF5-845C-429F-9F25-F1C97F0776A2}"/>
                </a:ext>
              </a:extLst>
            </p:cNvPr>
            <p:cNvCxnSpPr/>
            <p:nvPr/>
          </p:nvCxnSpPr>
          <p:spPr>
            <a:xfrm flipH="1">
              <a:off x="2349305" y="2637183"/>
              <a:ext cx="354138" cy="3710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79B89E61-1A13-43C2-9BC7-4EFFB8E77BCD}"/>
                </a:ext>
              </a:extLst>
            </p:cNvPr>
            <p:cNvCxnSpPr/>
            <p:nvPr/>
          </p:nvCxnSpPr>
          <p:spPr>
            <a:xfrm>
              <a:off x="2703443" y="2637183"/>
              <a:ext cx="397566" cy="3710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E6AD9AF2-E893-4CDB-B91E-ACDBC59A2474}"/>
                </a:ext>
              </a:extLst>
            </p:cNvPr>
            <p:cNvCxnSpPr/>
            <p:nvPr/>
          </p:nvCxnSpPr>
          <p:spPr>
            <a:xfrm>
              <a:off x="2268262" y="2101386"/>
              <a:ext cx="10682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Elipse 20">
            <a:extLst>
              <a:ext uri="{FF2B5EF4-FFF2-40B4-BE49-F238E27FC236}">
                <a16:creationId xmlns:a16="http://schemas.microsoft.com/office/drawing/2014/main" id="{2F3720F6-A2C2-4133-B899-6FC5F8AA8ABE}"/>
              </a:ext>
            </a:extLst>
          </p:cNvPr>
          <p:cNvSpPr/>
          <p:nvPr/>
        </p:nvSpPr>
        <p:spPr>
          <a:xfrm>
            <a:off x="4592183" y="426650"/>
            <a:ext cx="1827017" cy="9044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chemeClr val="tx1"/>
                </a:solidFill>
              </a:rPr>
              <a:t>Seleccionar Película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EF4BF2F8-8EB1-489B-8506-CC37A3CF3F43}"/>
              </a:ext>
            </a:extLst>
          </p:cNvPr>
          <p:cNvSpPr/>
          <p:nvPr/>
        </p:nvSpPr>
        <p:spPr>
          <a:xfrm>
            <a:off x="4425868" y="1390362"/>
            <a:ext cx="2343623" cy="7689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chemeClr val="tx1"/>
                </a:solidFill>
              </a:rPr>
              <a:t>Mostrar membresía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C6C1F56C-5B85-4D4B-A766-043203899925}"/>
              </a:ext>
            </a:extLst>
          </p:cNvPr>
          <p:cNvSpPr/>
          <p:nvPr/>
        </p:nvSpPr>
        <p:spPr>
          <a:xfrm>
            <a:off x="4571527" y="2264428"/>
            <a:ext cx="2052304" cy="4160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chemeClr val="tx1"/>
                </a:solidFill>
              </a:rPr>
              <a:t>Pagar arriendo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F067EBC0-5A54-4EFB-B823-5467CC27B32A}"/>
              </a:ext>
            </a:extLst>
          </p:cNvPr>
          <p:cNvSpPr/>
          <p:nvPr/>
        </p:nvSpPr>
        <p:spPr>
          <a:xfrm>
            <a:off x="4571527" y="2912132"/>
            <a:ext cx="2052304" cy="7215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chemeClr val="tx1"/>
                </a:solidFill>
              </a:rPr>
              <a:t>Devolver la Película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8F2E28CE-A670-40D3-8114-2484E2A7B851}"/>
              </a:ext>
            </a:extLst>
          </p:cNvPr>
          <p:cNvSpPr/>
          <p:nvPr/>
        </p:nvSpPr>
        <p:spPr>
          <a:xfrm>
            <a:off x="2410807" y="4266759"/>
            <a:ext cx="2052304" cy="875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chemeClr val="tx1"/>
                </a:solidFill>
              </a:rPr>
              <a:t>Colocar el </a:t>
            </a:r>
            <a:r>
              <a:rPr lang="es-CL" sz="1200" dirty="0" err="1">
                <a:solidFill>
                  <a:schemeClr val="tx1"/>
                </a:solidFill>
              </a:rPr>
              <a:t>vhs</a:t>
            </a:r>
            <a:r>
              <a:rPr lang="es-CL" sz="1200" dirty="0">
                <a:solidFill>
                  <a:schemeClr val="tx1"/>
                </a:solidFill>
              </a:rPr>
              <a:t> en la caja de la película seleccionada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13203E17-E4C3-413D-883B-CD4E86ACF70F}"/>
              </a:ext>
            </a:extLst>
          </p:cNvPr>
          <p:cNvSpPr/>
          <p:nvPr/>
        </p:nvSpPr>
        <p:spPr>
          <a:xfrm>
            <a:off x="4592183" y="4805715"/>
            <a:ext cx="2052304" cy="7269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chemeClr val="tx1"/>
                </a:solidFill>
              </a:rPr>
              <a:t>Ingresar y mantener los registros al día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31BBB9EE-A1EF-4BE8-9DCA-8E39DF825FFE}"/>
              </a:ext>
            </a:extLst>
          </p:cNvPr>
          <p:cNvSpPr/>
          <p:nvPr/>
        </p:nvSpPr>
        <p:spPr>
          <a:xfrm>
            <a:off x="4597331" y="5713629"/>
            <a:ext cx="2052304" cy="7269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chemeClr val="tx1"/>
                </a:solidFill>
              </a:rPr>
              <a:t>mantener catalogo actualizado</a:t>
            </a:r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DCB5427C-C519-4628-9CEE-27ED5BD4B825}"/>
              </a:ext>
            </a:extLst>
          </p:cNvPr>
          <p:cNvCxnSpPr>
            <a:stCxn id="21" idx="2"/>
          </p:cNvCxnSpPr>
          <p:nvPr/>
        </p:nvCxnSpPr>
        <p:spPr>
          <a:xfrm flipH="1">
            <a:off x="2875722" y="878856"/>
            <a:ext cx="1716461" cy="203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4C5D2BFB-4C03-49DF-819A-29F24B5DD935}"/>
              </a:ext>
            </a:extLst>
          </p:cNvPr>
          <p:cNvCxnSpPr>
            <a:stCxn id="23" idx="2"/>
          </p:cNvCxnSpPr>
          <p:nvPr/>
        </p:nvCxnSpPr>
        <p:spPr>
          <a:xfrm flipH="1">
            <a:off x="2945519" y="1774833"/>
            <a:ext cx="1480349" cy="1185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A0DE00A6-EC48-40BB-B990-B5F8D10FA2E2}"/>
              </a:ext>
            </a:extLst>
          </p:cNvPr>
          <p:cNvCxnSpPr>
            <a:stCxn id="24" idx="2"/>
          </p:cNvCxnSpPr>
          <p:nvPr/>
        </p:nvCxnSpPr>
        <p:spPr>
          <a:xfrm flipH="1">
            <a:off x="2983450" y="2472431"/>
            <a:ext cx="1588077" cy="628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43D36C85-052F-45B7-86BF-344EF07E4E12}"/>
              </a:ext>
            </a:extLst>
          </p:cNvPr>
          <p:cNvCxnSpPr>
            <a:stCxn id="25" idx="2"/>
          </p:cNvCxnSpPr>
          <p:nvPr/>
        </p:nvCxnSpPr>
        <p:spPr>
          <a:xfrm flipH="1" flipV="1">
            <a:off x="3224427" y="3126047"/>
            <a:ext cx="1347100" cy="146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B9DE0D9D-16E7-48AB-94D6-A3272002E555}"/>
              </a:ext>
            </a:extLst>
          </p:cNvPr>
          <p:cNvCxnSpPr>
            <a:cxnSpLocks/>
            <a:stCxn id="35" idx="6"/>
          </p:cNvCxnSpPr>
          <p:nvPr/>
        </p:nvCxnSpPr>
        <p:spPr>
          <a:xfrm flipV="1">
            <a:off x="6746103" y="2966292"/>
            <a:ext cx="2306519" cy="1220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7FC8F54B-2950-4859-96B8-AEE1EC2CC031}"/>
              </a:ext>
            </a:extLst>
          </p:cNvPr>
          <p:cNvCxnSpPr>
            <a:stCxn id="27" idx="6"/>
          </p:cNvCxnSpPr>
          <p:nvPr/>
        </p:nvCxnSpPr>
        <p:spPr>
          <a:xfrm flipV="1">
            <a:off x="6644487" y="3126047"/>
            <a:ext cx="2282992" cy="2043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17862792-E2EF-4FDD-AC94-C3AD03919DB3}"/>
              </a:ext>
            </a:extLst>
          </p:cNvPr>
          <p:cNvCxnSpPr>
            <a:stCxn id="28" idx="6"/>
          </p:cNvCxnSpPr>
          <p:nvPr/>
        </p:nvCxnSpPr>
        <p:spPr>
          <a:xfrm flipV="1">
            <a:off x="6649635" y="3331493"/>
            <a:ext cx="2396502" cy="2745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55ED4986-1DF9-45C4-A9FE-27BC2CBABEE0}"/>
              </a:ext>
            </a:extLst>
          </p:cNvPr>
          <p:cNvSpPr txBox="1"/>
          <p:nvPr/>
        </p:nvSpPr>
        <p:spPr>
          <a:xfrm>
            <a:off x="371061" y="426650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Videoclub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9AFE1D5E-4FD9-4F63-8DE2-1399C750850E}"/>
              </a:ext>
            </a:extLst>
          </p:cNvPr>
          <p:cNvSpPr/>
          <p:nvPr/>
        </p:nvSpPr>
        <p:spPr>
          <a:xfrm>
            <a:off x="6981422" y="678667"/>
            <a:ext cx="2343623" cy="7689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chemeClr val="tx1"/>
                </a:solidFill>
              </a:rPr>
              <a:t>Sacar membresía si es primera vez</a:t>
            </a: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656376A3-EBA3-4141-BB8B-FCBB32FD6D57}"/>
              </a:ext>
            </a:extLst>
          </p:cNvPr>
          <p:cNvCxnSpPr>
            <a:stCxn id="23" idx="7"/>
            <a:endCxn id="29" idx="2"/>
          </p:cNvCxnSpPr>
          <p:nvPr/>
        </p:nvCxnSpPr>
        <p:spPr>
          <a:xfrm flipV="1">
            <a:off x="6426275" y="1063138"/>
            <a:ext cx="555147" cy="439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>
            <a:extLst>
              <a:ext uri="{FF2B5EF4-FFF2-40B4-BE49-F238E27FC236}">
                <a16:creationId xmlns:a16="http://schemas.microsoft.com/office/drawing/2014/main" id="{F6F18126-700D-464B-8F0D-988160198525}"/>
              </a:ext>
            </a:extLst>
          </p:cNvPr>
          <p:cNvSpPr/>
          <p:nvPr/>
        </p:nvSpPr>
        <p:spPr>
          <a:xfrm>
            <a:off x="6910678" y="2228699"/>
            <a:ext cx="1765457" cy="76894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chemeClr val="tx1"/>
                </a:solidFill>
              </a:rPr>
              <a:t>pagar multa si la devuelve tarde</a:t>
            </a:r>
            <a:endParaRPr lang="es-CL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CBEF3896-EB83-4BD3-9CEE-6659CF522B44}"/>
              </a:ext>
            </a:extLst>
          </p:cNvPr>
          <p:cNvCxnSpPr>
            <a:stCxn id="25" idx="6"/>
            <a:endCxn id="5" idx="2"/>
          </p:cNvCxnSpPr>
          <p:nvPr/>
        </p:nvCxnSpPr>
        <p:spPr>
          <a:xfrm flipV="1">
            <a:off x="6623831" y="2613169"/>
            <a:ext cx="286847" cy="659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34">
            <a:extLst>
              <a:ext uri="{FF2B5EF4-FFF2-40B4-BE49-F238E27FC236}">
                <a16:creationId xmlns:a16="http://schemas.microsoft.com/office/drawing/2014/main" id="{0579CD4F-61B0-4FC9-8D5F-A0D248F332E6}"/>
              </a:ext>
            </a:extLst>
          </p:cNvPr>
          <p:cNvSpPr/>
          <p:nvPr/>
        </p:nvSpPr>
        <p:spPr>
          <a:xfrm>
            <a:off x="4693799" y="3749658"/>
            <a:ext cx="2052304" cy="875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err="1">
                <a:solidFill>
                  <a:schemeClr val="tx1"/>
                </a:solidFill>
              </a:rPr>
              <a:t>Entrgar</a:t>
            </a:r>
            <a:r>
              <a:rPr lang="es-CL" sz="1200" dirty="0">
                <a:solidFill>
                  <a:schemeClr val="tx1"/>
                </a:solidFill>
              </a:rPr>
              <a:t> </a:t>
            </a:r>
            <a:r>
              <a:rPr lang="es-CL" sz="1200" dirty="0" err="1">
                <a:solidFill>
                  <a:schemeClr val="tx1"/>
                </a:solidFill>
              </a:rPr>
              <a:t>vhs</a:t>
            </a:r>
            <a:endParaRPr lang="es-CL" sz="1200" dirty="0">
              <a:solidFill>
                <a:schemeClr val="tx1"/>
              </a:solidFill>
            </a:endParaRP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77A1A7CD-A32A-4CCA-B74D-99D818EEC120}"/>
              </a:ext>
            </a:extLst>
          </p:cNvPr>
          <p:cNvCxnSpPr>
            <a:stCxn id="35" idx="2"/>
            <a:endCxn id="26" idx="6"/>
          </p:cNvCxnSpPr>
          <p:nvPr/>
        </p:nvCxnSpPr>
        <p:spPr>
          <a:xfrm flipH="1">
            <a:off x="4463111" y="4187190"/>
            <a:ext cx="230688" cy="517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10132BF1-14CB-4AA3-AE54-A7F3EE8A3B76}"/>
              </a:ext>
            </a:extLst>
          </p:cNvPr>
          <p:cNvSpPr txBox="1"/>
          <p:nvPr/>
        </p:nvSpPr>
        <p:spPr>
          <a:xfrm>
            <a:off x="1838055" y="1447608"/>
            <a:ext cx="83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Cliente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EDD0D9C8-A825-4F9B-8EBA-58C06EA5BBDD}"/>
              </a:ext>
            </a:extLst>
          </p:cNvPr>
          <p:cNvSpPr txBox="1"/>
          <p:nvPr/>
        </p:nvSpPr>
        <p:spPr>
          <a:xfrm>
            <a:off x="9539567" y="4474986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Empleado</a:t>
            </a:r>
          </a:p>
        </p:txBody>
      </p:sp>
    </p:spTree>
    <p:extLst>
      <p:ext uri="{BB962C8B-B14F-4D97-AF65-F5344CB8AC3E}">
        <p14:creationId xmlns:p14="http://schemas.microsoft.com/office/powerpoint/2010/main" val="3243186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>
            <a:extLst>
              <a:ext uri="{FF2B5EF4-FFF2-40B4-BE49-F238E27FC236}">
                <a16:creationId xmlns:a16="http://schemas.microsoft.com/office/drawing/2014/main" id="{E1D402E2-4E69-4D67-B9F7-A7CA90147ED1}"/>
              </a:ext>
            </a:extLst>
          </p:cNvPr>
          <p:cNvGrpSpPr/>
          <p:nvPr/>
        </p:nvGrpSpPr>
        <p:grpSpPr>
          <a:xfrm>
            <a:off x="2042975" y="2238597"/>
            <a:ext cx="1068227" cy="1882828"/>
            <a:chOff x="2268262" y="1125415"/>
            <a:chExt cx="1068227" cy="1882828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E685EC95-B21C-492A-99CC-FFE0C23D0BAA}"/>
                </a:ext>
              </a:extLst>
            </p:cNvPr>
            <p:cNvSpPr/>
            <p:nvPr/>
          </p:nvSpPr>
          <p:spPr>
            <a:xfrm>
              <a:off x="2349305" y="1125415"/>
              <a:ext cx="633046" cy="6049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E207A7FA-C380-40D8-A2A1-7F3D8DAC2EE3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2665828" y="1730326"/>
              <a:ext cx="37615" cy="9068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D7A58C47-3C80-469C-AD06-C9E36FD9D2CB}"/>
                </a:ext>
              </a:extLst>
            </p:cNvPr>
            <p:cNvCxnSpPr/>
            <p:nvPr/>
          </p:nvCxnSpPr>
          <p:spPr>
            <a:xfrm flipH="1">
              <a:off x="2349305" y="2637183"/>
              <a:ext cx="354138" cy="3710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AB8B3EFF-9EC4-43A6-9633-05B8E98248FA}"/>
                </a:ext>
              </a:extLst>
            </p:cNvPr>
            <p:cNvCxnSpPr/>
            <p:nvPr/>
          </p:nvCxnSpPr>
          <p:spPr>
            <a:xfrm>
              <a:off x="2703443" y="2637183"/>
              <a:ext cx="397566" cy="3710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EEC9E132-73EC-4EDC-9E74-C54EB57340AA}"/>
                </a:ext>
              </a:extLst>
            </p:cNvPr>
            <p:cNvCxnSpPr/>
            <p:nvPr/>
          </p:nvCxnSpPr>
          <p:spPr>
            <a:xfrm>
              <a:off x="2268262" y="2101386"/>
              <a:ext cx="10682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1F10B848-3090-470F-9BEB-902552DB8A05}"/>
              </a:ext>
            </a:extLst>
          </p:cNvPr>
          <p:cNvGrpSpPr/>
          <p:nvPr/>
        </p:nvGrpSpPr>
        <p:grpSpPr>
          <a:xfrm>
            <a:off x="9325045" y="2355522"/>
            <a:ext cx="1068227" cy="1882828"/>
            <a:chOff x="2268262" y="1125415"/>
            <a:chExt cx="1068227" cy="1882828"/>
          </a:xfrm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F0FC10FB-53FF-4C78-8D0B-42FC278ED3A0}"/>
                </a:ext>
              </a:extLst>
            </p:cNvPr>
            <p:cNvSpPr/>
            <p:nvPr/>
          </p:nvSpPr>
          <p:spPr>
            <a:xfrm>
              <a:off x="2349305" y="1125415"/>
              <a:ext cx="633046" cy="6049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7881CC44-476A-4BF2-A7C5-80A965C1EACE}"/>
                </a:ext>
              </a:extLst>
            </p:cNvPr>
            <p:cNvCxnSpPr>
              <a:cxnSpLocks/>
              <a:stCxn id="16" idx="4"/>
            </p:cNvCxnSpPr>
            <p:nvPr/>
          </p:nvCxnSpPr>
          <p:spPr>
            <a:xfrm>
              <a:off x="2665828" y="1730326"/>
              <a:ext cx="37615" cy="9068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8115FDF5-845C-429F-9F25-F1C97F0776A2}"/>
                </a:ext>
              </a:extLst>
            </p:cNvPr>
            <p:cNvCxnSpPr/>
            <p:nvPr/>
          </p:nvCxnSpPr>
          <p:spPr>
            <a:xfrm flipH="1">
              <a:off x="2349305" y="2637183"/>
              <a:ext cx="354138" cy="3710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79B89E61-1A13-43C2-9BC7-4EFFB8E77BCD}"/>
                </a:ext>
              </a:extLst>
            </p:cNvPr>
            <p:cNvCxnSpPr/>
            <p:nvPr/>
          </p:nvCxnSpPr>
          <p:spPr>
            <a:xfrm>
              <a:off x="2703443" y="2637183"/>
              <a:ext cx="397566" cy="3710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E6AD9AF2-E893-4CDB-B91E-ACDBC59A2474}"/>
                </a:ext>
              </a:extLst>
            </p:cNvPr>
            <p:cNvCxnSpPr/>
            <p:nvPr/>
          </p:nvCxnSpPr>
          <p:spPr>
            <a:xfrm>
              <a:off x="2268262" y="2101386"/>
              <a:ext cx="10682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Elipse 20">
            <a:extLst>
              <a:ext uri="{FF2B5EF4-FFF2-40B4-BE49-F238E27FC236}">
                <a16:creationId xmlns:a16="http://schemas.microsoft.com/office/drawing/2014/main" id="{2F3720F6-A2C2-4133-B899-6FC5F8AA8ABE}"/>
              </a:ext>
            </a:extLst>
          </p:cNvPr>
          <p:cNvSpPr/>
          <p:nvPr/>
        </p:nvSpPr>
        <p:spPr>
          <a:xfrm>
            <a:off x="4592183" y="426650"/>
            <a:ext cx="1827017" cy="9044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chemeClr val="tx1"/>
                </a:solidFill>
              </a:rPr>
              <a:t>Buscar y Seleccionar Libro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EF4BF2F8-8EB1-489B-8506-CC37A3CF3F43}"/>
              </a:ext>
            </a:extLst>
          </p:cNvPr>
          <p:cNvSpPr/>
          <p:nvPr/>
        </p:nvSpPr>
        <p:spPr>
          <a:xfrm>
            <a:off x="4425868" y="1390362"/>
            <a:ext cx="2343623" cy="7689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chemeClr val="tx1"/>
                </a:solidFill>
              </a:rPr>
              <a:t>Mostrar membresía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C6C1F56C-5B85-4D4B-A766-043203899925}"/>
              </a:ext>
            </a:extLst>
          </p:cNvPr>
          <p:cNvSpPr/>
          <p:nvPr/>
        </p:nvSpPr>
        <p:spPr>
          <a:xfrm>
            <a:off x="4571527" y="2264428"/>
            <a:ext cx="2052304" cy="4160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chemeClr val="tx1"/>
                </a:solidFill>
              </a:rPr>
              <a:t>Pedir el préstamo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F067EBC0-5A54-4EFB-B823-5467CC27B32A}"/>
              </a:ext>
            </a:extLst>
          </p:cNvPr>
          <p:cNvSpPr/>
          <p:nvPr/>
        </p:nvSpPr>
        <p:spPr>
          <a:xfrm>
            <a:off x="4571527" y="2912132"/>
            <a:ext cx="2052304" cy="7215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chemeClr val="tx1"/>
                </a:solidFill>
              </a:rPr>
              <a:t>Devolver el libro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13203E17-E4C3-413D-883B-CD4E86ACF70F}"/>
              </a:ext>
            </a:extLst>
          </p:cNvPr>
          <p:cNvSpPr/>
          <p:nvPr/>
        </p:nvSpPr>
        <p:spPr>
          <a:xfrm>
            <a:off x="4592183" y="4805715"/>
            <a:ext cx="2052304" cy="7269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chemeClr val="tx1"/>
                </a:solidFill>
              </a:rPr>
              <a:t>Ingresar y mantener los registros al día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31BBB9EE-A1EF-4BE8-9DCA-8E39DF825FFE}"/>
              </a:ext>
            </a:extLst>
          </p:cNvPr>
          <p:cNvSpPr/>
          <p:nvPr/>
        </p:nvSpPr>
        <p:spPr>
          <a:xfrm>
            <a:off x="4597331" y="5713629"/>
            <a:ext cx="2052304" cy="7269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chemeClr val="tx1"/>
                </a:solidFill>
              </a:rPr>
              <a:t>mantener catalogo actualizado</a:t>
            </a:r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DCB5427C-C519-4628-9CEE-27ED5BD4B825}"/>
              </a:ext>
            </a:extLst>
          </p:cNvPr>
          <p:cNvCxnSpPr>
            <a:stCxn id="21" idx="2"/>
          </p:cNvCxnSpPr>
          <p:nvPr/>
        </p:nvCxnSpPr>
        <p:spPr>
          <a:xfrm flipH="1">
            <a:off x="2875722" y="878856"/>
            <a:ext cx="1716461" cy="203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4C5D2BFB-4C03-49DF-819A-29F24B5DD935}"/>
              </a:ext>
            </a:extLst>
          </p:cNvPr>
          <p:cNvCxnSpPr>
            <a:stCxn id="23" idx="2"/>
          </p:cNvCxnSpPr>
          <p:nvPr/>
        </p:nvCxnSpPr>
        <p:spPr>
          <a:xfrm flipH="1">
            <a:off x="2945519" y="1774833"/>
            <a:ext cx="1480349" cy="1185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A0DE00A6-EC48-40BB-B990-B5F8D10FA2E2}"/>
              </a:ext>
            </a:extLst>
          </p:cNvPr>
          <p:cNvCxnSpPr>
            <a:stCxn id="24" idx="2"/>
          </p:cNvCxnSpPr>
          <p:nvPr/>
        </p:nvCxnSpPr>
        <p:spPr>
          <a:xfrm flipH="1">
            <a:off x="2983450" y="2472431"/>
            <a:ext cx="1588077" cy="628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43D36C85-052F-45B7-86BF-344EF07E4E12}"/>
              </a:ext>
            </a:extLst>
          </p:cNvPr>
          <p:cNvCxnSpPr>
            <a:stCxn id="25" idx="2"/>
          </p:cNvCxnSpPr>
          <p:nvPr/>
        </p:nvCxnSpPr>
        <p:spPr>
          <a:xfrm flipH="1" flipV="1">
            <a:off x="3224427" y="3126047"/>
            <a:ext cx="1347100" cy="146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B9DE0D9D-16E7-48AB-94D6-A3272002E555}"/>
              </a:ext>
            </a:extLst>
          </p:cNvPr>
          <p:cNvCxnSpPr>
            <a:cxnSpLocks/>
            <a:stCxn id="35" idx="6"/>
          </p:cNvCxnSpPr>
          <p:nvPr/>
        </p:nvCxnSpPr>
        <p:spPr>
          <a:xfrm flipV="1">
            <a:off x="6746103" y="2966292"/>
            <a:ext cx="2306519" cy="1220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7FC8F54B-2950-4859-96B8-AEE1EC2CC031}"/>
              </a:ext>
            </a:extLst>
          </p:cNvPr>
          <p:cNvCxnSpPr>
            <a:stCxn id="27" idx="6"/>
          </p:cNvCxnSpPr>
          <p:nvPr/>
        </p:nvCxnSpPr>
        <p:spPr>
          <a:xfrm flipV="1">
            <a:off x="6644487" y="3126047"/>
            <a:ext cx="2282992" cy="2043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17862792-E2EF-4FDD-AC94-C3AD03919DB3}"/>
              </a:ext>
            </a:extLst>
          </p:cNvPr>
          <p:cNvCxnSpPr>
            <a:stCxn id="28" idx="6"/>
          </p:cNvCxnSpPr>
          <p:nvPr/>
        </p:nvCxnSpPr>
        <p:spPr>
          <a:xfrm flipV="1">
            <a:off x="6649635" y="3331493"/>
            <a:ext cx="2396502" cy="2745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55ED4986-1DF9-45C4-A9FE-27BC2CBABEE0}"/>
              </a:ext>
            </a:extLst>
          </p:cNvPr>
          <p:cNvSpPr txBox="1"/>
          <p:nvPr/>
        </p:nvSpPr>
        <p:spPr>
          <a:xfrm>
            <a:off x="371061" y="426650"/>
            <a:ext cx="110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Biblioteca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9AFE1D5E-4FD9-4F63-8DE2-1399C750850E}"/>
              </a:ext>
            </a:extLst>
          </p:cNvPr>
          <p:cNvSpPr/>
          <p:nvPr/>
        </p:nvSpPr>
        <p:spPr>
          <a:xfrm>
            <a:off x="6981422" y="678667"/>
            <a:ext cx="2343623" cy="7689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chemeClr val="tx1"/>
                </a:solidFill>
              </a:rPr>
              <a:t>Sacar membresía si es primera vez</a:t>
            </a: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656376A3-EBA3-4141-BB8B-FCBB32FD6D57}"/>
              </a:ext>
            </a:extLst>
          </p:cNvPr>
          <p:cNvCxnSpPr>
            <a:stCxn id="23" idx="7"/>
            <a:endCxn id="29" idx="2"/>
          </p:cNvCxnSpPr>
          <p:nvPr/>
        </p:nvCxnSpPr>
        <p:spPr>
          <a:xfrm flipV="1">
            <a:off x="6426275" y="1063138"/>
            <a:ext cx="555147" cy="439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>
            <a:extLst>
              <a:ext uri="{FF2B5EF4-FFF2-40B4-BE49-F238E27FC236}">
                <a16:creationId xmlns:a16="http://schemas.microsoft.com/office/drawing/2014/main" id="{F6F18126-700D-464B-8F0D-988160198525}"/>
              </a:ext>
            </a:extLst>
          </p:cNvPr>
          <p:cNvSpPr/>
          <p:nvPr/>
        </p:nvSpPr>
        <p:spPr>
          <a:xfrm>
            <a:off x="6910678" y="2228699"/>
            <a:ext cx="1765457" cy="76894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chemeClr val="tx1"/>
                </a:solidFill>
              </a:rPr>
              <a:t>pagar multa si la devuelve tarde</a:t>
            </a:r>
            <a:endParaRPr lang="es-CL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CBEF3896-EB83-4BD3-9CEE-6659CF522B44}"/>
              </a:ext>
            </a:extLst>
          </p:cNvPr>
          <p:cNvCxnSpPr>
            <a:stCxn id="25" idx="6"/>
            <a:endCxn id="5" idx="2"/>
          </p:cNvCxnSpPr>
          <p:nvPr/>
        </p:nvCxnSpPr>
        <p:spPr>
          <a:xfrm flipV="1">
            <a:off x="6623831" y="2613169"/>
            <a:ext cx="286847" cy="659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34">
            <a:extLst>
              <a:ext uri="{FF2B5EF4-FFF2-40B4-BE49-F238E27FC236}">
                <a16:creationId xmlns:a16="http://schemas.microsoft.com/office/drawing/2014/main" id="{0579CD4F-61B0-4FC9-8D5F-A0D248F332E6}"/>
              </a:ext>
            </a:extLst>
          </p:cNvPr>
          <p:cNvSpPr/>
          <p:nvPr/>
        </p:nvSpPr>
        <p:spPr>
          <a:xfrm>
            <a:off x="4693799" y="3749658"/>
            <a:ext cx="2052304" cy="875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chemeClr val="tx1"/>
                </a:solidFill>
              </a:rPr>
              <a:t>Buscar y/o entregar el libro</a:t>
            </a:r>
          </a:p>
        </p:txBody>
      </p:sp>
    </p:spTree>
    <p:extLst>
      <p:ext uri="{BB962C8B-B14F-4D97-AF65-F5344CB8AC3E}">
        <p14:creationId xmlns:p14="http://schemas.microsoft.com/office/powerpoint/2010/main" val="36187945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88</Words>
  <Application>Microsoft Office PowerPoint</Application>
  <PresentationFormat>Panorámica</PresentationFormat>
  <Paragraphs>23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orregol</dc:creator>
  <cp:lastModifiedBy>orregol</cp:lastModifiedBy>
  <cp:revision>8</cp:revision>
  <dcterms:created xsi:type="dcterms:W3CDTF">2021-06-11T00:21:30Z</dcterms:created>
  <dcterms:modified xsi:type="dcterms:W3CDTF">2021-06-12T02:11:15Z</dcterms:modified>
</cp:coreProperties>
</file>