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EC240-5270-4682-9ACD-830762864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2A0F3-3A5F-4E9F-8465-07A475154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2EBAB-1D44-419E-B8FB-88B9DF79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3B603-489B-4AED-8318-E1E76D82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6D533-E6C0-4B29-B9B5-B79338D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5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A8A84-4FAF-4CF6-B0B5-F51FEC3D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C8D46E-8260-4124-B19C-A0098A3A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BA18C-A2E6-4D55-8535-3F80901C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50EF3-92AD-4B0F-A356-9EAED25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BDCBF-B7D6-42D9-B62A-0BF30B4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5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8F8BA-700D-44BE-8BB7-9E728F7F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881F9D-EE26-42A5-AE25-6FA43864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4A735-322F-423D-975A-858E7CA8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941F4-32E5-4FBF-AC6B-D3454BBA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5D0D7-6EBD-4856-896B-0B5EC560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82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91E5-9671-44A2-95A4-CAB61AF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10F94-3482-4CD6-AED3-196FDAE1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265A1-3269-419F-A1B4-C1ADC04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0EDA4-E9F4-4304-BDB6-8FCBD80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36790-BEE9-48F8-92D5-21A08EE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7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E683F-A9E5-4C49-9033-ED8BB70C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E23B7-1D2C-4F90-891F-A18AA5AB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FE1BC-6195-49E0-8E9A-8A248B2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6B74A-F8C0-4B4E-8144-1979D6A1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81CD1-B818-48DC-BDE6-719858A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61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F48A4-E5B0-4D10-8DF4-D0186FED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356B5-B3EC-4AFB-BA44-895C9BA5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5079F-A780-4F8C-923B-17329769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06960-34D6-4325-925A-E5F3FAC5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EC700C-9318-4862-92BD-40499E3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0BED9B-BE20-4EC7-B53A-65B77AEB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68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D26A-7600-4D63-B1DA-08252043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E5280-990C-4604-84EA-9E6DA3DE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EEB2A-7E55-463B-AFB4-443405FC5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1C6017-AC7C-4512-A813-E4E321D8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635607-EA46-4B70-B399-60F97941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10AAF6-88A8-4C24-92AD-9EEC0B3B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4841D6-9701-4F42-AEC5-5CBE3059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8692BE-FBDD-4884-9972-1E335C4F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88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08CC6-B185-4A36-A2FA-B9CCAB5A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73DC5D-0F41-4090-A599-C72B9416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7F8882-332B-468A-8DF5-DE23CF2C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3CEF4-7D3A-4772-A146-114E3465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50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2C9E97-FE75-4E51-95A0-E36682EE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A6061-25D2-419B-A399-DBAC5ED2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EF012C-E19F-426D-9CAA-A6B08D4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29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A2FFC-74F6-4554-BA6F-56F74EB2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9BF23-80AC-4E2F-A204-30A95441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147BA7-FBE4-41FE-87CB-3F99293C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EDA7C-E952-43B0-9F0A-DDCC8A19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0D9841-3577-46CB-8CE1-2DDF576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504DD6-261D-4D8A-82B3-C5463A6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06B53-97C8-4980-93A0-EF0F4D05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F1DF06-299A-493F-A43C-29A557522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CD6A5-30BD-49F9-8C60-E10D8E45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F6459-0012-42ED-ACA9-BCAC253C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0B39FC-0FF7-4E85-8C57-29055CF9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95821-FB95-47FF-A37F-59BE29F3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6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B2652D-36A2-4188-9BB4-ACBEEAE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C9D07-E7E7-44CD-980E-5C5E4509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A237A-67B7-40E3-B309-68CDDFBD7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194F-36CA-43BA-936A-0873193B4626}" type="datetimeFigureOut">
              <a:rPr lang="es-CL" smtClean="0"/>
              <a:t>12-06-2021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3071C-CC82-4D63-A7A9-7F9AE9C3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2C933-3A35-4DAE-9F85-94C110959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813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E1D402E2-4E69-4D67-B9F7-A7CA90147ED1}"/>
              </a:ext>
            </a:extLst>
          </p:cNvPr>
          <p:cNvGrpSpPr/>
          <p:nvPr/>
        </p:nvGrpSpPr>
        <p:grpSpPr>
          <a:xfrm>
            <a:off x="2042975" y="2238597"/>
            <a:ext cx="1068227" cy="1882828"/>
            <a:chOff x="2268262" y="1125415"/>
            <a:chExt cx="1068227" cy="188282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685EC95-B21C-492A-99CC-FFE0C23D0BAA}"/>
                </a:ext>
              </a:extLst>
            </p:cNvPr>
            <p:cNvSpPr/>
            <p:nvPr/>
          </p:nvSpPr>
          <p:spPr>
            <a:xfrm>
              <a:off x="2349305" y="1125415"/>
              <a:ext cx="633046" cy="604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207A7FA-C380-40D8-A2A1-7F3D8DAC2EE3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665828" y="1730326"/>
              <a:ext cx="37615" cy="906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7A58C47-3C80-469C-AD06-C9E36FD9D2CB}"/>
                </a:ext>
              </a:extLst>
            </p:cNvPr>
            <p:cNvCxnSpPr/>
            <p:nvPr/>
          </p:nvCxnSpPr>
          <p:spPr>
            <a:xfrm flipH="1">
              <a:off x="2349305" y="2637183"/>
              <a:ext cx="354138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B8B3EFF-9EC4-43A6-9633-05B8E98248FA}"/>
                </a:ext>
              </a:extLst>
            </p:cNvPr>
            <p:cNvCxnSpPr/>
            <p:nvPr/>
          </p:nvCxnSpPr>
          <p:spPr>
            <a:xfrm>
              <a:off x="2703443" y="2637183"/>
              <a:ext cx="397566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EC9E132-73EC-4EDC-9E74-C54EB57340AA}"/>
                </a:ext>
              </a:extLst>
            </p:cNvPr>
            <p:cNvCxnSpPr/>
            <p:nvPr/>
          </p:nvCxnSpPr>
          <p:spPr>
            <a:xfrm>
              <a:off x="2268262" y="2101386"/>
              <a:ext cx="106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F10B848-3090-470F-9BEB-902552DB8A05}"/>
              </a:ext>
            </a:extLst>
          </p:cNvPr>
          <p:cNvGrpSpPr/>
          <p:nvPr/>
        </p:nvGrpSpPr>
        <p:grpSpPr>
          <a:xfrm>
            <a:off x="9325045" y="2355522"/>
            <a:ext cx="1068227" cy="1882828"/>
            <a:chOff x="2268262" y="1125415"/>
            <a:chExt cx="1068227" cy="188282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0FC10FB-53FF-4C78-8D0B-42FC278ED3A0}"/>
                </a:ext>
              </a:extLst>
            </p:cNvPr>
            <p:cNvSpPr/>
            <p:nvPr/>
          </p:nvSpPr>
          <p:spPr>
            <a:xfrm>
              <a:off x="2349305" y="1125415"/>
              <a:ext cx="633046" cy="604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881CC44-476A-4BF2-A7C5-80A965C1EACE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2665828" y="1730326"/>
              <a:ext cx="37615" cy="906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115FDF5-845C-429F-9F25-F1C97F0776A2}"/>
                </a:ext>
              </a:extLst>
            </p:cNvPr>
            <p:cNvCxnSpPr/>
            <p:nvPr/>
          </p:nvCxnSpPr>
          <p:spPr>
            <a:xfrm flipH="1">
              <a:off x="2349305" y="2637183"/>
              <a:ext cx="354138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9B89E61-1A13-43C2-9BC7-4EFFB8E77BCD}"/>
                </a:ext>
              </a:extLst>
            </p:cNvPr>
            <p:cNvCxnSpPr/>
            <p:nvPr/>
          </p:nvCxnSpPr>
          <p:spPr>
            <a:xfrm>
              <a:off x="2703443" y="2637183"/>
              <a:ext cx="397566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6AD9AF2-E893-4CDB-B91E-ACDBC59A2474}"/>
                </a:ext>
              </a:extLst>
            </p:cNvPr>
            <p:cNvCxnSpPr/>
            <p:nvPr/>
          </p:nvCxnSpPr>
          <p:spPr>
            <a:xfrm>
              <a:off x="2268262" y="2101386"/>
              <a:ext cx="106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F3720F6-A2C2-4133-B899-6FC5F8AA8ABE}"/>
              </a:ext>
            </a:extLst>
          </p:cNvPr>
          <p:cNvSpPr/>
          <p:nvPr/>
        </p:nvSpPr>
        <p:spPr>
          <a:xfrm>
            <a:off x="4592183" y="426650"/>
            <a:ext cx="1827017" cy="904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Seleccionar Película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F4BF2F8-8EB1-489B-8506-CC37A3CF3F43}"/>
              </a:ext>
            </a:extLst>
          </p:cNvPr>
          <p:cNvSpPr/>
          <p:nvPr/>
        </p:nvSpPr>
        <p:spPr>
          <a:xfrm>
            <a:off x="4425868" y="1390362"/>
            <a:ext cx="2343623" cy="768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Mostrar membresía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6C1F56C-5B85-4D4B-A766-043203899925}"/>
              </a:ext>
            </a:extLst>
          </p:cNvPr>
          <p:cNvSpPr/>
          <p:nvPr/>
        </p:nvSpPr>
        <p:spPr>
          <a:xfrm>
            <a:off x="4571527" y="2264428"/>
            <a:ext cx="2052304" cy="416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Pagar arriendo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067EBC0-5A54-4EFB-B823-5467CC27B32A}"/>
              </a:ext>
            </a:extLst>
          </p:cNvPr>
          <p:cNvSpPr/>
          <p:nvPr/>
        </p:nvSpPr>
        <p:spPr>
          <a:xfrm>
            <a:off x="4571527" y="2912132"/>
            <a:ext cx="2052304" cy="721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Devolver la Película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F2E28CE-A670-40D3-8114-2484E2A7B851}"/>
              </a:ext>
            </a:extLst>
          </p:cNvPr>
          <p:cNvSpPr/>
          <p:nvPr/>
        </p:nvSpPr>
        <p:spPr>
          <a:xfrm>
            <a:off x="2410807" y="4266759"/>
            <a:ext cx="2052304" cy="875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Colocar el </a:t>
            </a:r>
            <a:r>
              <a:rPr lang="es-CL" sz="1200" dirty="0" err="1">
                <a:solidFill>
                  <a:schemeClr val="tx1"/>
                </a:solidFill>
              </a:rPr>
              <a:t>vhs</a:t>
            </a:r>
            <a:r>
              <a:rPr lang="es-CL" sz="1200" dirty="0">
                <a:solidFill>
                  <a:schemeClr val="tx1"/>
                </a:solidFill>
              </a:rPr>
              <a:t> en la caja de la película seleccionada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203E17-E4C3-413D-883B-CD4E86ACF70F}"/>
              </a:ext>
            </a:extLst>
          </p:cNvPr>
          <p:cNvSpPr/>
          <p:nvPr/>
        </p:nvSpPr>
        <p:spPr>
          <a:xfrm>
            <a:off x="4592183" y="4805715"/>
            <a:ext cx="2052304" cy="726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Ingresar y mantener los registros al día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1BBB9EE-A1EF-4BE8-9DCA-8E39DF825FFE}"/>
              </a:ext>
            </a:extLst>
          </p:cNvPr>
          <p:cNvSpPr/>
          <p:nvPr/>
        </p:nvSpPr>
        <p:spPr>
          <a:xfrm>
            <a:off x="4597331" y="5713629"/>
            <a:ext cx="2052304" cy="726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mantener catalogo actualizado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B5427C-C519-4628-9CEE-27ED5BD4B825}"/>
              </a:ext>
            </a:extLst>
          </p:cNvPr>
          <p:cNvCxnSpPr>
            <a:stCxn id="21" idx="2"/>
          </p:cNvCxnSpPr>
          <p:nvPr/>
        </p:nvCxnSpPr>
        <p:spPr>
          <a:xfrm flipH="1">
            <a:off x="2875722" y="878856"/>
            <a:ext cx="1716461" cy="203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C5D2BFB-4C03-49DF-819A-29F24B5DD935}"/>
              </a:ext>
            </a:extLst>
          </p:cNvPr>
          <p:cNvCxnSpPr>
            <a:stCxn id="23" idx="2"/>
          </p:cNvCxnSpPr>
          <p:nvPr/>
        </p:nvCxnSpPr>
        <p:spPr>
          <a:xfrm flipH="1">
            <a:off x="2945519" y="1774833"/>
            <a:ext cx="1480349" cy="118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0DE00A6-EC48-40BB-B990-B5F8D10FA2E2}"/>
              </a:ext>
            </a:extLst>
          </p:cNvPr>
          <p:cNvCxnSpPr>
            <a:stCxn id="24" idx="2"/>
          </p:cNvCxnSpPr>
          <p:nvPr/>
        </p:nvCxnSpPr>
        <p:spPr>
          <a:xfrm flipH="1">
            <a:off x="2983450" y="2472431"/>
            <a:ext cx="1588077" cy="6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3D36C85-052F-45B7-86BF-344EF07E4E12}"/>
              </a:ext>
            </a:extLst>
          </p:cNvPr>
          <p:cNvCxnSpPr>
            <a:stCxn id="25" idx="2"/>
          </p:cNvCxnSpPr>
          <p:nvPr/>
        </p:nvCxnSpPr>
        <p:spPr>
          <a:xfrm flipH="1" flipV="1">
            <a:off x="3224427" y="3126047"/>
            <a:ext cx="1347100" cy="14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9DE0D9D-16E7-48AB-94D6-A3272002E555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6746103" y="2966292"/>
            <a:ext cx="2306519" cy="122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FC8F54B-2950-4859-96B8-AEE1EC2CC031}"/>
              </a:ext>
            </a:extLst>
          </p:cNvPr>
          <p:cNvCxnSpPr>
            <a:stCxn id="27" idx="6"/>
          </p:cNvCxnSpPr>
          <p:nvPr/>
        </p:nvCxnSpPr>
        <p:spPr>
          <a:xfrm flipV="1">
            <a:off x="6644487" y="3126047"/>
            <a:ext cx="2282992" cy="204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7862792-E2EF-4FDD-AC94-C3AD03919DB3}"/>
              </a:ext>
            </a:extLst>
          </p:cNvPr>
          <p:cNvCxnSpPr>
            <a:stCxn id="28" idx="6"/>
          </p:cNvCxnSpPr>
          <p:nvPr/>
        </p:nvCxnSpPr>
        <p:spPr>
          <a:xfrm flipV="1">
            <a:off x="6649635" y="3331493"/>
            <a:ext cx="2396502" cy="274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5ED4986-1DF9-45C4-A9FE-27BC2CBABEE0}"/>
              </a:ext>
            </a:extLst>
          </p:cNvPr>
          <p:cNvSpPr txBox="1"/>
          <p:nvPr/>
        </p:nvSpPr>
        <p:spPr>
          <a:xfrm>
            <a:off x="371061" y="42665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Videoclub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AFE1D5E-4FD9-4F63-8DE2-1399C750850E}"/>
              </a:ext>
            </a:extLst>
          </p:cNvPr>
          <p:cNvSpPr/>
          <p:nvPr/>
        </p:nvSpPr>
        <p:spPr>
          <a:xfrm>
            <a:off x="6981422" y="678667"/>
            <a:ext cx="2343623" cy="768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Sacar membresía si es primera vez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56376A3-EBA3-4141-BB8B-FCBB32FD6D57}"/>
              </a:ext>
            </a:extLst>
          </p:cNvPr>
          <p:cNvCxnSpPr>
            <a:stCxn id="23" idx="7"/>
            <a:endCxn id="29" idx="2"/>
          </p:cNvCxnSpPr>
          <p:nvPr/>
        </p:nvCxnSpPr>
        <p:spPr>
          <a:xfrm flipV="1">
            <a:off x="6426275" y="1063138"/>
            <a:ext cx="555147" cy="4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F6F18126-700D-464B-8F0D-988160198525}"/>
              </a:ext>
            </a:extLst>
          </p:cNvPr>
          <p:cNvSpPr/>
          <p:nvPr/>
        </p:nvSpPr>
        <p:spPr>
          <a:xfrm>
            <a:off x="6910678" y="2228699"/>
            <a:ext cx="1765457" cy="76894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pagar multa si la devuelve tarde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BEF3896-EB83-4BD3-9CEE-6659CF522B44}"/>
              </a:ext>
            </a:extLst>
          </p:cNvPr>
          <p:cNvCxnSpPr>
            <a:stCxn id="25" idx="6"/>
            <a:endCxn id="5" idx="2"/>
          </p:cNvCxnSpPr>
          <p:nvPr/>
        </p:nvCxnSpPr>
        <p:spPr>
          <a:xfrm flipV="1">
            <a:off x="6623831" y="2613169"/>
            <a:ext cx="286847" cy="6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0579CD4F-61B0-4FC9-8D5F-A0D248F332E6}"/>
              </a:ext>
            </a:extLst>
          </p:cNvPr>
          <p:cNvSpPr/>
          <p:nvPr/>
        </p:nvSpPr>
        <p:spPr>
          <a:xfrm>
            <a:off x="4693799" y="3749658"/>
            <a:ext cx="2052304" cy="875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solidFill>
                  <a:schemeClr val="tx1"/>
                </a:solidFill>
              </a:rPr>
              <a:t>Entrgar</a:t>
            </a:r>
            <a:r>
              <a:rPr lang="es-CL" sz="1200" dirty="0">
                <a:solidFill>
                  <a:schemeClr val="tx1"/>
                </a:solidFill>
              </a:rPr>
              <a:t> </a:t>
            </a:r>
            <a:r>
              <a:rPr lang="es-CL" sz="1200" dirty="0" err="1">
                <a:solidFill>
                  <a:schemeClr val="tx1"/>
                </a:solidFill>
              </a:rPr>
              <a:t>vhs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A1A7CD-A32A-4CCA-B74D-99D818EEC120}"/>
              </a:ext>
            </a:extLst>
          </p:cNvPr>
          <p:cNvCxnSpPr>
            <a:stCxn id="35" idx="2"/>
            <a:endCxn id="26" idx="6"/>
          </p:cNvCxnSpPr>
          <p:nvPr/>
        </p:nvCxnSpPr>
        <p:spPr>
          <a:xfrm flipH="1">
            <a:off x="4463111" y="4187190"/>
            <a:ext cx="230688" cy="51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132BF1-14CB-4AA3-AE54-A7F3EE8A3B76}"/>
              </a:ext>
            </a:extLst>
          </p:cNvPr>
          <p:cNvSpPr txBox="1"/>
          <p:nvPr/>
        </p:nvSpPr>
        <p:spPr>
          <a:xfrm>
            <a:off x="1838055" y="1447608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Cliente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DD0D9C8-A825-4F9B-8EBA-58C06EA5BBDD}"/>
              </a:ext>
            </a:extLst>
          </p:cNvPr>
          <p:cNvSpPr txBox="1"/>
          <p:nvPr/>
        </p:nvSpPr>
        <p:spPr>
          <a:xfrm>
            <a:off x="9539567" y="447498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32431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E1D402E2-4E69-4D67-B9F7-A7CA90147ED1}"/>
              </a:ext>
            </a:extLst>
          </p:cNvPr>
          <p:cNvGrpSpPr/>
          <p:nvPr/>
        </p:nvGrpSpPr>
        <p:grpSpPr>
          <a:xfrm>
            <a:off x="2042975" y="2238597"/>
            <a:ext cx="1068227" cy="1882828"/>
            <a:chOff x="2268262" y="1125415"/>
            <a:chExt cx="1068227" cy="188282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685EC95-B21C-492A-99CC-FFE0C23D0BAA}"/>
                </a:ext>
              </a:extLst>
            </p:cNvPr>
            <p:cNvSpPr/>
            <p:nvPr/>
          </p:nvSpPr>
          <p:spPr>
            <a:xfrm>
              <a:off x="2349305" y="1125415"/>
              <a:ext cx="633046" cy="604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207A7FA-C380-40D8-A2A1-7F3D8DAC2EE3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665828" y="1730326"/>
              <a:ext cx="37615" cy="906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7A58C47-3C80-469C-AD06-C9E36FD9D2CB}"/>
                </a:ext>
              </a:extLst>
            </p:cNvPr>
            <p:cNvCxnSpPr/>
            <p:nvPr/>
          </p:nvCxnSpPr>
          <p:spPr>
            <a:xfrm flipH="1">
              <a:off x="2349305" y="2637183"/>
              <a:ext cx="354138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B8B3EFF-9EC4-43A6-9633-05B8E98248FA}"/>
                </a:ext>
              </a:extLst>
            </p:cNvPr>
            <p:cNvCxnSpPr/>
            <p:nvPr/>
          </p:nvCxnSpPr>
          <p:spPr>
            <a:xfrm>
              <a:off x="2703443" y="2637183"/>
              <a:ext cx="397566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EC9E132-73EC-4EDC-9E74-C54EB57340AA}"/>
                </a:ext>
              </a:extLst>
            </p:cNvPr>
            <p:cNvCxnSpPr/>
            <p:nvPr/>
          </p:nvCxnSpPr>
          <p:spPr>
            <a:xfrm>
              <a:off x="2268262" y="2101386"/>
              <a:ext cx="106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F10B848-3090-470F-9BEB-902552DB8A05}"/>
              </a:ext>
            </a:extLst>
          </p:cNvPr>
          <p:cNvGrpSpPr/>
          <p:nvPr/>
        </p:nvGrpSpPr>
        <p:grpSpPr>
          <a:xfrm>
            <a:off x="9325045" y="2355522"/>
            <a:ext cx="1068227" cy="1882828"/>
            <a:chOff x="2268262" y="1125415"/>
            <a:chExt cx="1068227" cy="188282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0FC10FB-53FF-4C78-8D0B-42FC278ED3A0}"/>
                </a:ext>
              </a:extLst>
            </p:cNvPr>
            <p:cNvSpPr/>
            <p:nvPr/>
          </p:nvSpPr>
          <p:spPr>
            <a:xfrm>
              <a:off x="2349305" y="1125415"/>
              <a:ext cx="633046" cy="604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881CC44-476A-4BF2-A7C5-80A965C1EACE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2665828" y="1730326"/>
              <a:ext cx="37615" cy="906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115FDF5-845C-429F-9F25-F1C97F0776A2}"/>
                </a:ext>
              </a:extLst>
            </p:cNvPr>
            <p:cNvCxnSpPr/>
            <p:nvPr/>
          </p:nvCxnSpPr>
          <p:spPr>
            <a:xfrm flipH="1">
              <a:off x="2349305" y="2637183"/>
              <a:ext cx="354138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9B89E61-1A13-43C2-9BC7-4EFFB8E77BCD}"/>
                </a:ext>
              </a:extLst>
            </p:cNvPr>
            <p:cNvCxnSpPr/>
            <p:nvPr/>
          </p:nvCxnSpPr>
          <p:spPr>
            <a:xfrm>
              <a:off x="2703443" y="2637183"/>
              <a:ext cx="397566" cy="371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6AD9AF2-E893-4CDB-B91E-ACDBC59A2474}"/>
                </a:ext>
              </a:extLst>
            </p:cNvPr>
            <p:cNvCxnSpPr/>
            <p:nvPr/>
          </p:nvCxnSpPr>
          <p:spPr>
            <a:xfrm>
              <a:off x="2268262" y="2101386"/>
              <a:ext cx="1068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F3720F6-A2C2-4133-B899-6FC5F8AA8ABE}"/>
              </a:ext>
            </a:extLst>
          </p:cNvPr>
          <p:cNvSpPr/>
          <p:nvPr/>
        </p:nvSpPr>
        <p:spPr>
          <a:xfrm>
            <a:off x="4592183" y="426650"/>
            <a:ext cx="1827017" cy="904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Buscar y Seleccionar Libro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F4BF2F8-8EB1-489B-8506-CC37A3CF3F43}"/>
              </a:ext>
            </a:extLst>
          </p:cNvPr>
          <p:cNvSpPr/>
          <p:nvPr/>
        </p:nvSpPr>
        <p:spPr>
          <a:xfrm>
            <a:off x="4425868" y="1390362"/>
            <a:ext cx="2343623" cy="768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Mostrar membresía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6C1F56C-5B85-4D4B-A766-043203899925}"/>
              </a:ext>
            </a:extLst>
          </p:cNvPr>
          <p:cNvSpPr/>
          <p:nvPr/>
        </p:nvSpPr>
        <p:spPr>
          <a:xfrm>
            <a:off x="4571527" y="2264428"/>
            <a:ext cx="2052304" cy="416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Pedir el préstamo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067EBC0-5A54-4EFB-B823-5467CC27B32A}"/>
              </a:ext>
            </a:extLst>
          </p:cNvPr>
          <p:cNvSpPr/>
          <p:nvPr/>
        </p:nvSpPr>
        <p:spPr>
          <a:xfrm>
            <a:off x="4571527" y="2912132"/>
            <a:ext cx="2052304" cy="721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Devolver el libro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203E17-E4C3-413D-883B-CD4E86ACF70F}"/>
              </a:ext>
            </a:extLst>
          </p:cNvPr>
          <p:cNvSpPr/>
          <p:nvPr/>
        </p:nvSpPr>
        <p:spPr>
          <a:xfrm>
            <a:off x="4592183" y="4805715"/>
            <a:ext cx="2052304" cy="726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Ingresar y mantener los registros al día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1BBB9EE-A1EF-4BE8-9DCA-8E39DF825FFE}"/>
              </a:ext>
            </a:extLst>
          </p:cNvPr>
          <p:cNvSpPr/>
          <p:nvPr/>
        </p:nvSpPr>
        <p:spPr>
          <a:xfrm>
            <a:off x="4597331" y="5713629"/>
            <a:ext cx="2052304" cy="726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mantener catalogo actualizado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B5427C-C519-4628-9CEE-27ED5BD4B825}"/>
              </a:ext>
            </a:extLst>
          </p:cNvPr>
          <p:cNvCxnSpPr>
            <a:stCxn id="21" idx="2"/>
          </p:cNvCxnSpPr>
          <p:nvPr/>
        </p:nvCxnSpPr>
        <p:spPr>
          <a:xfrm flipH="1">
            <a:off x="2875722" y="878856"/>
            <a:ext cx="1716461" cy="203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C5D2BFB-4C03-49DF-819A-29F24B5DD935}"/>
              </a:ext>
            </a:extLst>
          </p:cNvPr>
          <p:cNvCxnSpPr>
            <a:stCxn id="23" idx="2"/>
          </p:cNvCxnSpPr>
          <p:nvPr/>
        </p:nvCxnSpPr>
        <p:spPr>
          <a:xfrm flipH="1">
            <a:off x="2945519" y="1774833"/>
            <a:ext cx="1480349" cy="118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0DE00A6-EC48-40BB-B990-B5F8D10FA2E2}"/>
              </a:ext>
            </a:extLst>
          </p:cNvPr>
          <p:cNvCxnSpPr>
            <a:stCxn id="24" idx="2"/>
          </p:cNvCxnSpPr>
          <p:nvPr/>
        </p:nvCxnSpPr>
        <p:spPr>
          <a:xfrm flipH="1">
            <a:off x="2983450" y="2472431"/>
            <a:ext cx="1588077" cy="6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3D36C85-052F-45B7-86BF-344EF07E4E12}"/>
              </a:ext>
            </a:extLst>
          </p:cNvPr>
          <p:cNvCxnSpPr>
            <a:stCxn id="25" idx="2"/>
          </p:cNvCxnSpPr>
          <p:nvPr/>
        </p:nvCxnSpPr>
        <p:spPr>
          <a:xfrm flipH="1" flipV="1">
            <a:off x="3224427" y="3126047"/>
            <a:ext cx="1347100" cy="14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9DE0D9D-16E7-48AB-94D6-A3272002E555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6746103" y="2966292"/>
            <a:ext cx="2306519" cy="122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FC8F54B-2950-4859-96B8-AEE1EC2CC031}"/>
              </a:ext>
            </a:extLst>
          </p:cNvPr>
          <p:cNvCxnSpPr>
            <a:stCxn id="27" idx="6"/>
          </p:cNvCxnSpPr>
          <p:nvPr/>
        </p:nvCxnSpPr>
        <p:spPr>
          <a:xfrm flipV="1">
            <a:off x="6644487" y="3126047"/>
            <a:ext cx="2282992" cy="204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7862792-E2EF-4FDD-AC94-C3AD03919DB3}"/>
              </a:ext>
            </a:extLst>
          </p:cNvPr>
          <p:cNvCxnSpPr>
            <a:stCxn id="28" idx="6"/>
          </p:cNvCxnSpPr>
          <p:nvPr/>
        </p:nvCxnSpPr>
        <p:spPr>
          <a:xfrm flipV="1">
            <a:off x="6649635" y="3331493"/>
            <a:ext cx="2396502" cy="274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5ED4986-1DF9-45C4-A9FE-27BC2CBABEE0}"/>
              </a:ext>
            </a:extLst>
          </p:cNvPr>
          <p:cNvSpPr txBox="1"/>
          <p:nvPr/>
        </p:nvSpPr>
        <p:spPr>
          <a:xfrm>
            <a:off x="371061" y="42665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Biblioteca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AFE1D5E-4FD9-4F63-8DE2-1399C750850E}"/>
              </a:ext>
            </a:extLst>
          </p:cNvPr>
          <p:cNvSpPr/>
          <p:nvPr/>
        </p:nvSpPr>
        <p:spPr>
          <a:xfrm>
            <a:off x="6981422" y="678667"/>
            <a:ext cx="2343623" cy="768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Sacar membresía si es primera vez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56376A3-EBA3-4141-BB8B-FCBB32FD6D57}"/>
              </a:ext>
            </a:extLst>
          </p:cNvPr>
          <p:cNvCxnSpPr>
            <a:stCxn id="23" idx="7"/>
            <a:endCxn id="29" idx="2"/>
          </p:cNvCxnSpPr>
          <p:nvPr/>
        </p:nvCxnSpPr>
        <p:spPr>
          <a:xfrm flipV="1">
            <a:off x="6426275" y="1063138"/>
            <a:ext cx="555147" cy="4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F6F18126-700D-464B-8F0D-988160198525}"/>
              </a:ext>
            </a:extLst>
          </p:cNvPr>
          <p:cNvSpPr/>
          <p:nvPr/>
        </p:nvSpPr>
        <p:spPr>
          <a:xfrm>
            <a:off x="6910678" y="2228699"/>
            <a:ext cx="1765457" cy="76894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pagar multa si la devuelve tarde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BEF3896-EB83-4BD3-9CEE-6659CF522B44}"/>
              </a:ext>
            </a:extLst>
          </p:cNvPr>
          <p:cNvCxnSpPr>
            <a:stCxn id="25" idx="6"/>
            <a:endCxn id="5" idx="2"/>
          </p:cNvCxnSpPr>
          <p:nvPr/>
        </p:nvCxnSpPr>
        <p:spPr>
          <a:xfrm flipV="1">
            <a:off x="6623831" y="2613169"/>
            <a:ext cx="286847" cy="6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0579CD4F-61B0-4FC9-8D5F-A0D248F332E6}"/>
              </a:ext>
            </a:extLst>
          </p:cNvPr>
          <p:cNvSpPr/>
          <p:nvPr/>
        </p:nvSpPr>
        <p:spPr>
          <a:xfrm>
            <a:off x="4693799" y="3749658"/>
            <a:ext cx="2052304" cy="875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Buscar y/o entregar el libro</a:t>
            </a:r>
          </a:p>
        </p:txBody>
      </p:sp>
    </p:spTree>
    <p:extLst>
      <p:ext uri="{BB962C8B-B14F-4D97-AF65-F5344CB8AC3E}">
        <p14:creationId xmlns:p14="http://schemas.microsoft.com/office/powerpoint/2010/main" val="3618794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88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orregol</dc:creator>
  <cp:lastModifiedBy>orregol</cp:lastModifiedBy>
  <cp:revision>8</cp:revision>
  <dcterms:created xsi:type="dcterms:W3CDTF">2021-06-11T00:21:30Z</dcterms:created>
  <dcterms:modified xsi:type="dcterms:W3CDTF">2021-06-12T15:37:54Z</dcterms:modified>
</cp:coreProperties>
</file>