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60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0EC9B47-A200-4593-988A-EDF3244AC0BA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8513990-AAD0-4E4B-9E3B-0F3114B567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9B47-A200-4593-988A-EDF3244AC0BA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3990-AAD0-4E4B-9E3B-0F3114B567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9B47-A200-4593-988A-EDF3244AC0BA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3990-AAD0-4E4B-9E3B-0F3114B567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9B47-A200-4593-988A-EDF3244AC0BA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3990-AAD0-4E4B-9E3B-0F3114B567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9B47-A200-4593-988A-EDF3244AC0BA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3990-AAD0-4E4B-9E3B-0F3114B567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9B47-A200-4593-988A-EDF3244AC0BA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3990-AAD0-4E4B-9E3B-0F3114B567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9B47-A200-4593-988A-EDF3244AC0BA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3990-AAD0-4E4B-9E3B-0F3114B5676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9B47-A200-4593-988A-EDF3244AC0BA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3990-AAD0-4E4B-9E3B-0F3114B567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9B47-A200-4593-988A-EDF3244AC0BA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3990-AAD0-4E4B-9E3B-0F3114B567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0EC9B47-A200-4593-988A-EDF3244AC0BA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3990-AAD0-4E4B-9E3B-0F3114B5676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0EC9B47-A200-4593-988A-EDF3244AC0BA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8513990-AAD0-4E4B-9E3B-0F3114B567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0EC9B47-A200-4593-988A-EDF3244AC0BA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8513990-AAD0-4E4B-9E3B-0F3114B5676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8153400" cy="914400"/>
          </a:xfrm>
        </p:spPr>
        <p:txBody>
          <a:bodyPr/>
          <a:lstStyle/>
          <a:p>
            <a:r>
              <a:rPr lang="en-US" dirty="0"/>
              <a:t>FOOD ORDERING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K225346_ OSASMA SHAMIM</a:t>
            </a:r>
          </a:p>
          <a:p>
            <a:r>
              <a:rPr lang="en-US" dirty="0"/>
              <a:t>K225347_HASEEB UR REHMAN ANSARI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8BBFD9-43DC-DFA5-0B88-691A91419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8229600" cy="44196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A594566-9B87-CD22-6208-0BC3A65E7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BATCH TABLE</a:t>
            </a:r>
          </a:p>
        </p:txBody>
      </p:sp>
    </p:spTree>
    <p:extLst>
      <p:ext uri="{BB962C8B-B14F-4D97-AF65-F5344CB8AC3E}">
        <p14:creationId xmlns:p14="http://schemas.microsoft.com/office/powerpoint/2010/main" val="1602942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">
            <a:extLst>
              <a:ext uri="{FF2B5EF4-FFF2-40B4-BE49-F238E27FC236}">
                <a16:creationId xmlns:a16="http://schemas.microsoft.com/office/drawing/2014/main" id="{F96CC3CC-8F6C-6D48-4FF8-05F915ECA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229600" cy="472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FE7F216-AEEB-A406-D91C-DC346065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RIDER DETAILS TABLE</a:t>
            </a:r>
          </a:p>
        </p:txBody>
      </p:sp>
    </p:spTree>
    <p:extLst>
      <p:ext uri="{BB962C8B-B14F-4D97-AF65-F5344CB8AC3E}">
        <p14:creationId xmlns:p14="http://schemas.microsoft.com/office/powerpoint/2010/main" val="297991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09A6306-37E1-B06A-3BA0-A2D8C5D18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534400" cy="505936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BD2E3AD-2F7B-C1A0-C9CA-73A3D657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TABLE</a:t>
            </a:r>
          </a:p>
        </p:txBody>
      </p:sp>
    </p:spTree>
    <p:extLst>
      <p:ext uri="{BB962C8B-B14F-4D97-AF65-F5344CB8AC3E}">
        <p14:creationId xmlns:p14="http://schemas.microsoft.com/office/powerpoint/2010/main" val="294787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36B1F95-6616-FDB3-B0BF-F073753F4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600" cy="498316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40C5C99-97CB-68D4-8E83-1DDD3657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TABLE</a:t>
            </a:r>
          </a:p>
        </p:txBody>
      </p:sp>
    </p:spTree>
    <p:extLst>
      <p:ext uri="{BB962C8B-B14F-4D97-AF65-F5344CB8AC3E}">
        <p14:creationId xmlns:p14="http://schemas.microsoft.com/office/powerpoint/2010/main" val="851129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7438BA3-3E5F-1B10-03B7-9B437C3CD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1"/>
            <a:ext cx="8229600" cy="48006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456CFA-3B30-59B8-B836-D0357D67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TABLE</a:t>
            </a:r>
          </a:p>
        </p:txBody>
      </p:sp>
    </p:spTree>
    <p:extLst>
      <p:ext uri="{BB962C8B-B14F-4D97-AF65-F5344CB8AC3E}">
        <p14:creationId xmlns:p14="http://schemas.microsoft.com/office/powerpoint/2010/main" val="2711733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3B920B0-541D-BD07-B2B0-548C5C18C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7516"/>
            <a:ext cx="8115156" cy="3962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BEFBC40-6F5D-66B0-7204-27637162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ANALYSIS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83F6AD8-55CB-8856-CE8F-67164F79AD04}"/>
              </a:ext>
            </a:extLst>
          </p:cNvPr>
          <p:cNvSpPr txBox="1">
            <a:spLocks/>
          </p:cNvSpPr>
          <p:nvPr/>
        </p:nvSpPr>
        <p:spPr>
          <a:xfrm>
            <a:off x="457200" y="12954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25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NUMBER OF ORDERS PER DAY ACCORDING TO ORDER SOURCE </a:t>
            </a:r>
          </a:p>
        </p:txBody>
      </p:sp>
    </p:spTree>
    <p:extLst>
      <p:ext uri="{BB962C8B-B14F-4D97-AF65-F5344CB8AC3E}">
        <p14:creationId xmlns:p14="http://schemas.microsoft.com/office/powerpoint/2010/main" val="391615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4BF69BF-233D-4DD5-84C6-CB9DFB26C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8458200" cy="4572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4B3D1E2-875D-1C89-2FBB-FF69E8F9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PRODUCT SOLD IN LAST TWO WEEKS</a:t>
            </a:r>
          </a:p>
        </p:txBody>
      </p:sp>
    </p:spTree>
    <p:extLst>
      <p:ext uri="{BB962C8B-B14F-4D97-AF65-F5344CB8AC3E}">
        <p14:creationId xmlns:p14="http://schemas.microsoft.com/office/powerpoint/2010/main" val="3759743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62FB57A-B3DF-3A32-8FF8-170B03CF6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8382000" cy="41147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2EB5ACE-CA0F-37A2-9837-D5C120DA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CUSTOMER  </a:t>
            </a:r>
          </a:p>
        </p:txBody>
      </p:sp>
    </p:spTree>
    <p:extLst>
      <p:ext uri="{BB962C8B-B14F-4D97-AF65-F5344CB8AC3E}">
        <p14:creationId xmlns:p14="http://schemas.microsoft.com/office/powerpoint/2010/main" val="3451951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18AEF14-01C6-1DF3-6E44-7E2D1EFD2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382000" cy="4343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41043D2-16FF-260C-55E9-43D2B72C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RIDERS ACCORDING TO RATINGS</a:t>
            </a:r>
          </a:p>
        </p:txBody>
      </p:sp>
    </p:spTree>
    <p:extLst>
      <p:ext uri="{BB962C8B-B14F-4D97-AF65-F5344CB8AC3E}">
        <p14:creationId xmlns:p14="http://schemas.microsoft.com/office/powerpoint/2010/main" val="413976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system is developed to reduce the problems in the current practicing system.</a:t>
            </a:r>
          </a:p>
          <a:p>
            <a:r>
              <a:rPr lang="en-US" dirty="0"/>
              <a:t>It overcomes the challenges of erroneous data during the ordering of item, Payment and Order confirmation.</a:t>
            </a:r>
          </a:p>
          <a:p>
            <a:r>
              <a:rPr lang="en-US" dirty="0"/>
              <a:t>It can assist organizations in strategic planning.</a:t>
            </a:r>
          </a:p>
          <a:p>
            <a:r>
              <a:rPr lang="en-US" dirty="0"/>
              <a:t>It can equipped any organization with the right level of information for their future goals.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help the organizations to concentrate on working other productive activities rather than worrying about record keeping.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goal of designing this project is to reduce manual work.</a:t>
            </a:r>
          </a:p>
          <a:p>
            <a:r>
              <a:rPr lang="en-US" dirty="0"/>
              <a:t>It encompasses all details and information about Food items, Payment and Confirmed Orders.</a:t>
            </a:r>
          </a:p>
          <a:p>
            <a:r>
              <a:rPr lang="en-US" dirty="0"/>
              <a:t>It also tracks all the details of Customers as well.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motive is to “Automate Business Process Of Ordering Food”.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We have computerized all the steps for ordering the food online.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To assist the organizations in reporting and presenting the data in more comprehensive way.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A92F5-5246-DACD-A447-55B95DFC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			 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374028-D796-A082-022E-C91BDB6E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26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			TABLES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1761795-4294-72BB-4CB3-1A691EF31900}"/>
              </a:ext>
            </a:extLst>
          </p:cNvPr>
          <p:cNvSpPr txBox="1">
            <a:spLocks/>
          </p:cNvSpPr>
          <p:nvPr/>
        </p:nvSpPr>
        <p:spPr>
          <a:xfrm>
            <a:off x="479474" y="1143000"/>
            <a:ext cx="7924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USER TABLE</a:t>
            </a:r>
          </a:p>
        </p:txBody>
      </p:sp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2167F88D-55DC-976A-47A2-75F0DE17D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8991600" cy="421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1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ACE0AF-F806-5C93-E7E6-DE06ECCA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TABLE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2B2B3B6-8384-2C0C-2AFB-E91B416A9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2830"/>
            <a:ext cx="8458200" cy="492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02DD363-27C6-B66B-CC53-AA6FD7A92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29600" cy="490696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E03DCCE-F844-AA0C-0FBC-92D0ADA8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ITEM TABLE</a:t>
            </a:r>
          </a:p>
        </p:txBody>
      </p:sp>
    </p:spTree>
    <p:extLst>
      <p:ext uri="{BB962C8B-B14F-4D97-AF65-F5344CB8AC3E}">
        <p14:creationId xmlns:p14="http://schemas.microsoft.com/office/powerpoint/2010/main" val="4009584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122</TotalTime>
  <Words>225</Words>
  <Application>Microsoft Office PowerPoint</Application>
  <PresentationFormat>On-screen Show (4:3)</PresentationFormat>
  <Paragraphs>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Lucida Sans Unicode</vt:lpstr>
      <vt:lpstr>Verdana</vt:lpstr>
      <vt:lpstr>Wingdings 2</vt:lpstr>
      <vt:lpstr>Wingdings 3</vt:lpstr>
      <vt:lpstr>Concourse</vt:lpstr>
      <vt:lpstr>FOOD ORDERING SYSTEM</vt:lpstr>
      <vt:lpstr>INTRODUCTION</vt:lpstr>
      <vt:lpstr>INTRODUCTION</vt:lpstr>
      <vt:lpstr>OBJECTIVE</vt:lpstr>
      <vt:lpstr>MOTIVATION</vt:lpstr>
      <vt:lpstr>    ERD</vt:lpstr>
      <vt:lpstr>   TABLES</vt:lpstr>
      <vt:lpstr>ORDER TABLE</vt:lpstr>
      <vt:lpstr>ORDER ITEM TABLE</vt:lpstr>
      <vt:lpstr>ORDER BATCH TABLE</vt:lpstr>
      <vt:lpstr>RIDER DETAILS TABLE</vt:lpstr>
      <vt:lpstr>PRODUCT TABLE</vt:lpstr>
      <vt:lpstr>BRANCH TABLE</vt:lpstr>
      <vt:lpstr>ADDRESS TABLE</vt:lpstr>
      <vt:lpstr>   ANALYSIS</vt:lpstr>
      <vt:lpstr>TOP PRODUCT SOLD IN LAST TWO WEEKS</vt:lpstr>
      <vt:lpstr>TOP CUSTOMER  </vt:lpstr>
      <vt:lpstr>TOP RIDERS ACCORDING TO RATINGS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ORDERING SYSTEM</dc:title>
  <dc:creator>m_fahadullah</dc:creator>
  <cp:lastModifiedBy>Osama Shamim</cp:lastModifiedBy>
  <cp:revision>2</cp:revision>
  <dcterms:created xsi:type="dcterms:W3CDTF">2022-12-02T09:27:51Z</dcterms:created>
  <dcterms:modified xsi:type="dcterms:W3CDTF">2022-12-03T13:01:53Z</dcterms:modified>
</cp:coreProperties>
</file>