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B7-B325-4EA6-9351-FB26C3DB82FB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5A8C-86A7-4A61-90CD-2505248767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274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B7-B325-4EA6-9351-FB26C3DB82FB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5A8C-86A7-4A61-90CD-2505248767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084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B7-B325-4EA6-9351-FB26C3DB82FB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5A8C-86A7-4A61-90CD-2505248767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7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B7-B325-4EA6-9351-FB26C3DB82FB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5A8C-86A7-4A61-90CD-2505248767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83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B7-B325-4EA6-9351-FB26C3DB82FB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5A8C-86A7-4A61-90CD-2505248767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6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B7-B325-4EA6-9351-FB26C3DB82FB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5A8C-86A7-4A61-90CD-2505248767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74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B7-B325-4EA6-9351-FB26C3DB82FB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5A8C-86A7-4A61-90CD-2505248767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300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B7-B325-4EA6-9351-FB26C3DB82FB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5A8C-86A7-4A61-90CD-2505248767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49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B7-B325-4EA6-9351-FB26C3DB82FB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5A8C-86A7-4A61-90CD-2505248767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487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B7-B325-4EA6-9351-FB26C3DB82FB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5A8C-86A7-4A61-90CD-2505248767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08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B7-B325-4EA6-9351-FB26C3DB82FB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5A8C-86A7-4A61-90CD-2505248767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47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05AB7-B325-4EA6-9351-FB26C3DB82FB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65A8C-86A7-4A61-90CD-2505248767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860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ZMAAAEWCAYAAACjYXoKAAAAOXRFWHRTb2Z0d2FyZQBNYXRwbG90bGliIHZlcnNpb24zLjQuMywgaHR0cHM6Ly9tYXRwbG90bGliLm9yZy/MnkTPAAAACXBIWXMAAAsTAAALEwEAmpwYAAAlPElEQVR4nO3de5hcVZnv8e+PBJCLgJiAIReDCmo2jgqRCeJ4QFTiNSigoUSiMuaMMoqigzCgZelEQcULHsHJASUoBQSEIeKAIKKOnhAMFw0biERBCAkQrnITSHjPH3u1FJXqSnXvru6U/fs8Tz1V9a59Wauqu95aa+3aWxGBmZlZGZuMdAXMzKz3OZmYmVlpTiZmZlaak4mZmZXmZGJmZqU5mZiZWWlOJmZmVtrYka6AjYx6llWAo4CXAQ8D1wPzKnn+61Q+DTgB+F8UXzqWAsdV8vz/pfJ9gB9W8nxS03Z/keKn1bPs80AVeE8lz89L5WOBp4CdgVOBf0qrbg4E8GR6/sNKnv9Li3pPAk4EZgLPAXLgC5U8v7hhmQAeS9sDWFvJ8+1abOsDwOnA4ym0BvgF8OVKnv8hLTMVuBV4NC1zL/DdSp6f0LCd24B/Tsv8DHhBJc8fbtrXdWlfFzdtr8/hlTw/t55lZwCV9Do8CVwDfKyS5zen7WwGfBl4L7BdqvN/VfL8k83ta3gtdqnk+YoNvR+VPL+t1TbScmcAhwJTKnm+qqlsf+A44NXAX4EbgZMqeb4olU8A/gN4K7A1cCdwLvCVSp4/2qKOx6XtAKwGLqP421ydtrcP8HOK97jRmyp5vjj9Dc5I27wjrfNG4LRKnk+tZ9kjDetsCTwBrEvP/zfwE+Drqb5bpTqcXsnzE/t7fcw9k1GpnmVHAd8EvgTsCEwBTgFmpfIXA78BllF86O8EXAhcVs+yvQa4u/uBL9SzbExzQSXP31LJ860reb41cBbFh8vW6dYqkWwP/JriQzYDxgHfAOr1LDuoafFXNmxruzb1W5z2vy3wRorEck09y3ZrWm67tNxBwGfrWfamFu1ZDKwEDmyq927ANODs5u013M5tKPtK2tdEig/e0xvKjgWmA3sCzwX2Ba5r075m/b4f/aln2VapTQ8B72sqOwg4DzgTmETx9/Q54B2pfHtgMbAFsFclz58LvIkiEb64n12em5bbHngX8AKK92RCwzKrml6/rdPr3+dR4LOtNt64DnA78I6G2FkUf1NbAy+n+Lt4J/DHDb1Oo517JqNMPcu2Bb4AfLCS5xc0FP043QA+T/Ehe1xD+cn1LHs5Ra/g9QPY5aXAbhTfahcMtt7JJ4FHKL7FP51iZ9ezbApwUj3LflTJ80Gd0qGS5+soPjA+mrb3eYrE0bzc0nqW5cCrgMtbbGoBcBhwRkPsMOAnlTy/r55lzx1AnR6vZ9lCig/rPq8BLmzoHdyWbp0azPtxIPAg8DXgw8BXAepZJopv8F+s5PlpDcv/Mt2g6P0+DBza956l3sKRG9ppJc+fAvJ6lr0XuBb4FPDpDut8MvDpepZ9pZLnKzpcp89rgOMref5Aen5zulkb7pmMPntRDA9d2GaZN/HsD7A+C4G961m25QD2FxTfEKv1LNt0AOv1V68fNSSSxnpNAXYtuf0+F/DM8Nuz1LNsBsWHcX8fUD8A/iklJOpZtgnFsNWZA61E6hEc0rSvq4Cj6ln20XqWvSJ9oA/EYN6PORS9qnOAl9WzbPcUfykwGTi/zbpvBC5o8Z51LCX6i+jnPenHncD/pfhSMFBXAfPqWfbBepbtMoj1RyUnk9Hn+cC9lTxf22aZcRTjxM1WU/zNPG8gO0xj52so5hXKaFevvvI+19az7MF0O3mA+1lFMcTS6N56lj1OMWRzCvBfrVZM37p/SfHNH2A/iuT9kxbbe7Dh9vKGsk/Xs+xBim/0rwPe31D2ZYre4fso5rHurGfZnIE0biDvR0qK+wL1Sp7fDVxBkVyg+FuC1u8JDcu0K+9U83uyU9Pr92BKvo2+DLyjnmXZAPf1MYph138Fbqxn2Yp6lr1l8FUfHTzMNfrcB4yrZ9nYNgnlXmBCi/gE4GngAWAt0Oqb7aYUE7rNjge+T/HNfbDa1auvvM/ugxje6DORYm6h0TiKb/WfoOgtbMozBws0W0AxifwlikRQT0M2z9pem9f/a5U8Pz59kF9K0QP4PfztW/p3gO/Us2wL4EPA9+pZdnUlz2/qvIkdvx/vB26q5Pn16flZFEOKn6b4W4Li9b+1n/Xvo/V7NlDN78mq5oM/mlXyfE09y/4PxbDuqZ3uqJLnj1O8d1+qZ9k2wDHAefUsm1LJ8+a/C0vcMxl9FlMcKXNAm2V+BhzcIv4eirmUxygmLsfVs2zrvsI05PJC4M/NK1by/HKK4ZqPDrrmRb0OTENHzfW6A/hDiW03ehfwP83BSp6vq+T5SRSvX7t2XABMrGfZvsC7GcQQV9rf7RRzC99KiaO5/PFKnn+HIrlPG+C2O30/DgNeVM+yu+pZdhfFHMk44C3AcorX/cA26/8MeFeL96xjad130OI96cBXKXpWewxm35U8/wtFYtmK4mAU64d7JqNMJc8fqmfZ5yi+2a6lOOzyKYqx7X0reX40UAN+W8+yecBJqfwDFB8sb07bub2eZUuAE+tZ9pm0zJEUPZar+tn9cRRj34P1jVSH0+tZdizFpPC70nY/PNjJd4B0dNMUignjfSjmlvpzAjC/nmXfreT5X5sL0+Gu51N88/9zJc+XDrZelTy/vJ5lq4C5FEnlExSHcS+heM3fR3FU10CO6OrT9v1IR+69mOKQ3zUNRScBcyp5vigdGXh6PcvuA35EcYDEa4HDKnk+lyL5HAosqGfZ8ZU8/3M9yyZSTKafUcnz37fZ/6bASyjmPV6QtjUglTx/sJ5lJwFHUwwbblA9yz5L0SP8HcUX7iMp/taWD3T/o4l7JqNQJc+/TvGheTzFh8QdFOPD/5XKb6EYq38lxZFCqym+fe5fyfPfNGzqvcAOFN9w76SYH3hrqw/YtN3fAFeXqPd9qV7Pofgtw32pHe9vOrR2IPZKvzv4C8VvTLYBXlPJ82Vt1vkJRW/gw22WWUDRS+uvV/JgPcseabgd1WZbXwWOrmfZ5hSHLp8E3EUxrHcEcGAlz//UZv2WOng/5gAXVfJ8WSXP7+q7Ad8C3l7Psu0reX4+xd/BhyjmNe6m+E3JRWkf91Mkl6eAJfUse5hi3uUh+j+I4b3pPXkQWETxPu/R9PuWnZpev0fqWdZfD+lbPPM7kk4ExReBe1Ob3gS8rZLnj7Rda5STL45lZmZluWdiZmalOZmYmVlpTiZmZlaak4mZmZU26g4NHjduXEydOnWkq2Fm1lOuueaaeyNifH/loy6ZTJ06laVLB33Yv5nZqCRpvR8jN/Iwl5mZleZkYmZmpTmZmJlZaU4mZmZWmpOJmZmV5mRiZmalOZmYmVlpTiZmZlaak4mZmZU26n4Bv7FTTc96HlVfb8bMNn7umZiZWWlOJmZmVpqTiZmZlda1ZCLpe5LukXRDi7JPSwpJ4xpix0paIWm5pP0b4ntIWpbKTpakFN9c0rkpvkTS1G61xczM2utmz+QMYGZzUNJk4E3A7Q2xacBsIEvrnCJpTCo+FZgL7JJufds8HHggIl4CfAM4sSutMDOzDepaMomIXwH3tyj6BnA00HiY0izgnIh4IiJuBVYAe0qaAGwTEYsjIoAzgQMa1lmQHp8P7NfXazEzs+E1rHMmkt4J3BkRv2sqmgjc0fB8ZYpNTI+b489aJyLWAg8Bz+9nv3MlLZW0dM2aNaXbYWZmzzZsyUTSlsBxwOdaFbeIRZt4u3XWD0bMj4jpETF9/Ph+rzppZmaDNJw9kxcDOwO/k3QbMAm4VtILKHockxuWnQSsSvFJLeI0riNpLLAtrYfVzMysy4YtmUTEsojYISKmRsRUimSwe0TcBSwCZqcjtHammGi/OiJWAw9LmpHmQw4DLkqbXATMSY8PAn6e5lXMzGyYdfPQ4LOBxcBLJa2UdHh/y0ZEDiwEbgQuBY6IiHWp+CPAaRST8n8ELknx04HnS1oBHAUc05WGmJnZBnXt3FwRccgGyqc2PZ8HzGux3FJgtxbxvwIHl6ulmZkNBZ/ocRTyySTNbKj5dCpmZlaak4mZmZXmZGJmZqU5mZiZWWlOJmZmVpqTiZmZleZkYmZmpTmZmJlZaU4mZmZWmpOJmZmV5mRiZmalOZmYmVlpTiZmZlaak4mZmZXmZGJmZqU5mZiZWWlOJmZmVpqTiZmZlda1ZCLpe5LukXRDQ+yrkm6W9HtJF0rarqHsWEkrJC2XtH9DfA9Jy1LZyZKU4ptLOjfFl0ia2q22mJlZe93smZwBzGyKXQ7sFhH/APwBOBZA0jRgNpCldU6RNCatcyowF9gl3fq2eTjwQES8BPgGcGLXWmJmZm11LZlExK+A+5til0XE2vT0KmBSejwLOCcinoiIW4EVwJ6SJgDbRMTiiAjgTOCAhnUWpMfnA/v19VrMzGx4jeScyYeAS9LjicAdDWUrU2xietwcf9Y6KUE9BDy/1Y4kzZW0VNLSNWvWDFkDzMysMCLJRNJxwFrgrL5Qi8WiTbzdOusHI+ZHxPSImD5+/PiBVtfMzDZg7HDvUNIc4O3AfmnoCooex+SGxSYBq1J8Uot44zorJY0FtqVpWM1GjmrPzvVRbZnnzezvxLD2TCTNBD4DvDMiHmsoWgTMTkdo7Uwx0X51RKwGHpY0I82HHAZc1LDOnPT4IODnDcnJzMyGUdd6JpLOBvYBxklaCVQpjt7aHLg8zZVfFRH/EhG5pIXAjRTDX0dExLq0qY9QHBm2BcUcS988y+nADyStoOiRzO5WW8zMrL2uJZOIOKRF+PQ2y88D5rWILwV2axH/K3BwmTqamdnQ8C/gzcysNCcTMzMrzcnEzMxKczIxM7PSnEzMzKw0JxMzMyvNycTMzEpzMjEzs9KcTMzMrDQnEzMzK83JxMzMSnMyMTOz0pxMzMysNCcTMzMrzcnEzMxKczIxM7PSnEzMzKy0rl1p0azbVNOznkc1RqgmZuaeiZmZlbbBnklNta8A/wE8DlwKvBL4RDWqP+xy3czMrEd00jN5czWqfwHeDqwEdgX+bUMrSfqepHsk3dAQ217S5ZJuSffPayg7VtIKScsl7d8Q30PSslR2siSl+OaSzk3xJZKmdt5sMzMbSp0kk03T/VuBs6tRvb/DbZ8BzGyKHQNcERG7AFek50iaBswGsrTOKZLGpHVOBeYCu6Rb3zYPBx6IiJcA3wBO7LBeZmY2xDpJJotqqt0MTAeuqKk2HvjrhlaKiF8BzYlnFrAgPV4AHNAQPycinoiIW4EVwJ6SJgDbRMTiiAjgzKZ1+rZ1PrBfX6/FzMyGV9tkUlNtE+DHwF7A9GpUnwIeo/ggH4wdI2I1QLrfIcUnAnc0LLcyxSamx83xZ60TEWuBh4Dnt9qppLmSlkpaumbNmkFW3czM+tN2Ar4a1adrqp1UjepeDbFHgUeHuB6tehTRJt5unfWDEfOB+QDTp0/38aNmZkOsk2Guy2qqHVhrPqh/cO5OQ1ek+3tSfCUwuWG5ScCqFJ/UIv6sdSSNBbZl/WE1MzMbBp38aPEoYCtgXU21xyl6BFGN6jaD2N8iYA5wQrq/qCFel/R1YCeKifarI2KdpIclzQCWAIcB327a1mLgIODnaV7FzMyG2QaTSTWqzx3MhiWdDewDjJO0EqhSJJGFkg4HbgcOBoiIXNJC4EZgLXBERKxLm/oIxZFhWwCXpBvA6cAPJK2g6JHMHkw9zcysvE5+tCjgfcDO1ah+sabaZGBCNapXt1svIg7pp2i/fpafB8xrEV8K7NYi/ldSMjIzs5HVyZzJKRRHc1XS80eA73StRmZm1nM6SSb/WI3qEaTfllSj+gCwWVdrZWZmPaWTCfinaqqNIR12m360+HRXa2W2kfCZic0600nP5GTgQmCHmmrzgF8DX+pqrczMrKdsMJlUo3oWcDTwZWA1cEA1qud1u2JmZtY7Ojma61vAudWoetLdzMxa6mTO5Frg+Jpqu1IMd51bjerS7lbLbPTwvIz9PehkmGtBNapvBfYE/gCcWFPtlq7XzMzMesZALtv7EuBlwFTg5q7UxszMelIncyYnAu8G/ggsBL5YjeqDXa6XmZn1kE7mTG4F9qpG9d5uV8bMzHpTv8mkptrLqlG9GbgamFJTbUpjeTWq13a7cmZm1hva9UyOorj2+kktygJ4Q1dqZGZmPaffZFKN6tx02d7jq1H9zTDWyczMekzbo7mqUX0a+Now1cXMzHrUcF+218zM/g4N92V7zczs71DXLttrZmajR9tkUlNtLPAWil++Q3GN9p9Wo7q22xUzM7Pe0e+cSU21nYAc+BSwEzCR4lT0eSobNEmflJRLukHS2ZKeI2l7SZdLuiXdP69h+WMlrZC0XNL+DfE9JC1LZSdL8ryOmdkIaNcz+RJwajWq32wM1lT7OMW1TeYMZoeSJgIfB6ZFxOOSFgKzgWnAFRFxgqRjgGOAz0ialsoziqT2M0m7RsQ64FSK38JcBfw3MBO4ZDD1MjOzwWt3NNeM5kQCUI3qycCMkvsdC2whaSywJbAKmAUsSOULgAPS41nAORHxRETcCqwA9pQ0AdgmIhZHRABnNqxjZmbDqF0yebxN2WOD3WFE3Enx25XbKa7c+FBEXAbsGBGr0zKrgR3SKhOBOxo2sTLFJqbHzXEzMxtm7Ya5tq2p9u4WcQGDPiw4zYXMAnYGHgTOk3Rou1VaxKJNvNU+51IMhzFlypRWi5iZWQntkskvgXf0U/arEvt8I3BrRKwBkHQB8FrgbkkTImJ1GsK6Jy2/EpjcsP4kimGxlelxc3w9ETEfmA8wffp0X8bOzGyItTs31we7tM/bgRmStqQYStsPWAo8SjGpf0K6vygtvwioS/o6xQT8LsDVEbFO0sOSZgBLgMOAb3epzmY9z5cHtm7q5BfwQyoilkg6n+La8muB6yh6DVsDCyUdTpFwDk7L5+mIrxvT8kekI7kAPgKcAWxBcRSXj+QyMxsBw55MACKiClSbwk9Q9FJaLT8PmNcivhTYbcgraGZmA9LuR4sHp/udh686ZmbWi9odGnxsuv/RcFTEzMx6V7thrvtqql0J7FxTbVFzYTWq7+xetczMrJe0SyZvA3YHfkDrS/eamZkB7Q8NfhK4qqbaa6tRXVNT7bkU1zF5ZPiqZ2ZmvaCTKy3uWFPtOuAG4MaaatfUVPMRVGZm9jedJJP5wFHVqL6wGtUpFKekn9/dapmZWS/pJJlsVY3qlX1PqlH9BcVlfM3MzIDOfrT4p5pqn6WYiAc4FLi1e1UyM7Ne00nP5EPAeOCCdBsHdOu8XWZm1oM22DOpRvUBiisjmpmZtTQi5+bqVT7rqll7/h8ZvToZ5jIzM2trg8mkptrencTMzGz06qRn0uqCU74IlZmZ/U2/cyY11faiuJzu+JpqRzUUbQOM6XbFzMysd7SbgN+M4uqHY4HnNsT/AhzUzUqZmVlvaXeix18Cv6ypdkY1qn8exjqZmVmP6eTQ4M1rqs0HpjYuX43qG7pVKTMz6y2dJJPzgO8CpwHrulsdMzPrRZ0kk7XVqJ46lDuVtB1FctoNCIpTtiwHzqXoAd0GvCciHkjLHwscTpHMPh4RP03xPYAzgC2A/waOjAj/SsrMbJh1kkx+XFPto8CFwBN9wWpU7y+x328Bl0bEQZI2A7YE/h24IiJOkHQMcAzwGUnTgNlABuwE/EzSrhGxDjgVmAtcRZFMZgKXlKiXmZkNQifJZE66/7eGWAAvGswOJW0DvB74AEBEPAk8KWkWsE9abAHwC+AzwCzgnIh4ArhV0gpgT0m3AdtExOK03TOBA3AyMTMbdp2c6HHnId7ni4A1wPclvRK4BjgS2DEiVgNExGpJO6TlJ1L0PPqsTLGn0uPm+HokzaXowTBlypSha4mZmQEdJJOaaoe1ilejemaJfe4OfCwilkj6FsWQVn/UIhZt4usHI+aTrg45ffp0z6mYmQ2xToa5XtPw+DnAfsC1wGCTyUpgZUQsSc/Pp0gmd0uakHolE4B7Gpaf3LD+JGBVik9qETczs2HWyTDXxxqf11TblmeuujhgEXGXpDskvTQillMkpxvTbQ5wQrq/KK2yCKhL+jrFBPwuwNURsU7Sw5JmAEuAw/A5w8zMRsRgrmfyGMUHehkfA85KR3L9ieLKjZsACyUdDtwOHAwQEbmkhRTJZi1wRDqSC+AjPHNo8CV48t3MbER0MmfyY56ZixgDvBxYWGanEXE9ML1F0X79LD8PmNcivpTitypmZjaCOumZfK3h8Vrgz9WoruxvYTMzG302eD2TdMLHmynOHPw84MluV8rMzHpLJ1dafA9wNcUcxnuAJTXVfAp6MxsRqulZN9s4dDLMdRzwmmpU7wGoqTYe+BnFIb1mZmYdXbZ3k75EktzX4XpmZjZKdNIzubSm2k+Bs9Pz9+JDcM3MrEEnE/D/Bvwn8A/AK4H51age3e2KmZlZ7+i3Z1JT7SXAjtWo/qYa1QuAC1L89TXVXlyN6h+Hq5JmZrZxa9cz+SbwcIv4Y6nMzMwMaJ9Mplaj+vvmYDWqSymuhmhmZga0TybPaVO2xVBXxMzMele7ZPLbmmofbg7WVDuc4oJWZmZmQPtDgz8BXFhT7X08kzymA5sB7+pyvczMrIf0m0yqUb0beG1NtX155sy8P6lG9efDUjMzM+sZnVwc60rgymGoi5mZ9SifFsXMzEpzMjEzs9KcTMzMrDQnEzMzK83JxMzMShuxZCJpjKTrJF2cnm8v6XJJt6T75zUse6ykFZKWS9q/Ib6HpGWp7GRJvuyamZXmqzkO3Ej2TI4Ebmp4fgxwRUTsAlyRniNpGjAbyICZwCmSxqR1TgXmAruk28zhqbqZmTUakWQiaRLwNuC0hvAsYEF6vAA4oCF+TkQ8ERG3AiuAPSVNALaJiMUREcCZDeuYmdkwGqmeyTeBo4GnG2I7RsRqgHS/Q4pPBO5oWG5lik1Mj5vj65E0V9JSSUvXrFkzJA0wM7NnDHsykfR24J6I6PRkka0GLKNNfP1gxPyImB4R08ePH9/hbs3MrFOdXAN+qO0NvFPSWylOc7+NpB8Cd0uaEBGr0xDWPWn5lcDkhvUnAatSfFKLuJmZDbNh75lExLERMSkiplJMrP88Ig4FFgFz0mJzgIvS40XAbEmbS9qZYqL96jQU9rCkGekorsMa1jEzs2E0Ej2T/pwALJR0OHA7cDBAROSSFgI3AmuBIyJiXVrnI8AZFBfruiTdzMxsmI1oMomIXwC/SI/vA/brZ7l5wLwW8aU8c3p8MzMbIf4FvJmZleZkYmZmpTmZmJlZaU4mZmZWmpOJmZmV5mRiZmalbUy/MzEzGzWaT20f1ZZng+oZ7pmYmVlpTiZmZlaak4mZmZXmZGJmZqU5mZiZWWlOJmZmVpqTiZmZleZkYmZmpTmZmJlZaU4mZmZWmpOJmZmV5nNzmZn9nRrO838Ne89E0mRJV0q6SVIu6cgU317S5ZJuSffPa1jnWEkrJC2XtH9DfA9Jy1LZyZLUap9mZtZdIzHMtRb4VES8HJgBHCFpGnAMcEVE7AJckZ6TymYDGTATOEXSmLStU4G5wC7pNnM4G2JmZoVhTyYRsToirk2PHwZuAiYCs4AFabEFwAHp8SzgnIh4IiJuBVYAe0qaAGwTEYsjIoAzG9YxM7NhNKIT8JKmAq8GlgA7RsRqKBIOsENabCJwR8NqK1NsYnrcHG+1n7mSlkpaumbNmiFtg5mZjWAykbQ18CPgExHxl3aLtohFm/j6wYj5ETE9IqaPHz9+4JU1M7O2RiSZSNqUIpGcFREXpPDdaeiKdH9Piq8EJjesPglYleKTWsTNzGyYjcTRXAJOB26KiK83FC0C5qTHc4CLGuKzJW0uaWeKifar01DYw5JmpG0e1rCOmZkNo5H4ncnewPuBZZKuT7F/B04AFko6HLgdOBggInJJC4EbKY4EOyIi1qX1PgKcAWwBXJJuZmY2zIY9mUTEr2k93wGwXz/rzAPmtYgvBXYbutqZmdlg+HQqZmZWmpOJmZmV5mRiZmalOZmYmVlpTiZmZlaak4mZmZXmZGJmZqU5mZiZWWlOJmZmVpqTiZmZleZkYmZmpTmZmJlZaU4mZmZWmpOJmZmV5mRiZmalOZmYmVlpTiZmZlaak4mZmZXmZGJmZqU5mZiZWWk9n0wkzZS0XNIKSceMdH3MzEajnk4mksYA3wHeAkwDDpE0bWRrZWY2+vR0MgH2BFZExJ8i4kngHGDWCNfJzGzUUUSMdB0GTdJBwMyI+Of0/P3AP0bEvzYtNxeYm56+FFg+rBUtjAPuHYH9DjW3Y+Pidmxc/p7b8cKIGN/fCmO7W5+uU4vYetkxIuYD87tfnf5JWhoR00eyDkPB7di4uB0bl9Hcjl4f5loJTG54PglYNUJ1MTMbtXo9mfwW2EXSzpI2A2YDi0a4TmZmo05PD3NFxFpJ/wr8FBgDfC8i8hGuVn9GdJhtCLkdGxe3Y+MyatvR0xPwZma2cej1YS4zM9sIOJmYmVlpTiZDTNJkSVdKuklSLunIFN9e0uWSbkn3zxvpurYj6TmSrpb0u9SOWor3VDv6SBoj6TpJF6fnPdcOSbdJWibpeklLU6wX27GdpPMl3Zz+T/bq0Xa8NL0Xfbe/SPpEr7VF0ifT//gNks5O//sDboOTydBbC3wqIl4OzACOSKd4OQa4IiJ2Aa5IzzdmTwBviIhXAq8CZkqaQe+1o8+RwE0Nz3u1HftGxKsafgPQi+34FnBpRLwMeCXF+9Jz7YiI5em9eBWwB/AYcCE91BZJE4GPA9MjYjeKA5lmM5g2RIRvXbwBFwFvovjV/YQUmwAsH+m6DaANWwLXAv/Yi+2g+P3RFcAbgItTrBfbcRswrinWU+0AtgFuJR3806vtaNGuNwO/6bW2ABOBO4DtKY7uvTi1ZcBtcM+kiyRNBV4NLAF2jIjVAOl+hxGsWkfS0ND1wD3A5RHRk+0AvgkcDTzdEOvFdgRwmaRr0imCoPfa8SJgDfD9NOx4mqSt6L12NJsNnJ0e90xbIuJO4GvA7cBq4KGIuIxBtMHJpEskbQ38CPhERPxlpOszGBGxLoou/CRgT0m7jXCVBkzS24F7IuKaka7LENg7InanOEv2EZJeP9IVGoSxwO7AqRHxauBRNuJhoE6kH0y/EzhvpOsyUGkuZBawM7ATsJWkQwezLSeTLpC0KUUiOSsiLkjhuyVNSOUTKL7t94SIeBD4BTCT3mvH3sA7Jd1GcVbpN0j6Ib3XDiJiVbq/h2Jsfk96rx0rgZWplwtwPkVy6bV2NHoLcG1E3J2e91Jb3gjcGhFrIuIp4ALgtQyiDU4mQ0ySgNOBmyLi6w1Fi4A56fEcirmUjZak8ZK2S4+3oPiju5kea0dEHBsRkyJiKsVQxM8j4lB6rB2StpL03L7HFOPaN9Bj7YiIu4A7JL00hfYDbqTH2tHkEJ4Z4oLeasvtwAxJW6bPrv0oDogYcBv8C/ghJul1wP8Ay3hmjP7fKeZNFgJTKN7AgyPi/hGpZAck/QOwgOLojk2AhRHxBUnPp4fa0UjSPsCnI+LtvdYOSS+i6I1AMVRUj4h5vdYOAEmvAk4DNgP+BHyQ9DdGD7UDQNKWFBPYL4qIh1Ksp96TdNj/eymORL0O+GdgawbYBicTMzMrzcNcZmZWmpOJmZmV5mRiZmalOZmYmVlpTiZmZlaak4mNWhLvkgiJl41gHc6W+L3EJ5vin5e4U+J6iVskLpCY1mY7X5B4Y/drbNaaDw22UUtiIcVJ7K6I4PMjsP8XAEsieGGLss8Dj0TwtfT8vRRn231FBGualh0TwbohqtOQbctGF/dMbFSS2JriVCuHU/wyvi++icQpErnExRL/LXFQKttD4pcS10j8VCKdboKPS9yYehjntNjXcyS+L7FM4jqJfVPRZcAOqffxT+3qG8G5aflK2uZtEp+T+DVwsMQZEgdJvCUlyb597yPx4/T4zRKLJa6VOC+9Bq221bY9Zq2MHekKmI2QA4BLI/iDxP0Su0dwLfBuYCrwCoozpd4EfE9iU+DbwKwI1qSewjzgQxQnKtw5gicktmuxryMAInhFGlK7TGJXipMDXhzBqzqs87XwrCG5v0bwOgCJmSl2OfCfEltF8CjFL5vPlRgHHA+8MYJHJT4DHAV8ocW2Vm2gPWbrcc/ERqtD4G/fus9JzwFeB5wXwdMR3AVcmeIvBXYDLpe4nuKDeVIq+z1wlsShFKekaPY64AcAEdwM/BnYdRB1VtPzc5sXiGAtcCnwDomxwNsozqs0A5gG/CbVfw48a3itcVsbao/ZetwzsVFH4vkUF8raTSIozj8WEkez/gf231YD8gj2alH2NuD1FD2Nz0pk6UO9cd2h8GpgacPzR/tZ7lyK3tD9wG8jeFhCwOURf0uazRq3taH2mK3HPRMbjQ4CzozghRFMjWAyxdX/Xgf8GjgwzZ3sCOyT1lkOjJeKZCKxqUQmsQkwOYIrKS7AtR3FSfIa/Qp4X1pvV4qT5y0fSIUlDqQ4U/DZG1qW4nIBuwMf5pkex1XA3hIvSdvbMtWleT+dtMdsPe6Z2Gh0CHBCU+xHFJPbR1CchvsG4A8UZ3t+KIIn00T8yRLbUvzvfDMt88MUE/CNCB5s2vYpwHclllEMG30gzUdsyCfTUNNWqT5vaD6Sq5UI1klcDHyAdBrxNM/zAeBsic3Tosen+jca00F7zNbjQ4PNmkhsHcEjaTjsamDvNH9iZv1wz8RsfReno5g2A77oRGK2Ye6ZmJlZaZ6ANzOz0pxMzMysNCcTMzMrzcnEzMxKczIxM7PS/j/PHmTsZx7k5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2727110" cy="272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6" y="1847984"/>
            <a:ext cx="4793105" cy="3306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430" y="379332"/>
            <a:ext cx="4057285" cy="29373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824" y="3649686"/>
            <a:ext cx="4156891" cy="30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1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25" y="1363849"/>
            <a:ext cx="4739806" cy="3378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920" y="1363848"/>
            <a:ext cx="4739806" cy="337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9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</dc:creator>
  <cp:lastModifiedBy>MOHAMMED</cp:lastModifiedBy>
  <cp:revision>1</cp:revision>
  <dcterms:created xsi:type="dcterms:W3CDTF">2022-06-26T02:09:37Z</dcterms:created>
  <dcterms:modified xsi:type="dcterms:W3CDTF">2022-06-26T02:11:34Z</dcterms:modified>
</cp:coreProperties>
</file>