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5C2E11F-194B-40CD-97E7-C4D43F7E8A81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4"/>
            <p14:sldId id="266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15D37-C6CC-4F87-A649-1E72A878F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BF09A9-53FA-41F9-B14C-6E6A70A2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EE3E3-97A7-446F-A253-E224B15B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9D568-5A2B-447F-9C24-9CAFF03E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63123-33FD-4E78-83E5-313C9A1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3C57B-F83D-4879-B1DB-9CCBE76E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98B6C2-8917-4FFD-8943-4A338A6A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AB379-6446-4A7E-AE02-E49F03D9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0FEBCE-EC49-4451-8968-953AB4D7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B96EBD-C609-4C3C-B33A-E6CD7D5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F93D97-5FCD-4F9C-97F2-66A8B6E94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A0D6EE-886F-4EE9-AF5B-20ECD21D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8828B-F36F-4C6F-AB57-39258DE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E8D209-CCE4-42D0-B1AB-46EF9D0C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057D50-CE74-4E6E-BD13-16B0E357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D798F-E048-41A5-9E2E-0204F20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D76FFB-CA85-40A7-A523-9EC8296C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6267E-F492-465C-8B92-4BEB6184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CCF6D-F9CD-4D5E-B9F5-A179A4F9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F5B10-0F77-4F2F-AF81-62A2E9F5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8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39D1E-03B0-46F5-84A1-4D583DC1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3635CA-B06B-43EA-A5B5-55574C60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98F72-C7F8-40D3-8A37-3E77FB35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9EB52-34C4-4429-BCEE-477391AE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285CA-5851-4985-9401-BEF54FDB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04D24-1760-4511-8E9A-4B56FAEA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6F067-E778-4F22-8FC8-BDA109253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C52C35-26BE-4F1A-8B12-FB47461F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F97713-C6AD-481D-AB2E-BF65DD5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E39AB8-9FF6-4C55-8468-95ACEF2D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9DC891-C572-4921-9C2A-5057505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88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5784C-0B0E-4B53-8B4C-FC461E35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7E7782-5ABF-4C79-8CA3-E61D7B38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979F17-8628-4D92-9740-89993443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555D79-D349-4090-B64A-F1DD92C2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4480B-7639-4EE7-92AE-B00F4CDD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71848C-EBAB-42F8-8B07-8CBC2229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D6B8BF-1069-40DD-8DA0-37F57957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9D1D74-E5BA-44EB-AD11-FC2EC8D5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0AEB7-7E9C-4E17-85D0-1328A0BE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0EBC87-28B2-4AE6-90C5-8FC7D80E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2AC54-C325-47B8-B384-C85D88E6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2D191E-D22C-4321-A95F-CCEB508B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0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57721B-41A5-4603-92E4-05704061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708BAC-0404-49F9-BBD5-A3793F2C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E1237-AF40-4FBD-91F8-9497D3B5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3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F8F84-E545-4C76-965F-191C37E0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EFED6-7B3B-4243-8285-D1DD4BFA7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C34E0D-209A-47F4-8FF7-B91E3D2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D28CB5-2E2D-4AE5-BA01-623F6A36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B9A07-8087-42D6-A91F-53F947A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A6882-84FA-4710-855F-B46E796B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0A14E-FB34-4C52-950D-36CFBCF8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3B51B8-442B-4D7C-A370-746557A27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2B669B-B25D-4E10-B06F-6FD7EA5E9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E9DDB-26C4-4C74-82A5-3CF4D395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80F8BB-E58E-4BF6-A810-3BEECDA1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3A553-D951-40CB-9AEF-4D1C726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47800-327E-4BFA-A7FA-7859BDB7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883687-B304-4AF9-A37E-7AB994AA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EE44E-A13B-4E20-9E01-8326522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1E5F-6D7A-4DAD-8492-D2B2925FAD23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4270C8-AA0A-477A-BD6B-C7F11E8DD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9F4D8-46D7-489B-A8B3-060E4F2A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D96E-2D0B-42DB-AE79-033599B2C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8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666CD-C1FF-4634-A9A0-A3383BA1C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画面定義書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103D0A-C18C-4906-8017-F5058D800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LiquorRecord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72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8A59B-0EF6-4BF2-8F2F-32AC4747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7760"/>
          </a:xfrm>
        </p:spPr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ジャンル一覧画面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8A4DAD5-C902-45D5-A4D8-7AE3C7631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99" y="1253331"/>
            <a:ext cx="6141001" cy="4351338"/>
          </a:xfr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FEAC107-ABCA-4E7B-93A0-568FC176F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2851"/>
              </p:ext>
            </p:extLst>
          </p:nvPr>
        </p:nvGraphicFramePr>
        <p:xfrm>
          <a:off x="2673224" y="5675710"/>
          <a:ext cx="6845552" cy="112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614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1702530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2089932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2589476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28066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ジャンル登録ボタン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ジャンル登録画面へ遷移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マイページへ遷移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9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1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2B89B-0FA5-4923-B0C6-9D0C4AC0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ジャンル登録画面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CD6E282-ECE9-4C9D-982A-6B068B85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24311" y="1287262"/>
            <a:ext cx="6141001" cy="4351338"/>
          </a:xfr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240DC2F-F9F8-48AD-A141-8926B5F4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29262"/>
              </p:ext>
            </p:extLst>
          </p:nvPr>
        </p:nvGraphicFramePr>
        <p:xfrm>
          <a:off x="326688" y="1364727"/>
          <a:ext cx="5258312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469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1506228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1946234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1473381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248882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6667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ジャンル名入力フォーム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ジャンル名入力フォーム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36667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ジャンル登録ボタン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登録完了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ジャンル一覧へ遷移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91803"/>
                  </a:ext>
                </a:extLst>
              </a:tr>
              <a:tr h="248882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ジャンル一覧へ遷移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67556"/>
                  </a:ext>
                </a:extLst>
              </a:tr>
            </a:tbl>
          </a:graphicData>
        </a:graphic>
      </p:graphicFrame>
      <p:graphicFrame>
        <p:nvGraphicFramePr>
          <p:cNvPr id="9" name="表 6">
            <a:extLst>
              <a:ext uri="{FF2B5EF4-FFF2-40B4-BE49-F238E27FC236}">
                <a16:creationId xmlns:a16="http://schemas.microsoft.com/office/drawing/2014/main" id="{8A11851F-62A6-48A1-B471-C1A97AE2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44981"/>
              </p:ext>
            </p:extLst>
          </p:nvPr>
        </p:nvGraphicFramePr>
        <p:xfrm>
          <a:off x="260923" y="3429000"/>
          <a:ext cx="53240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25">
                  <a:extLst>
                    <a:ext uri="{9D8B030D-6E8A-4147-A177-3AD203B41FA5}">
                      <a16:colId xmlns:a16="http://schemas.microsoft.com/office/drawing/2014/main" val="2350812891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255379131"/>
                    </a:ext>
                  </a:extLst>
                </a:gridCol>
                <a:gridCol w="3770790">
                  <a:extLst>
                    <a:ext uri="{9D8B030D-6E8A-4147-A177-3AD203B41FA5}">
                      <a16:colId xmlns:a16="http://schemas.microsoft.com/office/drawing/2014/main" val="22023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バリデーション内容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2688BD7-263F-4AE2-9C07-3E917596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トップ画面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FA9D664C-FAC9-4ECE-8BB8-BE8CF911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25498" y="1474250"/>
            <a:ext cx="6141001" cy="4351338"/>
          </a:xfrm>
        </p:spPr>
      </p:pic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1227CB-D585-4210-B613-C91586EE7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02788"/>
              </p:ext>
            </p:extLst>
          </p:nvPr>
        </p:nvGraphicFramePr>
        <p:xfrm>
          <a:off x="2673222" y="5146734"/>
          <a:ext cx="6845552" cy="1357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614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1702530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2089932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2589476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339427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3942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ログインボタン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ログイン画面へ遷移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33942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新規登録ボタン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新規登録画面へ遷移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148"/>
                  </a:ext>
                </a:extLst>
              </a:tr>
              <a:tr h="33942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メニューバー</a:t>
                      </a:r>
                      <a:r>
                        <a:rPr kumimoji="1" lang="ja-JP" altLang="en-US" sz="1400" dirty="0"/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ドロップダウンリスト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1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879BC-D2C8-4172-9AF8-ECCA2174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93"/>
          </a:xfrm>
        </p:spPr>
        <p:txBody>
          <a:bodyPr/>
          <a:lstStyle/>
          <a:p>
            <a:pPr algn="ctr"/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ログイン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770FE8-DB01-4F56-AFF4-843C0203B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66" y="1127418"/>
            <a:ext cx="6141001" cy="4351338"/>
          </a:xfrm>
        </p:spPr>
      </p:pic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7CF0FDC3-C939-4388-B360-9F1628A2F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2750"/>
              </p:ext>
            </p:extLst>
          </p:nvPr>
        </p:nvGraphicFramePr>
        <p:xfrm>
          <a:off x="106533" y="1127418"/>
          <a:ext cx="5699464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654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1298677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1843738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1247854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  <a:gridCol w="1037541">
                  <a:extLst>
                    <a:ext uri="{9D8B030D-6E8A-4147-A177-3AD203B41FA5}">
                      <a16:colId xmlns:a16="http://schemas.microsoft.com/office/drawing/2014/main" val="4173431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498022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ユーザ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498022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パスワード入力フォーム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148"/>
                  </a:ext>
                </a:extLst>
              </a:tr>
              <a:tr h="498022"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ログインボタン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マイページへ遷移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ログイン成功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17553"/>
                  </a:ext>
                </a:extLst>
              </a:tr>
              <a:tr h="703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ログインボタン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エラーメッセージ表示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ログイン失敗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91478"/>
                  </a:ext>
                </a:extLst>
              </a:tr>
              <a:tr h="498022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トップ画面へ遷移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5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5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5222-2F31-4BD4-BDC3-8728ED3F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ログアウト画面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FD92BE6-A2D8-4EB5-BE27-B4AC6403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99" y="1377756"/>
            <a:ext cx="6141001" cy="4351338"/>
          </a:xfr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185AA68-B145-46E8-B8F3-7D37BEE8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1879"/>
              </p:ext>
            </p:extLst>
          </p:nvPr>
        </p:nvGraphicFramePr>
        <p:xfrm>
          <a:off x="2673223" y="5527629"/>
          <a:ext cx="6845552" cy="6788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614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1702530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2089932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2589476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339427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3942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トップボタン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トップ画面へ遷移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79FF3-65ED-4EE0-9F7F-39C1FBDB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50"/>
          </a:xfrm>
        </p:spPr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新規登録画面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9A91AF2-FA2E-41EC-96F7-DE03B45F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97" y="1315476"/>
            <a:ext cx="6141001" cy="4351338"/>
          </a:xfr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0F4555D-937F-4D83-9405-778DC40AD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61343"/>
              </p:ext>
            </p:extLst>
          </p:nvPr>
        </p:nvGraphicFramePr>
        <p:xfrm>
          <a:off x="0" y="1315476"/>
          <a:ext cx="5825453" cy="2578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323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2030854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1988989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1473287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28348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メールアドレス入力フォーム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メールアドレス入力フォーム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148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パスワード入力フォーム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パスワード入力フォーム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56493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登録ボタン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マイページへ遷移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49622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戻るボタン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トップ画面へ遷移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37496"/>
                  </a:ext>
                </a:extLst>
              </a:tr>
            </a:tbl>
          </a:graphicData>
        </a:graphic>
      </p:graphicFrame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D99B9E4B-22A2-4CC0-B08B-5C6D4841E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55503"/>
              </p:ext>
            </p:extLst>
          </p:nvPr>
        </p:nvGraphicFramePr>
        <p:xfrm>
          <a:off x="-1" y="4183454"/>
          <a:ext cx="5825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2350812891"/>
                    </a:ext>
                  </a:extLst>
                </a:gridCol>
                <a:gridCol w="1437982">
                  <a:extLst>
                    <a:ext uri="{9D8B030D-6E8A-4147-A177-3AD203B41FA5}">
                      <a16:colId xmlns:a16="http://schemas.microsoft.com/office/drawing/2014/main" val="2255379131"/>
                    </a:ext>
                  </a:extLst>
                </a:gridCol>
                <a:gridCol w="4125891">
                  <a:extLst>
                    <a:ext uri="{9D8B030D-6E8A-4147-A177-3AD203B41FA5}">
                      <a16:colId xmlns:a16="http://schemas.microsoft.com/office/drawing/2014/main" val="22023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バリデーション内容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空チェック、</a:t>
                      </a: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文字以内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半角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全角区別なし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空チェック、メールアドレスの形式かどうか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3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空チェック</a:t>
                      </a: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文字以内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半角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7778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585B80-80D8-413A-A509-649D2A0D3274}"/>
              </a:ext>
            </a:extLst>
          </p:cNvPr>
          <p:cNvSpPr/>
          <p:nvPr/>
        </p:nvSpPr>
        <p:spPr>
          <a:xfrm>
            <a:off x="7901126" y="4925134"/>
            <a:ext cx="701336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　録</a:t>
            </a:r>
          </a:p>
        </p:txBody>
      </p:sp>
    </p:spTree>
    <p:extLst>
      <p:ext uri="{BB962C8B-B14F-4D97-AF65-F5344CB8AC3E}">
        <p14:creationId xmlns:p14="http://schemas.microsoft.com/office/powerpoint/2010/main" val="263844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B7E49-91B2-4330-9CCE-E65B0EBE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マイページ画面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E05F364-44E5-4C44-9196-FE57C67F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46253" y="1470518"/>
            <a:ext cx="6141001" cy="4351338"/>
          </a:xfr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0DEEFD9-0B92-44E1-8FA3-141A6D4B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62215"/>
              </p:ext>
            </p:extLst>
          </p:nvPr>
        </p:nvGraphicFramePr>
        <p:xfrm>
          <a:off x="0" y="1470518"/>
          <a:ext cx="5825453" cy="2901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323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2030854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1988989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1473287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28348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新規作成ボタン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新規作成画面へ遷移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ジャンルボタン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ジャンル一覧画面へ遷移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148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ログアウトボタン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ログアウト画面へ遷移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56493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編集ボタン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編集画面へ遷移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49622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削除ポップアップ表示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37496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詳細ボタン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詳細画面へ遷移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4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3620F-CD8D-497E-A209-5E0B4A01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新規作成画面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2E1728B-27E2-4DD8-9B58-C542E9D69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43" y="1426130"/>
            <a:ext cx="6141001" cy="4351338"/>
          </a:xfr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93AC49D-3211-4F2A-B6AB-FDBE157F6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84515"/>
              </p:ext>
            </p:extLst>
          </p:nvPr>
        </p:nvGraphicFramePr>
        <p:xfrm>
          <a:off x="140256" y="1426130"/>
          <a:ext cx="5656862" cy="4791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323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2030854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1988989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1304696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28348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ジャンルプルダウンリスト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ジャンルプルダウンリスト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プルダウンリスト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148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56493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度数入力フォーム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度数入力フォーム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49622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評価プルダウンリスト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評価プルダウンリスト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プルダウンリスト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37496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メモ入力フォーム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メモ入力フォーム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40513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画像ファイル参照ボタン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画像ファイル参照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21536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投稿完了ボタン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マイページへ遷移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投稿処理完了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0541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バックボタン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マイページへ遷移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2142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4042671-9152-4768-9CB2-ED865C328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3158"/>
              </p:ext>
            </p:extLst>
          </p:nvPr>
        </p:nvGraphicFramePr>
        <p:xfrm>
          <a:off x="5910742" y="5883275"/>
          <a:ext cx="6141001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749">
                  <a:extLst>
                    <a:ext uri="{9D8B030D-6E8A-4147-A177-3AD203B41FA5}">
                      <a16:colId xmlns:a16="http://schemas.microsoft.com/office/drawing/2014/main" val="2350812891"/>
                    </a:ext>
                  </a:extLst>
                </a:gridCol>
                <a:gridCol w="1515873">
                  <a:extLst>
                    <a:ext uri="{9D8B030D-6E8A-4147-A177-3AD203B41FA5}">
                      <a16:colId xmlns:a16="http://schemas.microsoft.com/office/drawing/2014/main" val="2255379131"/>
                    </a:ext>
                  </a:extLst>
                </a:gridCol>
                <a:gridCol w="4349379">
                  <a:extLst>
                    <a:ext uri="{9D8B030D-6E8A-4147-A177-3AD203B41FA5}">
                      <a16:colId xmlns:a16="http://schemas.microsoft.com/office/drawing/2014/main" val="2202304557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バリデーション内容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19577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723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A4FBC2-77EA-41BF-8B0A-FC76AABEAFAC}"/>
              </a:ext>
            </a:extLst>
          </p:cNvPr>
          <p:cNvSpPr/>
          <p:nvPr/>
        </p:nvSpPr>
        <p:spPr>
          <a:xfrm>
            <a:off x="8052045" y="5431870"/>
            <a:ext cx="607249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投　稿</a:t>
            </a:r>
            <a:endParaRPr lang="ja-JP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00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4101-F461-4D32-9DC7-BC1F215A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編集画面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47A6427-1873-46A2-9901-96CFA0A8A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99" y="1452446"/>
            <a:ext cx="6141001" cy="4351338"/>
          </a:xfr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2E0267D-E58D-4B70-AFB3-3629D8BDA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92437"/>
              </p:ext>
            </p:extLst>
          </p:nvPr>
        </p:nvGraphicFramePr>
        <p:xfrm>
          <a:off x="122500" y="1452446"/>
          <a:ext cx="5656862" cy="4827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323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2030854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1988989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1304696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28348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名前入力編集フォーム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ジャンルプルダウンリスト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ジャンルプルダウンリスト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プルダウンリスト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148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メーカー入力編集フォーム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56493"/>
                  </a:ext>
                </a:extLst>
              </a:tr>
              <a:tr h="48191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度数入力編集フォーム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度数入力フォーム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49622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評価プルダウンリスト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評価プルダウンリスト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プルダウンリスト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37496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メモ入力編集フォーム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メモ入力フォーム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フォーム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40513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画像ファイル参照ボタン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画像ファイル参照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21536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編集ボタン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マイページへ遷移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編集処理完了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0541"/>
                  </a:ext>
                </a:extLst>
              </a:tr>
              <a:tr h="3593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バックボタン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マイページへ遷移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21426"/>
                  </a:ext>
                </a:extLst>
              </a:tr>
            </a:tbl>
          </a:graphicData>
        </a:graphic>
      </p:graphicFrame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F7D85717-E56A-4F11-95CD-32B582C6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1843"/>
              </p:ext>
            </p:extLst>
          </p:nvPr>
        </p:nvGraphicFramePr>
        <p:xfrm>
          <a:off x="5928499" y="5883275"/>
          <a:ext cx="5656862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010">
                  <a:extLst>
                    <a:ext uri="{9D8B030D-6E8A-4147-A177-3AD203B41FA5}">
                      <a16:colId xmlns:a16="http://schemas.microsoft.com/office/drawing/2014/main" val="2350812891"/>
                    </a:ext>
                  </a:extLst>
                </a:gridCol>
                <a:gridCol w="1396366">
                  <a:extLst>
                    <a:ext uri="{9D8B030D-6E8A-4147-A177-3AD203B41FA5}">
                      <a16:colId xmlns:a16="http://schemas.microsoft.com/office/drawing/2014/main" val="2255379131"/>
                    </a:ext>
                  </a:extLst>
                </a:gridCol>
                <a:gridCol w="4006486">
                  <a:extLst>
                    <a:ext uri="{9D8B030D-6E8A-4147-A177-3AD203B41FA5}">
                      <a16:colId xmlns:a16="http://schemas.microsoft.com/office/drawing/2014/main" val="2202304557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バリデーション内容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19577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0723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9BF3D8-E138-4F9F-A8CC-48D7BB2DA59C}"/>
              </a:ext>
            </a:extLst>
          </p:cNvPr>
          <p:cNvSpPr/>
          <p:nvPr/>
        </p:nvSpPr>
        <p:spPr>
          <a:xfrm>
            <a:off x="7981025" y="5451115"/>
            <a:ext cx="775905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編　　集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608E49-59C2-42F1-B2AC-31940C98D295}"/>
              </a:ext>
            </a:extLst>
          </p:cNvPr>
          <p:cNvSpPr/>
          <p:nvPr/>
        </p:nvSpPr>
        <p:spPr>
          <a:xfrm>
            <a:off x="7981025" y="5451114"/>
            <a:ext cx="775906" cy="26160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8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AC5A9-CA6E-4CF0-83D1-4A6BA39C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詳細画面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B3E765C-DDF4-456C-81AD-04742A67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98" y="1409076"/>
            <a:ext cx="6141001" cy="4351338"/>
          </a:xfr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91BF6C5-E443-4F99-B79B-C4D1BCA16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90749"/>
              </p:ext>
            </p:extLst>
          </p:nvPr>
        </p:nvGraphicFramePr>
        <p:xfrm>
          <a:off x="2673222" y="5936002"/>
          <a:ext cx="6845552" cy="6788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614">
                  <a:extLst>
                    <a:ext uri="{9D8B030D-6E8A-4147-A177-3AD203B41FA5}">
                      <a16:colId xmlns:a16="http://schemas.microsoft.com/office/drawing/2014/main" val="95684774"/>
                    </a:ext>
                  </a:extLst>
                </a:gridCol>
                <a:gridCol w="1702530">
                  <a:extLst>
                    <a:ext uri="{9D8B030D-6E8A-4147-A177-3AD203B41FA5}">
                      <a16:colId xmlns:a16="http://schemas.microsoft.com/office/drawing/2014/main" val="3968861360"/>
                    </a:ext>
                  </a:extLst>
                </a:gridCol>
                <a:gridCol w="2089932">
                  <a:extLst>
                    <a:ext uri="{9D8B030D-6E8A-4147-A177-3AD203B41FA5}">
                      <a16:colId xmlns:a16="http://schemas.microsoft.com/office/drawing/2014/main" val="445516369"/>
                    </a:ext>
                  </a:extLst>
                </a:gridCol>
                <a:gridCol w="2589476">
                  <a:extLst>
                    <a:ext uri="{9D8B030D-6E8A-4147-A177-3AD203B41FA5}">
                      <a16:colId xmlns:a16="http://schemas.microsoft.com/office/drawing/2014/main" val="3366090768"/>
                    </a:ext>
                  </a:extLst>
                </a:gridCol>
              </a:tblGrid>
              <a:tr h="339427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520"/>
                  </a:ext>
                </a:extLst>
              </a:tr>
              <a:tr h="33942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マイページへ遷移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リンク</a:t>
                      </a:r>
                      <a:r>
                        <a:rPr kumimoji="1" lang="en-US" altLang="ja-JP" sz="1400" dirty="0"/>
                        <a:t>(a</a:t>
                      </a:r>
                      <a:r>
                        <a:rPr kumimoji="1" lang="ja-JP" altLang="en-US" sz="1400" dirty="0"/>
                        <a:t>タグ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87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光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570</Words>
  <Application>Microsoft Office PowerPoint</Application>
  <PresentationFormat>ワイド画面</PresentationFormat>
  <Paragraphs>251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画面定義書</vt:lpstr>
      <vt:lpstr>トップ画面</vt:lpstr>
      <vt:lpstr>ログイン画面</vt:lpstr>
      <vt:lpstr>ログアウト画面</vt:lpstr>
      <vt:lpstr>新規登録画面</vt:lpstr>
      <vt:lpstr>マイページ画面</vt:lpstr>
      <vt:lpstr>新規作成画面</vt:lpstr>
      <vt:lpstr>編集画面</vt:lpstr>
      <vt:lpstr>詳細画面</vt:lpstr>
      <vt:lpstr>ジャンル一覧画面</vt:lpstr>
      <vt:lpstr>ジャンル登録画面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画面定義書</dc:title>
  <dc:creator>syk_00485@outlook.jp</dc:creator>
  <cp:lastModifiedBy>syk_00485@outlook.jp</cp:lastModifiedBy>
  <cp:revision>3</cp:revision>
  <dcterms:created xsi:type="dcterms:W3CDTF">2022-03-25T15:28:21Z</dcterms:created>
  <dcterms:modified xsi:type="dcterms:W3CDTF">2022-04-17T17:08:54Z</dcterms:modified>
</cp:coreProperties>
</file>