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018" autoAdjust="0"/>
    <p:restoredTop sz="94660"/>
  </p:normalViewPr>
  <p:slideViewPr>
    <p:cSldViewPr snapToGrid="0">
      <p:cViewPr varScale="1">
        <p:scale>
          <a:sx n="32" d="100"/>
          <a:sy n="32" d="100"/>
        </p:scale>
        <p:origin x="4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2AE4-301C-441C-8B29-DE566A7FE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2F49A-DA07-473C-BF63-8EF45C69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28775-4135-4426-AF2A-5A3242E2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8BBC4-E1AF-4B0B-BDB8-BBEF41AB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0BCA8-F79C-4911-84D7-72F1A4C4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0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DC68-06C1-410D-8778-99387D66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53629-D318-467D-8C4B-B7046FFFF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9AA43-8E24-46A6-9523-0998B9AE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F70B6-9D84-46D2-A935-880ADE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3C7A8-5B4B-4C2E-A357-C73E222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4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327FAF-ED41-4E1F-86F6-AE234FD32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D07CA-E687-49DC-8995-85B0615E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0F345-5FAC-4F98-9105-D5857E47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D7230-A0E4-48E2-A496-8D669CC9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21C6A-F53F-46E4-AFB4-A79E639D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573CA-9E3D-4D05-9CA5-85F3840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48C1B-613F-4D75-9010-1B6E1B82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3E61D-29BC-46E7-B37C-C3311257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941AF-18AF-46D1-BCB8-5260636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DBE1C-51DC-491B-913C-E48B8AA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7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384D-C3A3-4376-A208-B6971037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399DF-2271-4781-AA3C-0BCCC4AF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E6B4F-2552-4D39-ACD6-63EC866F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0D592-C818-4F04-BED8-FC52D773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A9417-03E2-438A-AB31-38640251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8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9B8D6-0841-4493-A037-96D7A5C9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8CB6D-D84E-4D36-92B3-B832D3F8F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8934A-9D0D-47CB-96A0-EC3058CC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74B70-46FE-4003-B081-888E3496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BBFD8-B177-41D1-B39E-7462AE14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9174E-855F-4A2A-99A7-C4028BB9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2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F27B7-0F1B-4DCC-A11F-915D18D4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9471D-2EAD-4B48-8442-34C80A8E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F1CAA-6FEF-4F63-8314-5467D62C9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A73EE-D8EB-43C0-BD5F-1CD1F1F28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D4088-06F6-49D4-AC38-3DE5C5BFD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7BBEE6-22FA-4DF7-9874-4C4A40C3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D91ED-2AC1-4BD8-AD5A-85997DE5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E3E57C-9545-41CA-95D1-FFE16FA1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6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4F7EF-E32B-4A38-84B0-71EEFF73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2B078-E209-4B65-B735-C7BE369A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4DA777-490D-4C69-B697-431A865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2A1FBB-592E-4FE0-8D30-69E695F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780028-7EAF-431E-933C-0E065932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2BAD8-643F-4BE0-9166-FD160AE9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ECB46-7A93-4D3D-BA9B-96CEBE8E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2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B095A-8FC3-43FD-B8F0-E3868D0D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449B3-52FE-45B7-995E-D0DC26CE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5BB16-8C6F-4454-B537-BB885F680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74151-79FC-48D2-A775-2776CF61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13DAF-2DAE-4555-A87D-730E09B8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67E8D-C775-40F4-91F3-849ADF06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4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E3A93-3384-44B0-A5E4-E086181B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2C01AD-87A3-4059-9141-F0147FFB5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7F673-11F3-44D4-AF47-047390B9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CDF67-C73A-4B4C-A1DD-BEA34A0E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FBB57-8EEE-403C-A3F0-0CE64105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FB04F-E5DD-4791-95CD-A1FBE3D1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4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F284CD-BDC6-47FA-A467-6D43B066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CE7C3-E91C-432D-90DB-EEC54225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D9460-F5F9-4BF4-A105-A212B8BFD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709D6-9E3E-4DD9-A4C7-F4AD86C4ACBF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62A8F-677C-43A6-B142-9124716D9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F51E5-F248-401D-8626-7120E1FC5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8CEB-FFFB-4D2C-A85F-8157A6EFE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6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BE4DEA9-92F8-4F89-852A-50313F789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574413"/>
              </p:ext>
            </p:extLst>
          </p:nvPr>
        </p:nvGraphicFramePr>
        <p:xfrm>
          <a:off x="0" y="0"/>
          <a:ext cx="12192000" cy="700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5122858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756495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378864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807400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0949451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OSI Model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 Number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TCP/IP Layer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Other protocol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92070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Application</a:t>
                      </a:r>
                      <a:endParaRPr lang="ko-KR" altLang="en-US" sz="3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L7(Firewall)</a:t>
                      </a:r>
                      <a:endParaRPr lang="ko-KR" altLang="en-US" sz="3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POP3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707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Presentation</a:t>
                      </a:r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5523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Session</a:t>
                      </a:r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306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Transport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L4(NAT)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UDP, SCTP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9943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Network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L3(Router)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IPv6, ARP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220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Data Link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L2(Switch)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Frame Relay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7438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3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Physical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05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65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61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은영</dc:creator>
  <cp:lastModifiedBy>전 은영</cp:lastModifiedBy>
  <cp:revision>10</cp:revision>
  <dcterms:created xsi:type="dcterms:W3CDTF">2020-07-12T11:02:58Z</dcterms:created>
  <dcterms:modified xsi:type="dcterms:W3CDTF">2020-07-13T16:42:57Z</dcterms:modified>
</cp:coreProperties>
</file>