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06d1624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06d1624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6d1624a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6d1624a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6d1624a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6d1624a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6d1624a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06d1624a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6d1624a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6d1624a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A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🅱isual Studio Code + EtsisiJS</a:t>
            </a:r>
            <a:endParaRPr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 mejor de los peores editores de código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17725"/>
            <a:ext cx="2250600" cy="24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</a:rPr>
              <a:t>(al menos de este puedes salir)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</a:rPr>
              <a:t>Además incluye una feature en que el cursor va loco en el editor.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</a:rPr>
              <a:t>A veces no carga todos los archivos de un directorio pero no es un b………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Demasiado táctico.</a:t>
            </a:r>
            <a:endParaRPr sz="10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400" y="1233900"/>
            <a:ext cx="5574232" cy="365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" name="Google Shape;62;p14"/>
          <p:cNvSpPr txBox="1"/>
          <p:nvPr/>
        </p:nvSpPr>
        <p:spPr>
          <a:xfrm>
            <a:off x="5517450" y="342900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Temas / Salsas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9725"/>
            <a:ext cx="4144941" cy="271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00" y="869713"/>
            <a:ext cx="4077399" cy="2718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45" y="2343150"/>
            <a:ext cx="4018450" cy="263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9350" y="2343300"/>
            <a:ext cx="4018451" cy="2633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ETSISI</a:t>
            </a: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42950"/>
            <a:ext cx="36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Lenguaje que utiliza usernames de twitter de estudiantes de la etsisi como palabras reservadas y transpila a javascript</a:t>
            </a:r>
            <a:endParaRPr sz="14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53265" l="34882" r="5233" t="6841"/>
          <a:stretch/>
        </p:blipFill>
        <p:spPr>
          <a:xfrm>
            <a:off x="2510249" y="2162175"/>
            <a:ext cx="6017249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63615" l="35670" r="4820" t="5921"/>
          <a:stretch/>
        </p:blipFill>
        <p:spPr>
          <a:xfrm>
            <a:off x="2238375" y="423875"/>
            <a:ext cx="4667250" cy="15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75" y="2162187"/>
            <a:ext cx="45148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125" y="3771900"/>
            <a:ext cx="25717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latin typeface="Source Code Pro"/>
                <a:ea typeface="Source Code Pro"/>
                <a:cs typeface="Source Code Pro"/>
                <a:sym typeface="Source Code Pro"/>
              </a:rPr>
              <a:t>$ :q!</a:t>
            </a:r>
            <a:endParaRPr sz="4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