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C85337B-0570-429F-84A7-20DB4BE3EA11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D614D-F4C2-4A37-BCA1-024819DB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452278-24CD-4EF9-86B1-09C822E67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FF57BD-326B-438E-9C14-3035B34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E4DE82-F2B9-48D3-82D6-086EF363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8DF485-CA38-4092-A8B9-3DD42A5D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8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738D95-6863-4C45-9121-A67674E9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397EBA-EE35-4FBD-B483-4C83BE4F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42F785-8C56-4D11-8E76-9A07504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6E8C24-2058-4F0A-B24C-C4411FF0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9A0639-3FF4-4303-BD04-44FD684A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3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E8D1C6A-FD97-4BA5-ADD5-EB3D6BF97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AC1702-4179-4826-941A-11150609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2ED028-5C41-4AD2-A064-60005AD4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6DA998-721F-47BC-A4E3-72C4C0F9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238C63-F834-4300-9067-E5E2573B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0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765E2-C1CC-48FF-9981-EBFD08F9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14CC4-6D5A-4957-94E7-00F09BE5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3FE8C8-4762-49A4-9287-D4057BF3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617530-5F41-4841-8462-E6052DF6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8B6E29-6F60-45D7-8272-457D0216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5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4A00B3-7193-4823-BCAB-E1F305D4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17F1C4-730B-4077-999D-6BA8AE33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C5735C-B18A-4514-BFA0-B495AC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7BFFE3-9DFE-46E3-AA2F-BC6F6752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A12881-F6E3-45E9-82BB-FBCD9D7A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DA56BD-BF7A-4719-8735-23EACE34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71619-9356-4AE9-84C7-CD8B4D16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8AE70F-1CE3-44CD-B2F6-2F6DA6D7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0BDDA1-5D91-4EF8-9D51-DB9A72A5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9DC4161-3390-4A77-8210-994D9F8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A10F6B-19B5-4612-A5C3-687F2BFF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5CB32-8195-4F5C-8C91-5510E365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A6881F-8514-4210-B4EC-86021C3A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616BE69-899C-430E-BE6C-48B1513B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D8F4E1E-8DC1-45CB-B02F-A879A13BD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F34D47E-6B2D-478B-8FB1-9A09D308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93BC42E-B4B8-47A5-9061-3F4FA327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1394A9-62E0-49A0-965B-F8B9E571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FABFA78-3C29-4CC8-A837-3980C1A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5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E1FB25-79BE-4D1E-95B6-69BEF0F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CE0124E-FEA9-4FFC-991F-FA886BA4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0B0D31B-C987-47DD-A0B4-AE4A8780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E2EC6BB-86A6-4679-A8C9-4C83B2A2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5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ADA6949-EFBC-46C4-A87A-19CEBB49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515AC9D-B4A0-42CC-93DD-696957F9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8F11D1-A2E4-41C3-BD99-B2728FE5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1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977FCB-19ED-4443-B5A8-B2ABEB7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4EDE3-8942-46DE-B554-AC22394B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4A286F-75E4-47B7-B8C4-01794FD9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4CC848-1760-44C9-8565-96A7523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0E2045-0CA6-4B5E-8962-F2E3B64B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6B3CF9-684F-4BE6-8CB3-62F5FBDA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34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AF98B-41F8-42BE-ABB3-D5EE967F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61934FC-BC92-42E5-A4A2-83031976F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4CC0D5-D459-4E3A-96D2-66EF0611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E06952-75C8-4DD1-AB13-CBE0AA20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D6DFDD5-3E2D-4D92-818A-E8A7C2A6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E1A87F-EB94-4B4B-A949-A34E9537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8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8ACDA66-4F91-477E-889B-7871910A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D6BA6A-6B18-4EE1-B448-EDE7EA6D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920A98-6C80-4865-8010-FB8C7232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D5B6-CFFC-4B4F-8679-A982FC6685DD}" type="datetimeFigureOut">
              <a:rPr lang="tr-TR" smtClean="0"/>
              <a:t>26.12.2021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4B3DD0-E94B-46B5-8423-EC947B2E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93785A-C663-4DF7-8FE8-269208CA4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C9516-DE43-40B3-830A-C3D4FE249E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2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AD6FB5-89A4-4817-83ED-F98CF9B55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879"/>
            <a:ext cx="9144000" cy="1008278"/>
          </a:xfrm>
        </p:spPr>
        <p:txBody>
          <a:bodyPr/>
          <a:lstStyle/>
          <a:p>
            <a:r>
              <a:rPr lang="tr-TR" dirty="0"/>
              <a:t> OÖO Proje Raporu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2DF26F-6087-474B-8D7C-6264E91D1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5130"/>
            <a:ext cx="9144000" cy="4003829"/>
          </a:xfrm>
        </p:spPr>
        <p:txBody>
          <a:bodyPr>
            <a:normAutofit fontScale="92500" lnSpcReduction="10000"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OÖO</a:t>
            </a:r>
          </a:p>
          <a:p>
            <a:r>
              <a:rPr lang="tr-TR" dirty="0"/>
              <a:t>Software </a:t>
            </a:r>
            <a:r>
              <a:rPr lang="tr-TR" dirty="0" err="1"/>
              <a:t>Company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EE1007-4991-44F0-894C-D135C641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74" y="1483156"/>
            <a:ext cx="2157273" cy="34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53F338-D86F-480F-874B-C55FF9A9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392"/>
            <a:ext cx="10515600" cy="1117446"/>
          </a:xfrm>
        </p:spPr>
        <p:txBody>
          <a:bodyPr/>
          <a:lstStyle/>
          <a:p>
            <a:pPr algn="ctr"/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03996D-4518-4AD3-A8CC-71AC1934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OÖO Firması `</a:t>
            </a:r>
            <a:r>
              <a:rPr lang="tr-TR" dirty="0" err="1"/>
              <a:t>nın</a:t>
            </a:r>
            <a:r>
              <a:rPr lang="tr-TR" dirty="0"/>
              <a:t> temel görevi müşterilerine hızlı ve güvenli hizmet vermek olup memnuniyet sağlamaktır.</a:t>
            </a:r>
          </a:p>
          <a:p>
            <a:r>
              <a:rPr lang="tr-TR" dirty="0"/>
              <a:t>Bu projede müşterilerimiz kendilerine ait hesaplardan güvenli alışveriş yapma imkanı elde etmiş olup çeşitli avantajlardan da faydalanabile-</a:t>
            </a:r>
          </a:p>
          <a:p>
            <a:r>
              <a:rPr lang="tr-TR" dirty="0" err="1"/>
              <a:t>ceklerdir</a:t>
            </a:r>
            <a:r>
              <a:rPr lang="tr-TR" dirty="0"/>
              <a:t>.</a:t>
            </a:r>
          </a:p>
          <a:p>
            <a:r>
              <a:rPr lang="tr-TR" dirty="0"/>
              <a:t>Müşterilerimiz yaptığı belirli alışverişler sonucunda şirket tarafından </a:t>
            </a:r>
          </a:p>
          <a:p>
            <a:r>
              <a:rPr lang="tr-TR" dirty="0"/>
              <a:t>aldıkları çekler ile bir sürü avantajlara da sahip olabileceklerdir.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44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E0E91A-4301-4414-A58A-54692B3B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                UML DİYAGRAMI</a:t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A1F6A36-9B72-425C-85A0-CE7FA0DCA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17" y="1012054"/>
            <a:ext cx="5273336" cy="5845946"/>
          </a:xfrm>
        </p:spPr>
      </p:pic>
    </p:spTree>
    <p:extLst>
      <p:ext uri="{BB962C8B-B14F-4D97-AF65-F5344CB8AC3E}">
        <p14:creationId xmlns:p14="http://schemas.microsoft.com/office/powerpoint/2010/main" val="36505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65</Words>
  <Application>Microsoft Office PowerPoint</Application>
  <PresentationFormat>Geniş ekran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 OÖO Proje Raporu </vt:lpstr>
      <vt:lpstr>Projenin Amacı</vt:lpstr>
      <vt:lpstr>                         UML DİYAGRAMI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OÖO Proje Raporu </dc:title>
  <dc:creator>OSMAN S. 202802060</dc:creator>
  <cp:lastModifiedBy>OSMAN S. 202802060</cp:lastModifiedBy>
  <cp:revision>3</cp:revision>
  <dcterms:created xsi:type="dcterms:W3CDTF">2021-12-25T13:24:48Z</dcterms:created>
  <dcterms:modified xsi:type="dcterms:W3CDTF">2021-12-26T15:38:00Z</dcterms:modified>
</cp:coreProperties>
</file>