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4"/>
  </p:sldMasterIdLst>
  <p:notesMasterIdLst>
    <p:notesMasterId r:id="rId55"/>
  </p:notesMasterIdLst>
  <p:sldIdLst>
    <p:sldId id="256" r:id="rId5"/>
    <p:sldId id="2177" r:id="rId6"/>
    <p:sldId id="2180" r:id="rId7"/>
    <p:sldId id="266" r:id="rId8"/>
    <p:sldId id="257" r:id="rId9"/>
    <p:sldId id="259" r:id="rId10"/>
    <p:sldId id="261" r:id="rId11"/>
    <p:sldId id="2190" r:id="rId12"/>
    <p:sldId id="2225" r:id="rId13"/>
    <p:sldId id="2192" r:id="rId14"/>
    <p:sldId id="2191" r:id="rId15"/>
    <p:sldId id="2193" r:id="rId16"/>
    <p:sldId id="2179" r:id="rId17"/>
    <p:sldId id="2194" r:id="rId18"/>
    <p:sldId id="2196" r:id="rId19"/>
    <p:sldId id="2178" r:id="rId20"/>
    <p:sldId id="2198" r:id="rId21"/>
    <p:sldId id="258" r:id="rId22"/>
    <p:sldId id="2200" r:id="rId23"/>
    <p:sldId id="2201" r:id="rId24"/>
    <p:sldId id="2202" r:id="rId25"/>
    <p:sldId id="262" r:id="rId26"/>
    <p:sldId id="263" r:id="rId27"/>
    <p:sldId id="264" r:id="rId28"/>
    <p:sldId id="265" r:id="rId29"/>
    <p:sldId id="2188" r:id="rId30"/>
    <p:sldId id="2204" r:id="rId31"/>
    <p:sldId id="2205" r:id="rId32"/>
    <p:sldId id="2206" r:id="rId33"/>
    <p:sldId id="2207" r:id="rId34"/>
    <p:sldId id="2208" r:id="rId35"/>
    <p:sldId id="2209" r:id="rId36"/>
    <p:sldId id="2210" r:id="rId37"/>
    <p:sldId id="2218" r:id="rId38"/>
    <p:sldId id="2212" r:id="rId39"/>
    <p:sldId id="2214" r:id="rId40"/>
    <p:sldId id="2211" r:id="rId41"/>
    <p:sldId id="2216" r:id="rId42"/>
    <p:sldId id="2221" r:id="rId43"/>
    <p:sldId id="2217" r:id="rId44"/>
    <p:sldId id="2219" r:id="rId45"/>
    <p:sldId id="2215" r:id="rId46"/>
    <p:sldId id="2220" r:id="rId47"/>
    <p:sldId id="2222" r:id="rId48"/>
    <p:sldId id="2226" r:id="rId49"/>
    <p:sldId id="2227" r:id="rId50"/>
    <p:sldId id="2224" r:id="rId51"/>
    <p:sldId id="2189" r:id="rId52"/>
    <p:sldId id="616" r:id="rId53"/>
    <p:sldId id="260" r:id="rId5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2">
          <p15:clr>
            <a:srgbClr val="A4A3A4"/>
          </p15:clr>
        </p15:guide>
        <p15:guide id="2" orient="horz" pos="583">
          <p15:clr>
            <a:srgbClr val="A4A3A4"/>
          </p15:clr>
        </p15:guide>
        <p15:guide id="3" pos="5617">
          <p15:clr>
            <a:srgbClr val="A4A3A4"/>
          </p15:clr>
        </p15:guide>
        <p15:guide id="4" pos="237">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umyadip Chowdhury" initials="SC" lastIdx="3" clrIdx="0">
    <p:extLst>
      <p:ext uri="{19B8F6BF-5375-455C-9EA6-DF929625EA0E}">
        <p15:presenceInfo xmlns:p15="http://schemas.microsoft.com/office/powerpoint/2012/main" userId="b0b0d0c6ef4c0a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00ABEC"/>
    <a:srgbClr val="A5CE00"/>
    <a:srgbClr val="0078D7"/>
    <a:srgbClr val="00BCF2"/>
    <a:srgbClr val="007FBA"/>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05" autoAdjust="0"/>
    <p:restoredTop sz="93265" autoAdjust="0"/>
  </p:normalViewPr>
  <p:slideViewPr>
    <p:cSldViewPr snapToGrid="0" snapToObjects="1">
      <p:cViewPr varScale="1">
        <p:scale>
          <a:sx n="81" d="100"/>
          <a:sy n="81" d="100"/>
        </p:scale>
        <p:origin x="700" y="60"/>
      </p:cViewPr>
      <p:guideLst>
        <p:guide orient="horz" pos="3092"/>
        <p:guide orient="horz" pos="583"/>
        <p:guide pos="5617"/>
        <p:guide pos="237"/>
      </p:guideLst>
    </p:cSldViewPr>
  </p:slideViewPr>
  <p:outlineViewPr>
    <p:cViewPr>
      <p:scale>
        <a:sx n="33" d="100"/>
        <a:sy n="33" d="100"/>
      </p:scale>
      <p:origin x="0" y="-9228"/>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125" d="100"/>
          <a:sy n="125" d="100"/>
        </p:scale>
        <p:origin x="1266" y="-293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890F14-D9B7-42F0-8464-D3AF2629EBA3}" type="datetimeFigureOut">
              <a:rPr lang="en-US" smtClean="0"/>
              <a:t>4/23/2020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141B38-E2C6-4A63-9215-D38544DF7F12}" type="slidenum">
              <a:rPr lang="en-US" smtClean="0"/>
              <a:t>‹#›</a:t>
            </a:fld>
            <a:endParaRPr lang="en-US"/>
          </a:p>
        </p:txBody>
      </p:sp>
    </p:spTree>
    <p:extLst>
      <p:ext uri="{BB962C8B-B14F-4D97-AF65-F5344CB8AC3E}">
        <p14:creationId xmlns:p14="http://schemas.microsoft.com/office/powerpoint/2010/main" val="2376590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141B38-E2C6-4A63-9215-D38544DF7F12}" type="slidenum">
              <a:rPr lang="en-US" smtClean="0"/>
              <a:t>1</a:t>
            </a:fld>
            <a:endParaRPr lang="en-US"/>
          </a:p>
        </p:txBody>
      </p:sp>
    </p:spTree>
    <p:extLst>
      <p:ext uri="{BB962C8B-B14F-4D97-AF65-F5344CB8AC3E}">
        <p14:creationId xmlns:p14="http://schemas.microsoft.com/office/powerpoint/2010/main" val="1917872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4141B38-E2C6-4A63-9215-D38544DF7F12}" type="slidenum">
              <a:rPr lang="en-US" smtClean="0"/>
              <a:t>26</a:t>
            </a:fld>
            <a:endParaRPr lang="en-US"/>
          </a:p>
        </p:txBody>
      </p:sp>
    </p:spTree>
    <p:extLst>
      <p:ext uri="{BB962C8B-B14F-4D97-AF65-F5344CB8AC3E}">
        <p14:creationId xmlns:p14="http://schemas.microsoft.com/office/powerpoint/2010/main" val="3226034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hear it from you guys first. What do you think is cloud computing?</a:t>
            </a:r>
          </a:p>
        </p:txBody>
      </p:sp>
      <p:sp>
        <p:nvSpPr>
          <p:cNvPr id="4" name="Slide Number Placeholder 3"/>
          <p:cNvSpPr>
            <a:spLocks noGrp="1"/>
          </p:cNvSpPr>
          <p:nvPr>
            <p:ph type="sldNum" sz="quarter" idx="5"/>
          </p:nvPr>
        </p:nvSpPr>
        <p:spPr/>
        <p:txBody>
          <a:bodyPr/>
          <a:lstStyle/>
          <a:p>
            <a:fld id="{24141B38-E2C6-4A63-9215-D38544DF7F12}" type="slidenum">
              <a:rPr lang="en-US" smtClean="0"/>
              <a:t>27</a:t>
            </a:fld>
            <a:endParaRPr lang="en-US"/>
          </a:p>
        </p:txBody>
      </p:sp>
    </p:spTree>
    <p:extLst>
      <p:ext uri="{BB962C8B-B14F-4D97-AF65-F5344CB8AC3E}">
        <p14:creationId xmlns:p14="http://schemas.microsoft.com/office/powerpoint/2010/main" val="1641065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hear it from you guys first. What do you think is cloud computing?</a:t>
            </a:r>
          </a:p>
        </p:txBody>
      </p:sp>
      <p:sp>
        <p:nvSpPr>
          <p:cNvPr id="4" name="Slide Number Placeholder 3"/>
          <p:cNvSpPr>
            <a:spLocks noGrp="1"/>
          </p:cNvSpPr>
          <p:nvPr>
            <p:ph type="sldNum" sz="quarter" idx="5"/>
          </p:nvPr>
        </p:nvSpPr>
        <p:spPr/>
        <p:txBody>
          <a:bodyPr/>
          <a:lstStyle/>
          <a:p>
            <a:fld id="{24141B38-E2C6-4A63-9215-D38544DF7F12}" type="slidenum">
              <a:rPr lang="en-US" smtClean="0"/>
              <a:t>35</a:t>
            </a:fld>
            <a:endParaRPr lang="en-US"/>
          </a:p>
        </p:txBody>
      </p:sp>
    </p:spTree>
    <p:extLst>
      <p:ext uri="{BB962C8B-B14F-4D97-AF65-F5344CB8AC3E}">
        <p14:creationId xmlns:p14="http://schemas.microsoft.com/office/powerpoint/2010/main" val="2286393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hear it from you guys first. What do you think is cloud computing?</a:t>
            </a:r>
          </a:p>
        </p:txBody>
      </p:sp>
      <p:sp>
        <p:nvSpPr>
          <p:cNvPr id="4" name="Slide Number Placeholder 3"/>
          <p:cNvSpPr>
            <a:spLocks noGrp="1"/>
          </p:cNvSpPr>
          <p:nvPr>
            <p:ph type="sldNum" sz="quarter" idx="5"/>
          </p:nvPr>
        </p:nvSpPr>
        <p:spPr/>
        <p:txBody>
          <a:bodyPr/>
          <a:lstStyle/>
          <a:p>
            <a:fld id="{24141B38-E2C6-4A63-9215-D38544DF7F12}" type="slidenum">
              <a:rPr lang="en-US" smtClean="0"/>
              <a:t>42</a:t>
            </a:fld>
            <a:endParaRPr lang="en-US"/>
          </a:p>
        </p:txBody>
      </p:sp>
    </p:spTree>
    <p:extLst>
      <p:ext uri="{BB962C8B-B14F-4D97-AF65-F5344CB8AC3E}">
        <p14:creationId xmlns:p14="http://schemas.microsoft.com/office/powerpoint/2010/main" val="3918542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hear it from you guys first. What do you think is cloud computing?</a:t>
            </a:r>
          </a:p>
        </p:txBody>
      </p:sp>
      <p:sp>
        <p:nvSpPr>
          <p:cNvPr id="4" name="Slide Number Placeholder 3"/>
          <p:cNvSpPr>
            <a:spLocks noGrp="1"/>
          </p:cNvSpPr>
          <p:nvPr>
            <p:ph type="sldNum" sz="quarter" idx="5"/>
          </p:nvPr>
        </p:nvSpPr>
        <p:spPr/>
        <p:txBody>
          <a:bodyPr/>
          <a:lstStyle/>
          <a:p>
            <a:fld id="{24141B38-E2C6-4A63-9215-D38544DF7F12}" type="slidenum">
              <a:rPr lang="en-US" smtClean="0"/>
              <a:t>44</a:t>
            </a:fld>
            <a:endParaRPr lang="en-US"/>
          </a:p>
        </p:txBody>
      </p:sp>
    </p:spTree>
    <p:extLst>
      <p:ext uri="{BB962C8B-B14F-4D97-AF65-F5344CB8AC3E}">
        <p14:creationId xmlns:p14="http://schemas.microsoft.com/office/powerpoint/2010/main" val="1177245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hear it from you guys first. What do you think is cloud computing?</a:t>
            </a:r>
          </a:p>
        </p:txBody>
      </p:sp>
      <p:sp>
        <p:nvSpPr>
          <p:cNvPr id="4" name="Slide Number Placeholder 3"/>
          <p:cNvSpPr>
            <a:spLocks noGrp="1"/>
          </p:cNvSpPr>
          <p:nvPr>
            <p:ph type="sldNum" sz="quarter" idx="5"/>
          </p:nvPr>
        </p:nvSpPr>
        <p:spPr/>
        <p:txBody>
          <a:bodyPr/>
          <a:lstStyle/>
          <a:p>
            <a:fld id="{24141B38-E2C6-4A63-9215-D38544DF7F12}" type="slidenum">
              <a:rPr lang="en-US" smtClean="0"/>
              <a:t>45</a:t>
            </a:fld>
            <a:endParaRPr lang="en-US"/>
          </a:p>
        </p:txBody>
      </p:sp>
    </p:spTree>
    <p:extLst>
      <p:ext uri="{BB962C8B-B14F-4D97-AF65-F5344CB8AC3E}">
        <p14:creationId xmlns:p14="http://schemas.microsoft.com/office/powerpoint/2010/main" val="2320495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hear it from you guys first. What do you think is cloud computing?</a:t>
            </a:r>
          </a:p>
        </p:txBody>
      </p:sp>
      <p:sp>
        <p:nvSpPr>
          <p:cNvPr id="4" name="Slide Number Placeholder 3"/>
          <p:cNvSpPr>
            <a:spLocks noGrp="1"/>
          </p:cNvSpPr>
          <p:nvPr>
            <p:ph type="sldNum" sz="quarter" idx="5"/>
          </p:nvPr>
        </p:nvSpPr>
        <p:spPr/>
        <p:txBody>
          <a:bodyPr/>
          <a:lstStyle/>
          <a:p>
            <a:fld id="{24141B38-E2C6-4A63-9215-D38544DF7F12}" type="slidenum">
              <a:rPr lang="en-US" smtClean="0"/>
              <a:t>46</a:t>
            </a:fld>
            <a:endParaRPr lang="en-US"/>
          </a:p>
        </p:txBody>
      </p:sp>
    </p:spTree>
    <p:extLst>
      <p:ext uri="{BB962C8B-B14F-4D97-AF65-F5344CB8AC3E}">
        <p14:creationId xmlns:p14="http://schemas.microsoft.com/office/powerpoint/2010/main" val="3723487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hear it from you guys first. What do you think is cloud computing?</a:t>
            </a:r>
          </a:p>
        </p:txBody>
      </p:sp>
      <p:sp>
        <p:nvSpPr>
          <p:cNvPr id="4" name="Slide Number Placeholder 3"/>
          <p:cNvSpPr>
            <a:spLocks noGrp="1"/>
          </p:cNvSpPr>
          <p:nvPr>
            <p:ph type="sldNum" sz="quarter" idx="5"/>
          </p:nvPr>
        </p:nvSpPr>
        <p:spPr/>
        <p:txBody>
          <a:bodyPr/>
          <a:lstStyle/>
          <a:p>
            <a:fld id="{24141B38-E2C6-4A63-9215-D38544DF7F12}" type="slidenum">
              <a:rPr lang="en-US" smtClean="0"/>
              <a:t>47</a:t>
            </a:fld>
            <a:endParaRPr lang="en-US"/>
          </a:p>
        </p:txBody>
      </p:sp>
    </p:spTree>
    <p:extLst>
      <p:ext uri="{BB962C8B-B14F-4D97-AF65-F5344CB8AC3E}">
        <p14:creationId xmlns:p14="http://schemas.microsoft.com/office/powerpoint/2010/main" val="20763636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4141B38-E2C6-4A63-9215-D38544DF7F12}" type="slidenum">
              <a:rPr lang="en-US" smtClean="0"/>
              <a:t>48</a:t>
            </a:fld>
            <a:endParaRPr lang="en-US"/>
          </a:p>
        </p:txBody>
      </p:sp>
    </p:spTree>
    <p:extLst>
      <p:ext uri="{BB962C8B-B14F-4D97-AF65-F5344CB8AC3E}">
        <p14:creationId xmlns:p14="http://schemas.microsoft.com/office/powerpoint/2010/main" val="18040541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141B38-E2C6-4A63-9215-D38544DF7F12}" type="slidenum">
              <a:rPr lang="en-US" smtClean="0"/>
              <a:t>49</a:t>
            </a:fld>
            <a:endParaRPr lang="en-US"/>
          </a:p>
        </p:txBody>
      </p:sp>
    </p:spTree>
    <p:extLst>
      <p:ext uri="{BB962C8B-B14F-4D97-AF65-F5344CB8AC3E}">
        <p14:creationId xmlns:p14="http://schemas.microsoft.com/office/powerpoint/2010/main" val="3800736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141B38-E2C6-4A63-9215-D38544DF7F12}" type="slidenum">
              <a:rPr lang="en-US" smtClean="0"/>
              <a:t>2</a:t>
            </a:fld>
            <a:endParaRPr lang="en-US"/>
          </a:p>
        </p:txBody>
      </p:sp>
    </p:spTree>
    <p:extLst>
      <p:ext uri="{BB962C8B-B14F-4D97-AF65-F5344CB8AC3E}">
        <p14:creationId xmlns:p14="http://schemas.microsoft.com/office/powerpoint/2010/main" val="3842556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141B38-E2C6-4A63-9215-D38544DF7F12}" type="slidenum">
              <a:rPr lang="en-US" smtClean="0"/>
              <a:t>3</a:t>
            </a:fld>
            <a:endParaRPr lang="en-US"/>
          </a:p>
        </p:txBody>
      </p:sp>
    </p:spTree>
    <p:extLst>
      <p:ext uri="{BB962C8B-B14F-4D97-AF65-F5344CB8AC3E}">
        <p14:creationId xmlns:p14="http://schemas.microsoft.com/office/powerpoint/2010/main" val="1574024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would you do with it? We are here to help you answer that question</a:t>
            </a:r>
          </a:p>
          <a:p>
            <a:endParaRPr lang="en-US" dirty="0"/>
          </a:p>
          <a:p>
            <a:r>
              <a:rPr lang="en-US" dirty="0"/>
              <a:t>Lets start with a brief introduction about Technobuzz.</a:t>
            </a:r>
          </a:p>
          <a:p>
            <a:endParaRPr lang="en-US" dirty="0"/>
          </a:p>
          <a:p>
            <a:r>
              <a:rPr lang="en-US" dirty="0"/>
              <a:t>It’s a workshop series to help you shape your career and decide a career path. It will also help you understand how technology can help your business.</a:t>
            </a:r>
          </a:p>
          <a:p>
            <a:endParaRPr lang="en-US" dirty="0"/>
          </a:p>
          <a:p>
            <a:r>
              <a:rPr lang="en-US" dirty="0"/>
              <a:t>We will first cover an introduction to a field of technology which is for today, Cloud Computing, and discuss career opportunities available in the field and we’ll provide you with the learning resources for you to move forward after this session. We will have a hands-on session tomorrow for more concrete understanding of what you learn today.</a:t>
            </a:r>
          </a:p>
          <a:p>
            <a:endParaRPr lang="en-US" dirty="0"/>
          </a:p>
          <a:p>
            <a:r>
              <a:rPr lang="en-US" dirty="0"/>
              <a:t>Enough of Technobuzz, now lets dive into cloud computing</a:t>
            </a:r>
          </a:p>
        </p:txBody>
      </p:sp>
      <p:sp>
        <p:nvSpPr>
          <p:cNvPr id="4" name="Slide Number Placeholder 3"/>
          <p:cNvSpPr>
            <a:spLocks noGrp="1"/>
          </p:cNvSpPr>
          <p:nvPr>
            <p:ph type="sldNum" sz="quarter" idx="5"/>
          </p:nvPr>
        </p:nvSpPr>
        <p:spPr/>
        <p:txBody>
          <a:bodyPr/>
          <a:lstStyle/>
          <a:p>
            <a:fld id="{24141B38-E2C6-4A63-9215-D38544DF7F12}" type="slidenum">
              <a:rPr lang="en-US" smtClean="0"/>
              <a:t>4</a:t>
            </a:fld>
            <a:endParaRPr lang="en-US"/>
          </a:p>
        </p:txBody>
      </p:sp>
    </p:spTree>
    <p:extLst>
      <p:ext uri="{BB962C8B-B14F-4D97-AF65-F5344CB8AC3E}">
        <p14:creationId xmlns:p14="http://schemas.microsoft.com/office/powerpoint/2010/main" val="323927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141B38-E2C6-4A63-9215-D38544DF7F12}" type="slidenum">
              <a:rPr lang="en-US" smtClean="0"/>
              <a:t>6</a:t>
            </a:fld>
            <a:endParaRPr lang="en-US"/>
          </a:p>
        </p:txBody>
      </p:sp>
    </p:spTree>
    <p:extLst>
      <p:ext uri="{BB962C8B-B14F-4D97-AF65-F5344CB8AC3E}">
        <p14:creationId xmlns:p14="http://schemas.microsoft.com/office/powerpoint/2010/main" val="3946413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hear it from you guys first. What do you think is cloud computing?</a:t>
            </a:r>
          </a:p>
        </p:txBody>
      </p:sp>
      <p:sp>
        <p:nvSpPr>
          <p:cNvPr id="4" name="Slide Number Placeholder 3"/>
          <p:cNvSpPr>
            <a:spLocks noGrp="1"/>
          </p:cNvSpPr>
          <p:nvPr>
            <p:ph type="sldNum" sz="quarter" idx="5"/>
          </p:nvPr>
        </p:nvSpPr>
        <p:spPr/>
        <p:txBody>
          <a:bodyPr/>
          <a:lstStyle/>
          <a:p>
            <a:fld id="{24141B38-E2C6-4A63-9215-D38544DF7F12}" type="slidenum">
              <a:rPr lang="en-US" smtClean="0"/>
              <a:t>13</a:t>
            </a:fld>
            <a:endParaRPr lang="en-US"/>
          </a:p>
        </p:txBody>
      </p:sp>
    </p:spTree>
    <p:extLst>
      <p:ext uri="{BB962C8B-B14F-4D97-AF65-F5344CB8AC3E}">
        <p14:creationId xmlns:p14="http://schemas.microsoft.com/office/powerpoint/2010/main" val="3026835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hear it from you guys first. What do you think is cloud computing?</a:t>
            </a:r>
          </a:p>
        </p:txBody>
      </p:sp>
      <p:sp>
        <p:nvSpPr>
          <p:cNvPr id="4" name="Slide Number Placeholder 3"/>
          <p:cNvSpPr>
            <a:spLocks noGrp="1"/>
          </p:cNvSpPr>
          <p:nvPr>
            <p:ph type="sldNum" sz="quarter" idx="5"/>
          </p:nvPr>
        </p:nvSpPr>
        <p:spPr/>
        <p:txBody>
          <a:bodyPr/>
          <a:lstStyle/>
          <a:p>
            <a:fld id="{24141B38-E2C6-4A63-9215-D38544DF7F12}" type="slidenum">
              <a:rPr lang="en-US" smtClean="0"/>
              <a:t>14</a:t>
            </a:fld>
            <a:endParaRPr lang="en-US"/>
          </a:p>
        </p:txBody>
      </p:sp>
    </p:spTree>
    <p:extLst>
      <p:ext uri="{BB962C8B-B14F-4D97-AF65-F5344CB8AC3E}">
        <p14:creationId xmlns:p14="http://schemas.microsoft.com/office/powerpoint/2010/main" val="2694911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hear it from you guys first. What do you think is cloud computing?</a:t>
            </a:r>
          </a:p>
        </p:txBody>
      </p:sp>
      <p:sp>
        <p:nvSpPr>
          <p:cNvPr id="4" name="Slide Number Placeholder 3"/>
          <p:cNvSpPr>
            <a:spLocks noGrp="1"/>
          </p:cNvSpPr>
          <p:nvPr>
            <p:ph type="sldNum" sz="quarter" idx="5"/>
          </p:nvPr>
        </p:nvSpPr>
        <p:spPr/>
        <p:txBody>
          <a:bodyPr/>
          <a:lstStyle/>
          <a:p>
            <a:fld id="{24141B38-E2C6-4A63-9215-D38544DF7F12}" type="slidenum">
              <a:rPr lang="en-US" smtClean="0"/>
              <a:t>15</a:t>
            </a:fld>
            <a:endParaRPr lang="en-US"/>
          </a:p>
        </p:txBody>
      </p:sp>
    </p:spTree>
    <p:extLst>
      <p:ext uri="{BB962C8B-B14F-4D97-AF65-F5344CB8AC3E}">
        <p14:creationId xmlns:p14="http://schemas.microsoft.com/office/powerpoint/2010/main" val="4204343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 full definition</a:t>
            </a:r>
          </a:p>
          <a:p>
            <a:endParaRPr lang="en-US" dirty="0"/>
          </a:p>
          <a:p>
            <a:r>
              <a:rPr lang="en-US" dirty="0"/>
              <a:t>Quite a mouthful right?</a:t>
            </a:r>
          </a:p>
          <a:p>
            <a:endParaRPr lang="en-US" dirty="0"/>
          </a:p>
        </p:txBody>
      </p:sp>
      <p:sp>
        <p:nvSpPr>
          <p:cNvPr id="4" name="Slide Number Placeholder 3"/>
          <p:cNvSpPr>
            <a:spLocks noGrp="1"/>
          </p:cNvSpPr>
          <p:nvPr>
            <p:ph type="sldNum" sz="quarter" idx="5"/>
          </p:nvPr>
        </p:nvSpPr>
        <p:spPr/>
        <p:txBody>
          <a:bodyPr/>
          <a:lstStyle/>
          <a:p>
            <a:fld id="{24141B38-E2C6-4A63-9215-D38544DF7F12}" type="slidenum">
              <a:rPr lang="en-US" smtClean="0"/>
              <a:t>16</a:t>
            </a:fld>
            <a:endParaRPr lang="en-US"/>
          </a:p>
        </p:txBody>
      </p:sp>
    </p:spTree>
    <p:extLst>
      <p:ext uri="{BB962C8B-B14F-4D97-AF65-F5344CB8AC3E}">
        <p14:creationId xmlns:p14="http://schemas.microsoft.com/office/powerpoint/2010/main" val="1057604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79FD93-08D1-3D47-8B88-9F159745C9D8}"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D23B5-1BB9-A14A-BFB4-1A837A3C004E}" type="slidenum">
              <a:rPr lang="en-US" smtClean="0"/>
              <a:t>‹#›</a:t>
            </a:fld>
            <a:endParaRPr lang="en-US"/>
          </a:p>
        </p:txBody>
      </p:sp>
    </p:spTree>
    <p:extLst>
      <p:ext uri="{BB962C8B-B14F-4D97-AF65-F5344CB8AC3E}">
        <p14:creationId xmlns:p14="http://schemas.microsoft.com/office/powerpoint/2010/main" val="3869323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One Column Content Slide">
    <p:spTree>
      <p:nvGrpSpPr>
        <p:cNvPr id="1" name=""/>
        <p:cNvGrpSpPr/>
        <p:nvPr/>
      </p:nvGrpSpPr>
      <p:grpSpPr>
        <a:xfrm>
          <a:off x="0" y="0"/>
          <a:ext cx="0" cy="0"/>
          <a:chOff x="0" y="0"/>
          <a:chExt cx="0" cy="0"/>
        </a:xfrm>
      </p:grpSpPr>
      <p:sp>
        <p:nvSpPr>
          <p:cNvPr id="8" name="Content Placeholder 2"/>
          <p:cNvSpPr>
            <a:spLocks noGrp="1"/>
          </p:cNvSpPr>
          <p:nvPr>
            <p:ph idx="1"/>
          </p:nvPr>
        </p:nvSpPr>
        <p:spPr>
          <a:xfrm>
            <a:off x="233167" y="925513"/>
            <a:ext cx="8683819" cy="3554416"/>
          </a:xfrm>
          <a:prstGeom prst="rect">
            <a:avLst/>
          </a:prstGeom>
        </p:spPr>
        <p:txBody>
          <a:bodyPr lIns="0" tIns="0" rIns="0" bIns="0"/>
          <a:lstStyle>
            <a:lvl1pPr>
              <a:spcBef>
                <a:spcPts val="1000"/>
              </a:spcBef>
              <a:defRPr sz="2800">
                <a:solidFill>
                  <a:schemeClr val="tx1"/>
                </a:solidFill>
              </a:defRPr>
            </a:lvl1pPr>
            <a:lvl2pPr>
              <a:spcBef>
                <a:spcPts val="1000"/>
              </a:spcBef>
              <a:defRPr sz="2600">
                <a:solidFill>
                  <a:schemeClr val="tx1"/>
                </a:solidFill>
              </a:defRPr>
            </a:lvl2pPr>
            <a:lvl3pPr>
              <a:spcBef>
                <a:spcPts val="1000"/>
              </a:spcBef>
              <a:defRPr sz="2200">
                <a:solidFill>
                  <a:schemeClr val="tx1"/>
                </a:solidFill>
              </a:defRPr>
            </a:lvl3pPr>
            <a:lvl4pPr>
              <a:spcBef>
                <a:spcPts val="1000"/>
              </a:spcBef>
              <a:defRPr sz="1800">
                <a:solidFill>
                  <a:schemeClr val="tx1"/>
                </a:solidFill>
              </a:defRPr>
            </a:lvl4pPr>
            <a:lvl5pPr>
              <a:spcBef>
                <a:spcPts val="100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233168" y="141555"/>
            <a:ext cx="7594879" cy="406715"/>
          </a:xfrm>
          <a:prstGeom prst="rect">
            <a:avLst/>
          </a:prstGeom>
        </p:spPr>
        <p:txBody>
          <a:bodyPr wrap="square" lIns="0" tIns="0" rIns="0" bIns="0" anchor="ctr" anchorCtr="0"/>
          <a:lstStyle>
            <a:lvl1pPr algn="l">
              <a:defRPr sz="3500">
                <a:solidFill>
                  <a:srgbClr val="F2F2F2"/>
                </a:solidFill>
              </a:defRPr>
            </a:lvl1pPr>
          </a:lstStyle>
          <a:p>
            <a:r>
              <a:rPr lang="en-US"/>
              <a:t>Click to edit Master title style</a:t>
            </a:r>
            <a:endParaRPr lang="en-US" dirty="0"/>
          </a:p>
        </p:txBody>
      </p:sp>
    </p:spTree>
    <p:extLst>
      <p:ext uri="{BB962C8B-B14F-4D97-AF65-F5344CB8AC3E}">
        <p14:creationId xmlns:p14="http://schemas.microsoft.com/office/powerpoint/2010/main" val="3316308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End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515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4/23/2020</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1638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4/23/2020</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5576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4/23/2020</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672635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chlussfoli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r>
              <a:rPr lang="en-US" noProof="0" dirty="0"/>
              <a:t> </a:t>
            </a:r>
            <a:br>
              <a:rPr lang="en-US" noProof="0" dirty="0"/>
            </a:br>
            <a:r>
              <a:rPr lang="en-US" noProof="0" dirty="0" err="1"/>
              <a:t>Titel</a:t>
            </a:r>
            <a:r>
              <a:rPr lang="en-US" noProof="0" dirty="0"/>
              <a:t> </a:t>
            </a:r>
            <a:r>
              <a:rPr lang="en-US" noProof="0" dirty="0" err="1"/>
              <a:t>kann</a:t>
            </a:r>
            <a:r>
              <a:rPr lang="en-US" noProof="0" dirty="0"/>
              <a:t> auf </a:t>
            </a:r>
            <a:r>
              <a:rPr lang="en-US" noProof="0" dirty="0" err="1"/>
              <a:t>zwei</a:t>
            </a:r>
            <a:r>
              <a:rPr lang="en-US" noProof="0" dirty="0"/>
              <a:t> </a:t>
            </a:r>
            <a:r>
              <a:rPr lang="en-US" noProof="0" dirty="0" err="1"/>
              <a:t>Zeilen</a:t>
            </a:r>
            <a:r>
              <a:rPr lang="en-US" noProof="0" dirty="0"/>
              <a:t> </a:t>
            </a:r>
            <a:r>
              <a:rPr lang="en-US" noProof="0" dirty="0" err="1"/>
              <a:t>verteilt</a:t>
            </a:r>
            <a:r>
              <a:rPr lang="en-US" noProof="0" dirty="0"/>
              <a:t> </a:t>
            </a:r>
            <a:r>
              <a:rPr lang="en-US" noProof="0" dirty="0" err="1"/>
              <a:t>werden</a:t>
            </a:r>
            <a:r>
              <a:rPr lang="en-US" noProof="0" dirty="0"/>
              <a:t> </a:t>
            </a:r>
            <a:endParaRPr lang="de-DE" dirty="0"/>
          </a:p>
        </p:txBody>
      </p:sp>
      <p:sp>
        <p:nvSpPr>
          <p:cNvPr id="7" name="Datumsplatzhalter 6"/>
          <p:cNvSpPr>
            <a:spLocks noGrp="1"/>
          </p:cNvSpPr>
          <p:nvPr>
            <p:ph type="dt" sz="half" idx="10"/>
          </p:nvPr>
        </p:nvSpPr>
        <p:spPr>
          <a:xfrm>
            <a:off x="8001000" y="4777979"/>
            <a:ext cx="890864" cy="273844"/>
          </a:xfrm>
        </p:spPr>
        <p:txBody>
          <a:bodyPr/>
          <a:lstStyle/>
          <a:p>
            <a:fld id="{94375074-639A-48E8-8BC7-8B29A4C5CCCB}" type="datetime1">
              <a:rPr lang="de-DE" smtClean="0"/>
              <a:t>23.04.2020</a:t>
            </a:fld>
            <a:endParaRPr lang="de-DE"/>
          </a:p>
        </p:txBody>
      </p:sp>
      <p:sp>
        <p:nvSpPr>
          <p:cNvPr id="5" name="Textplatzhalter 9"/>
          <p:cNvSpPr>
            <a:spLocks noGrp="1"/>
          </p:cNvSpPr>
          <p:nvPr>
            <p:ph type="body" sz="quarter" idx="12" hasCustomPrompt="1"/>
          </p:nvPr>
        </p:nvSpPr>
        <p:spPr>
          <a:xfrm>
            <a:off x="251100" y="4779000"/>
            <a:ext cx="7695000" cy="324000"/>
          </a:xfrm>
        </p:spPr>
        <p:txBody>
          <a:bodyPr anchor="ctr"/>
          <a:lstStyle>
            <a:lvl1pPr marL="0" indent="0">
              <a:lnSpc>
                <a:spcPct val="100000"/>
              </a:lnSpc>
              <a:spcBef>
                <a:spcPts val="0"/>
              </a:spcBef>
              <a:buNone/>
              <a:defRPr sz="900" baseline="0">
                <a:solidFill>
                  <a:schemeClr val="bg1">
                    <a:lumMod val="50000"/>
                  </a:schemeClr>
                </a:solidFill>
              </a:defRPr>
            </a:lvl1pPr>
          </a:lstStyle>
          <a:p>
            <a:pPr lvl="0"/>
            <a:r>
              <a:rPr lang="en-US" noProof="0" dirty="0" err="1"/>
              <a:t>Quellen</a:t>
            </a:r>
            <a:r>
              <a:rPr lang="en-US" noProof="0" dirty="0"/>
              <a:t> </a:t>
            </a:r>
            <a:r>
              <a:rPr lang="en-US" noProof="0" dirty="0" err="1"/>
              <a:t>hier</a:t>
            </a:r>
            <a:r>
              <a:rPr lang="en-US" noProof="0" dirty="0"/>
              <a:t> </a:t>
            </a:r>
            <a:r>
              <a:rPr lang="en-US" noProof="0" dirty="0" err="1"/>
              <a:t>angeben</a:t>
            </a:r>
            <a:endParaRPr lang="en-US" noProof="0" dirty="0"/>
          </a:p>
        </p:txBody>
      </p:sp>
      <p:sp>
        <p:nvSpPr>
          <p:cNvPr id="8" name="Bildplatzhalter 4"/>
          <p:cNvSpPr>
            <a:spLocks noGrp="1"/>
          </p:cNvSpPr>
          <p:nvPr>
            <p:ph type="pic" sz="quarter" idx="13" hasCustomPrompt="1"/>
          </p:nvPr>
        </p:nvSpPr>
        <p:spPr>
          <a:xfrm>
            <a:off x="7837885" y="209466"/>
            <a:ext cx="1054894" cy="650081"/>
          </a:xfrm>
        </p:spPr>
        <p:txBody>
          <a:bodyPr anchor="ctr">
            <a:noAutofit/>
          </a:bodyPr>
          <a:lstStyle>
            <a:lvl1pPr marL="0" indent="0" algn="ctr">
              <a:buNone/>
              <a:defRPr sz="1200" baseline="0">
                <a:solidFill>
                  <a:schemeClr val="bg1"/>
                </a:solidFill>
              </a:defRPr>
            </a:lvl1pPr>
          </a:lstStyle>
          <a:p>
            <a:r>
              <a:rPr lang="de-DE" dirty="0" err="1"/>
              <a:t>Please</a:t>
            </a:r>
            <a:r>
              <a:rPr lang="de-DE" dirty="0"/>
              <a:t> </a:t>
            </a:r>
            <a:r>
              <a:rPr lang="de-DE" dirty="0" err="1"/>
              <a:t>insert</a:t>
            </a:r>
            <a:r>
              <a:rPr lang="de-DE" dirty="0"/>
              <a:t> </a:t>
            </a:r>
            <a:r>
              <a:rPr lang="de-DE" dirty="0" err="1"/>
              <a:t>your</a:t>
            </a:r>
            <a:r>
              <a:rPr lang="de-DE" dirty="0"/>
              <a:t> logo</a:t>
            </a:r>
          </a:p>
        </p:txBody>
      </p:sp>
      <p:sp>
        <p:nvSpPr>
          <p:cNvPr id="6" name="Bildplatzhalter 4"/>
          <p:cNvSpPr>
            <a:spLocks noGrp="1"/>
          </p:cNvSpPr>
          <p:nvPr>
            <p:ph type="pic" sz="quarter" idx="14" hasCustomPrompt="1"/>
          </p:nvPr>
        </p:nvSpPr>
        <p:spPr>
          <a:xfrm>
            <a:off x="2203265" y="2370395"/>
            <a:ext cx="1054894" cy="650081"/>
          </a:xfrm>
        </p:spPr>
        <p:txBody>
          <a:bodyPr anchor="ctr">
            <a:noAutofit/>
          </a:bodyPr>
          <a:lstStyle>
            <a:lvl1pPr marL="0" indent="0" algn="ctr">
              <a:buNone/>
              <a:defRPr sz="1200" baseline="0">
                <a:solidFill>
                  <a:schemeClr val="tx1"/>
                </a:solidFill>
              </a:defRPr>
            </a:lvl1pPr>
          </a:lstStyle>
          <a:p>
            <a:r>
              <a:rPr lang="de-DE" dirty="0" err="1"/>
              <a:t>Please</a:t>
            </a:r>
            <a:r>
              <a:rPr lang="de-DE" dirty="0"/>
              <a:t> </a:t>
            </a:r>
            <a:r>
              <a:rPr lang="de-DE" dirty="0" err="1"/>
              <a:t>insert</a:t>
            </a:r>
            <a:r>
              <a:rPr lang="de-DE" dirty="0"/>
              <a:t> </a:t>
            </a:r>
            <a:r>
              <a:rPr lang="de-DE" dirty="0" err="1"/>
              <a:t>your</a:t>
            </a:r>
            <a:r>
              <a:rPr lang="de-DE" dirty="0"/>
              <a:t> logo</a:t>
            </a:r>
          </a:p>
        </p:txBody>
      </p:sp>
      <p:cxnSp>
        <p:nvCxnSpPr>
          <p:cNvPr id="9" name="Gerader Verbinder 8"/>
          <p:cNvCxnSpPr/>
          <p:nvPr userDrawn="1"/>
        </p:nvCxnSpPr>
        <p:spPr>
          <a:xfrm>
            <a:off x="3767303" y="1820262"/>
            <a:ext cx="0" cy="175034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platzhalter 3"/>
          <p:cNvSpPr>
            <a:spLocks noGrp="1"/>
          </p:cNvSpPr>
          <p:nvPr>
            <p:ph type="body" sz="quarter" idx="15" hasCustomPrompt="1"/>
          </p:nvPr>
        </p:nvSpPr>
        <p:spPr>
          <a:xfrm>
            <a:off x="4587534" y="1873067"/>
            <a:ext cx="2366963" cy="348853"/>
          </a:xfrm>
        </p:spPr>
        <p:txBody>
          <a:bodyPr/>
          <a:lstStyle>
            <a:lvl1pPr marL="0" indent="0">
              <a:buNone/>
              <a:defRPr baseline="0"/>
            </a:lvl1pPr>
          </a:lstStyle>
          <a:p>
            <a:pPr lvl="0"/>
            <a:r>
              <a:rPr lang="de-DE" dirty="0"/>
              <a:t>Name</a:t>
            </a:r>
          </a:p>
        </p:txBody>
      </p:sp>
      <p:pic>
        <p:nvPicPr>
          <p:cNvPr id="13" name="Grafik 12"/>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978354" y="2737859"/>
            <a:ext cx="324000" cy="324000"/>
          </a:xfrm>
          <a:prstGeom prst="rect">
            <a:avLst/>
          </a:prstGeom>
        </p:spPr>
      </p:pic>
      <p:pic>
        <p:nvPicPr>
          <p:cNvPr id="15" name="Grafik 14"/>
          <p:cNvPicPr>
            <a:picLocks noChangeAspect="1"/>
          </p:cNvPicPr>
          <p:nvPr userDrawn="1"/>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937854" y="2288959"/>
            <a:ext cx="405000" cy="405000"/>
          </a:xfrm>
          <a:prstGeom prst="rect">
            <a:avLst/>
          </a:prstGeom>
        </p:spPr>
      </p:pic>
      <p:sp>
        <p:nvSpPr>
          <p:cNvPr id="16" name="Rechteck 15"/>
          <p:cNvSpPr/>
          <p:nvPr userDrawn="1"/>
        </p:nvSpPr>
        <p:spPr>
          <a:xfrm>
            <a:off x="3937621" y="1300899"/>
            <a:ext cx="3016877" cy="388856"/>
          </a:xfrm>
          <a:prstGeom prst="rect">
            <a:avLst/>
          </a:prstGeom>
          <a:no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lIns="54000" tIns="27000" rIns="54000" bIns="27000" rtlCol="0" anchor="ctr" anchorCtr="0"/>
          <a:lstStyle/>
          <a:p>
            <a:pPr marL="0" indent="0" algn="ctr">
              <a:spcAft>
                <a:spcPts val="450"/>
              </a:spcAft>
              <a:buFont typeface="Arial" panose="020B0604020202020204" pitchFamily="34" charset="0"/>
              <a:buNone/>
            </a:pPr>
            <a:r>
              <a:rPr lang="de-DE" sz="1800" b="1" dirty="0">
                <a:solidFill>
                  <a:schemeClr val="tx1"/>
                </a:solidFill>
              </a:rPr>
              <a:t>If you have any queries, feel free to reach out to me</a:t>
            </a:r>
          </a:p>
        </p:txBody>
      </p:sp>
      <p:sp>
        <p:nvSpPr>
          <p:cNvPr id="20" name="Textplatzhalter 19"/>
          <p:cNvSpPr>
            <a:spLocks noGrp="1"/>
          </p:cNvSpPr>
          <p:nvPr>
            <p:ph type="body" sz="quarter" idx="17" hasCustomPrompt="1"/>
          </p:nvPr>
        </p:nvSpPr>
        <p:spPr>
          <a:xfrm>
            <a:off x="4587534" y="2302257"/>
            <a:ext cx="2367900" cy="348300"/>
          </a:xfrm>
        </p:spPr>
        <p:txBody>
          <a:bodyPr/>
          <a:lstStyle>
            <a:lvl1pPr marL="0" indent="0">
              <a:buNone/>
              <a:defRPr/>
            </a:lvl1pPr>
          </a:lstStyle>
          <a:p>
            <a:pPr lvl="0"/>
            <a:r>
              <a:rPr lang="de-DE" dirty="0"/>
              <a:t>Email</a:t>
            </a:r>
          </a:p>
        </p:txBody>
      </p:sp>
      <p:sp>
        <p:nvSpPr>
          <p:cNvPr id="22" name="Textplatzhalter 21"/>
          <p:cNvSpPr>
            <a:spLocks noGrp="1"/>
          </p:cNvSpPr>
          <p:nvPr>
            <p:ph type="body" sz="quarter" idx="18" hasCustomPrompt="1"/>
          </p:nvPr>
        </p:nvSpPr>
        <p:spPr>
          <a:xfrm>
            <a:off x="4587534" y="2726157"/>
            <a:ext cx="2367900" cy="348300"/>
          </a:xfrm>
        </p:spPr>
        <p:txBody>
          <a:bodyPr/>
          <a:lstStyle>
            <a:lvl1pPr marL="0" indent="0">
              <a:buNone/>
              <a:defRPr/>
            </a:lvl1pPr>
          </a:lstStyle>
          <a:p>
            <a:pPr lvl="0"/>
            <a:r>
              <a:rPr lang="de-DE" dirty="0"/>
              <a:t>Phone</a:t>
            </a:r>
          </a:p>
        </p:txBody>
      </p:sp>
    </p:spTree>
    <p:extLst>
      <p:ext uri="{BB962C8B-B14F-4D97-AF65-F5344CB8AC3E}">
        <p14:creationId xmlns:p14="http://schemas.microsoft.com/office/powerpoint/2010/main" val="1301298712"/>
      </p:ext>
    </p:extLst>
  </p:cSld>
  <p:clrMapOvr>
    <a:masterClrMapping/>
  </p:clrMapOvr>
  <p:transition>
    <p:cut/>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079FD93-08D1-3D47-8B88-9F159745C9D8}" type="datetimeFigureOut">
              <a:rPr lang="en-US" smtClean="0"/>
              <a:t>4/23/2020</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6CD23B5-1BB9-A14A-BFB4-1A837A3C004E}" type="slidenum">
              <a:rPr lang="en-US" smtClean="0"/>
              <a:t>‹#›</a:t>
            </a:fld>
            <a:endParaRPr lang="en-US"/>
          </a:p>
        </p:txBody>
      </p:sp>
    </p:spTree>
    <p:extLst>
      <p:ext uri="{BB962C8B-B14F-4D97-AF65-F5344CB8AC3E}">
        <p14:creationId xmlns:p14="http://schemas.microsoft.com/office/powerpoint/2010/main" val="252485014"/>
      </p:ext>
    </p:extLst>
  </p:cSld>
  <p:clrMap bg1="lt1" tx1="dk1" bg2="lt2" tx2="dk2" accent1="accent1" accent2="accent2" accent3="accent3" accent4="accent4" accent5="accent5" accent6="accent6" hlink="hlink" folHlink="folHlink"/>
  <p:sldLayoutIdLst>
    <p:sldLayoutId id="2147483676" r:id="rId1"/>
    <p:sldLayoutId id="2147483687" r:id="rId2"/>
    <p:sldLayoutId id="2147483689" r:id="rId3"/>
    <p:sldLayoutId id="2147483690" r:id="rId4"/>
    <p:sldLayoutId id="2147483691" r:id="rId5"/>
    <p:sldLayoutId id="2147483692" r:id="rId6"/>
    <p:sldLayoutId id="2147483694"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hyperlink" Target="https://docs.microsoft.com/en-us/learn/"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my.visualstudio.com/" TargetMode="External"/><Relationship Id="rId5" Type="http://schemas.openxmlformats.org/officeDocument/2006/relationships/hyperlink" Target="https://www.linkedin.com/learning/topics/azure" TargetMode="External"/><Relationship Id="rId4" Type="http://schemas.openxmlformats.org/officeDocument/2006/relationships/hyperlink" Target="https://www.pluralsight.com/partners/microsoft/azure"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6.jp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29430" y="1122582"/>
            <a:ext cx="4798751" cy="2898335"/>
          </a:xfrm>
        </p:spPr>
        <p:txBody>
          <a:bodyPr>
            <a:noAutofit/>
          </a:bodyPr>
          <a:lstStyle/>
          <a:p>
            <a:pPr algn="l"/>
            <a:r>
              <a:rPr lang="en-US" sz="6000" dirty="0">
                <a:solidFill>
                  <a:schemeClr val="bg1"/>
                </a:solidFill>
                <a:latin typeface="Segoe UI Light" panose="020B0502040204020203" pitchFamily="34" charset="0"/>
                <a:cs typeface="Segoe UI Light" panose="020B0502040204020203" pitchFamily="34" charset="0"/>
              </a:rPr>
              <a:t>Distributed Networking  &amp; AI-NLP</a:t>
            </a:r>
          </a:p>
        </p:txBody>
      </p:sp>
      <p:sp>
        <p:nvSpPr>
          <p:cNvPr id="3" name="Subtitle 2"/>
          <p:cNvSpPr>
            <a:spLocks noGrp="1"/>
          </p:cNvSpPr>
          <p:nvPr>
            <p:ph type="subTitle" idx="1"/>
          </p:nvPr>
        </p:nvSpPr>
        <p:spPr>
          <a:xfrm>
            <a:off x="329430" y="4480547"/>
            <a:ext cx="4294319" cy="391493"/>
          </a:xfrm>
        </p:spPr>
        <p:txBody>
          <a:bodyPr>
            <a:normAutofit/>
          </a:bodyPr>
          <a:lstStyle/>
          <a:p>
            <a:pPr algn="l"/>
            <a:r>
              <a:rPr lang="en-US" sz="2000" dirty="0">
                <a:solidFill>
                  <a:schemeClr val="bg1"/>
                </a:solidFill>
                <a:latin typeface="Segoe UI" panose="020B0502040204020203" pitchFamily="34" charset="0"/>
                <a:cs typeface="Segoe UI" panose="020B0502040204020203" pitchFamily="34" charset="0"/>
              </a:rPr>
              <a:t>Please take a seat, we’ll start shortly</a:t>
            </a:r>
          </a:p>
        </p:txBody>
      </p:sp>
    </p:spTree>
    <p:extLst>
      <p:ext uri="{BB962C8B-B14F-4D97-AF65-F5344CB8AC3E}">
        <p14:creationId xmlns:p14="http://schemas.microsoft.com/office/powerpoint/2010/main" val="4355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86DBA-27DF-4A90-A6B6-700AC8D4BE2D}"/>
              </a:ext>
            </a:extLst>
          </p:cNvPr>
          <p:cNvSpPr>
            <a:spLocks noGrp="1"/>
          </p:cNvSpPr>
          <p:nvPr>
            <p:ph idx="1"/>
          </p:nvPr>
        </p:nvSpPr>
        <p:spPr>
          <a:xfrm>
            <a:off x="1741013" y="1520048"/>
            <a:ext cx="7886700" cy="3263504"/>
          </a:xfrm>
        </p:spPr>
        <p:txBody>
          <a:bodyPr>
            <a:normAutofit/>
          </a:bodyPr>
          <a:lstStyle/>
          <a:p>
            <a:pPr marL="0" indent="0">
              <a:buNone/>
            </a:pPr>
            <a:r>
              <a:rPr lang="en-IN" sz="6000" dirty="0"/>
              <a:t>What’s Next?</a:t>
            </a:r>
          </a:p>
          <a:p>
            <a:pPr marL="0" indent="0">
              <a:buNone/>
            </a:pPr>
            <a:r>
              <a:rPr lang="en-IN" sz="6000" dirty="0"/>
              <a:t>Do some Hands-On</a:t>
            </a:r>
          </a:p>
        </p:txBody>
      </p:sp>
    </p:spTree>
    <p:extLst>
      <p:ext uri="{BB962C8B-B14F-4D97-AF65-F5344CB8AC3E}">
        <p14:creationId xmlns:p14="http://schemas.microsoft.com/office/powerpoint/2010/main" val="3863471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D8A694-ADC1-414B-A52B-B15B02D34243}"/>
              </a:ext>
            </a:extLst>
          </p:cNvPr>
          <p:cNvPicPr>
            <a:picLocks noChangeAspect="1"/>
          </p:cNvPicPr>
          <p:nvPr/>
        </p:nvPicPr>
        <p:blipFill>
          <a:blip r:embed="rId2"/>
          <a:stretch>
            <a:fillRect/>
          </a:stretch>
        </p:blipFill>
        <p:spPr>
          <a:xfrm>
            <a:off x="999241" y="716437"/>
            <a:ext cx="7117238" cy="4003446"/>
          </a:xfrm>
          <a:prstGeom prst="rect">
            <a:avLst/>
          </a:prstGeom>
        </p:spPr>
      </p:pic>
      <p:sp>
        <p:nvSpPr>
          <p:cNvPr id="6" name="Title 1">
            <a:extLst>
              <a:ext uri="{FF2B5EF4-FFF2-40B4-BE49-F238E27FC236}">
                <a16:creationId xmlns:a16="http://schemas.microsoft.com/office/drawing/2014/main" id="{5B7C5DBC-83A1-4533-99CF-E7AC797BBCF3}"/>
              </a:ext>
            </a:extLst>
          </p:cNvPr>
          <p:cNvSpPr>
            <a:spLocks noGrp="1"/>
          </p:cNvSpPr>
          <p:nvPr>
            <p:ph type="title"/>
          </p:nvPr>
        </p:nvSpPr>
        <p:spPr>
          <a:xfrm>
            <a:off x="411996" y="-103704"/>
            <a:ext cx="7886700" cy="994172"/>
          </a:xfrm>
        </p:spPr>
        <p:txBody>
          <a:bodyPr/>
          <a:lstStyle/>
          <a:p>
            <a:r>
              <a:rPr lang="en-US" dirty="0">
                <a:solidFill>
                  <a:schemeClr val="bg1"/>
                </a:solidFill>
              </a:rPr>
              <a:t>Go to Github.com</a:t>
            </a:r>
          </a:p>
        </p:txBody>
      </p:sp>
    </p:spTree>
    <p:extLst>
      <p:ext uri="{BB962C8B-B14F-4D97-AF65-F5344CB8AC3E}">
        <p14:creationId xmlns:p14="http://schemas.microsoft.com/office/powerpoint/2010/main" val="1267898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8D45D29-4F2A-4D1E-BBE3-587798C9AB22}"/>
              </a:ext>
            </a:extLst>
          </p:cNvPr>
          <p:cNvSpPr txBox="1">
            <a:spLocks/>
          </p:cNvSpPr>
          <p:nvPr/>
        </p:nvSpPr>
        <p:spPr>
          <a:xfrm>
            <a:off x="411996" y="-103704"/>
            <a:ext cx="7886700" cy="9941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a:solidFill>
                  <a:schemeClr val="bg1"/>
                </a:solidFill>
              </a:rPr>
              <a:t>Fork the Repository and Get the Codes </a:t>
            </a:r>
            <a:r>
              <a:rPr lang="en-US" dirty="0">
                <a:solidFill>
                  <a:schemeClr val="bg1"/>
                </a:solidFill>
                <a:sym typeface="Wingdings" panose="05000000000000000000" pitchFamily="2" charset="2"/>
              </a:rPr>
              <a:t></a:t>
            </a:r>
            <a:endParaRPr lang="en-US" dirty="0">
              <a:solidFill>
                <a:schemeClr val="bg1"/>
              </a:solidFill>
            </a:endParaRPr>
          </a:p>
        </p:txBody>
      </p:sp>
      <p:pic>
        <p:nvPicPr>
          <p:cNvPr id="5" name="Picture 4">
            <a:extLst>
              <a:ext uri="{FF2B5EF4-FFF2-40B4-BE49-F238E27FC236}">
                <a16:creationId xmlns:a16="http://schemas.microsoft.com/office/drawing/2014/main" id="{ABE5EE63-914B-4F1D-8803-8B0FDEEF7272}"/>
              </a:ext>
            </a:extLst>
          </p:cNvPr>
          <p:cNvPicPr>
            <a:picLocks noChangeAspect="1"/>
          </p:cNvPicPr>
          <p:nvPr/>
        </p:nvPicPr>
        <p:blipFill rotWithShape="1">
          <a:blip r:embed="rId2"/>
          <a:srcRect l="323" r="2311" b="11697"/>
          <a:stretch/>
        </p:blipFill>
        <p:spPr>
          <a:xfrm>
            <a:off x="716436" y="604854"/>
            <a:ext cx="7711127" cy="3933791"/>
          </a:xfrm>
          <a:prstGeom prst="rect">
            <a:avLst/>
          </a:prstGeom>
        </p:spPr>
      </p:pic>
      <p:sp>
        <p:nvSpPr>
          <p:cNvPr id="10" name="Flowchart: Connector 9">
            <a:extLst>
              <a:ext uri="{FF2B5EF4-FFF2-40B4-BE49-F238E27FC236}">
                <a16:creationId xmlns:a16="http://schemas.microsoft.com/office/drawing/2014/main" id="{5216B292-6AB8-4B35-8CA5-8A68F513C7BA}"/>
              </a:ext>
            </a:extLst>
          </p:cNvPr>
          <p:cNvSpPr/>
          <p:nvPr/>
        </p:nvSpPr>
        <p:spPr>
          <a:xfrm>
            <a:off x="7632981" y="1017212"/>
            <a:ext cx="794582" cy="750439"/>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47908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4D4DCB-8A9E-4278-A4FC-7880C59B7A00}"/>
              </a:ext>
            </a:extLst>
          </p:cNvPr>
          <p:cNvSpPr>
            <a:spLocks noGrp="1"/>
          </p:cNvSpPr>
          <p:nvPr>
            <p:ph type="ctrTitle"/>
          </p:nvPr>
        </p:nvSpPr>
        <p:spPr>
          <a:xfrm>
            <a:off x="1143000" y="1359932"/>
            <a:ext cx="7315200" cy="1897618"/>
          </a:xfrm>
        </p:spPr>
        <p:txBody>
          <a:bodyPr/>
          <a:lstStyle/>
          <a:p>
            <a:r>
              <a:rPr lang="en-US" dirty="0"/>
              <a:t>Got the Codes in your account?</a:t>
            </a:r>
          </a:p>
        </p:txBody>
      </p:sp>
    </p:spTree>
    <p:extLst>
      <p:ext uri="{BB962C8B-B14F-4D97-AF65-F5344CB8AC3E}">
        <p14:creationId xmlns:p14="http://schemas.microsoft.com/office/powerpoint/2010/main" val="322253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4D4DCB-8A9E-4278-A4FC-7880C59B7A00}"/>
              </a:ext>
            </a:extLst>
          </p:cNvPr>
          <p:cNvSpPr>
            <a:spLocks noGrp="1"/>
          </p:cNvSpPr>
          <p:nvPr>
            <p:ph type="ctrTitle"/>
          </p:nvPr>
        </p:nvSpPr>
        <p:spPr>
          <a:xfrm>
            <a:off x="1143000" y="1359932"/>
            <a:ext cx="7315200" cy="2023348"/>
          </a:xfrm>
        </p:spPr>
        <p:txBody>
          <a:bodyPr/>
          <a:lstStyle/>
          <a:p>
            <a:r>
              <a:rPr lang="en-US" dirty="0"/>
              <a:t>What is distributed networking?</a:t>
            </a:r>
          </a:p>
        </p:txBody>
      </p:sp>
    </p:spTree>
    <p:extLst>
      <p:ext uri="{BB962C8B-B14F-4D97-AF65-F5344CB8AC3E}">
        <p14:creationId xmlns:p14="http://schemas.microsoft.com/office/powerpoint/2010/main" val="84008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4D4DCB-8A9E-4278-A4FC-7880C59B7A00}"/>
              </a:ext>
            </a:extLst>
          </p:cNvPr>
          <p:cNvSpPr>
            <a:spLocks noGrp="1"/>
          </p:cNvSpPr>
          <p:nvPr>
            <p:ph type="ctrTitle"/>
          </p:nvPr>
        </p:nvSpPr>
        <p:spPr>
          <a:xfrm>
            <a:off x="1024759" y="1441835"/>
            <a:ext cx="7315200" cy="2023348"/>
          </a:xfrm>
        </p:spPr>
        <p:txBody>
          <a:bodyPr/>
          <a:lstStyle/>
          <a:p>
            <a:r>
              <a:rPr lang="en-US" dirty="0"/>
              <a:t>So you think about Distributed Networking?</a:t>
            </a:r>
          </a:p>
        </p:txBody>
      </p:sp>
    </p:spTree>
    <p:extLst>
      <p:ext uri="{BB962C8B-B14F-4D97-AF65-F5344CB8AC3E}">
        <p14:creationId xmlns:p14="http://schemas.microsoft.com/office/powerpoint/2010/main" val="1827724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2D23AE-A598-4198-9899-293AC4241384}"/>
              </a:ext>
            </a:extLst>
          </p:cNvPr>
          <p:cNvSpPr>
            <a:spLocks noGrp="1"/>
          </p:cNvSpPr>
          <p:nvPr>
            <p:ph idx="1"/>
          </p:nvPr>
        </p:nvSpPr>
        <p:spPr/>
        <p:txBody>
          <a:bodyPr>
            <a:normAutofit/>
          </a:bodyPr>
          <a:lstStyle/>
          <a:p>
            <a:pPr marL="0" indent="0" algn="just">
              <a:buNone/>
            </a:pPr>
            <a:r>
              <a:rPr lang="en-US" b="1" dirty="0"/>
              <a:t>Distributed networking</a:t>
            </a:r>
            <a:r>
              <a:rPr lang="en-US" dirty="0"/>
              <a:t>, used in </a:t>
            </a:r>
            <a:r>
              <a:rPr lang="en-US" b="1" dirty="0"/>
              <a:t>distributed</a:t>
            </a:r>
            <a:r>
              <a:rPr lang="en-US" dirty="0"/>
              <a:t> computing, is the </a:t>
            </a:r>
            <a:r>
              <a:rPr lang="en-US" b="1" dirty="0"/>
              <a:t>network</a:t>
            </a:r>
            <a:r>
              <a:rPr lang="en-US" dirty="0"/>
              <a:t> system over which computer programming, software, and its data are spread out across more than one computer, but communicate complex messages through their nodes (computers), and are dependent upon each other.</a:t>
            </a:r>
          </a:p>
        </p:txBody>
      </p:sp>
      <p:sp>
        <p:nvSpPr>
          <p:cNvPr id="3" name="Title 2">
            <a:extLst>
              <a:ext uri="{FF2B5EF4-FFF2-40B4-BE49-F238E27FC236}">
                <a16:creationId xmlns:a16="http://schemas.microsoft.com/office/drawing/2014/main" id="{6266C991-4BB8-4D87-82F6-EA385ADC767E}"/>
              </a:ext>
            </a:extLst>
          </p:cNvPr>
          <p:cNvSpPr>
            <a:spLocks noGrp="1"/>
          </p:cNvSpPr>
          <p:nvPr>
            <p:ph type="title"/>
          </p:nvPr>
        </p:nvSpPr>
        <p:spPr/>
        <p:txBody>
          <a:bodyPr>
            <a:normAutofit fontScale="90000"/>
          </a:bodyPr>
          <a:lstStyle/>
          <a:p>
            <a:r>
              <a:rPr lang="en-US" dirty="0"/>
              <a:t>What is Distributed Networking?</a:t>
            </a:r>
          </a:p>
        </p:txBody>
      </p:sp>
    </p:spTree>
    <p:extLst>
      <p:ext uri="{BB962C8B-B14F-4D97-AF65-F5344CB8AC3E}">
        <p14:creationId xmlns:p14="http://schemas.microsoft.com/office/powerpoint/2010/main" val="2447662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BB70A7-112C-4AE1-AF9A-3950B8BC00A3}"/>
              </a:ext>
            </a:extLst>
          </p:cNvPr>
          <p:cNvSpPr>
            <a:spLocks noGrp="1"/>
          </p:cNvSpPr>
          <p:nvPr>
            <p:ph type="title"/>
          </p:nvPr>
        </p:nvSpPr>
        <p:spPr/>
        <p:txBody>
          <a:bodyPr>
            <a:normAutofit fontScale="90000"/>
          </a:bodyPr>
          <a:lstStyle/>
          <a:p>
            <a:r>
              <a:rPr lang="en-US" spc="-5" dirty="0"/>
              <a:t>How </a:t>
            </a:r>
            <a:r>
              <a:rPr lang="en-US" dirty="0"/>
              <a:t>do </a:t>
            </a:r>
            <a:r>
              <a:rPr lang="en-US" spc="-5" dirty="0"/>
              <a:t>mobile phones</a:t>
            </a:r>
            <a:r>
              <a:rPr lang="en-US" spc="-25" dirty="0"/>
              <a:t> </a:t>
            </a:r>
            <a:r>
              <a:rPr lang="en-US" spc="-5" dirty="0"/>
              <a:t>work?</a:t>
            </a:r>
            <a:endParaRPr lang="en-IN" dirty="0"/>
          </a:p>
        </p:txBody>
      </p:sp>
      <p:sp>
        <p:nvSpPr>
          <p:cNvPr id="5" name="object 3">
            <a:extLst>
              <a:ext uri="{FF2B5EF4-FFF2-40B4-BE49-F238E27FC236}">
                <a16:creationId xmlns:a16="http://schemas.microsoft.com/office/drawing/2014/main" id="{301C3C95-1CC0-4B88-90B6-0B3EF39441F8}"/>
              </a:ext>
            </a:extLst>
          </p:cNvPr>
          <p:cNvSpPr txBox="1"/>
          <p:nvPr/>
        </p:nvSpPr>
        <p:spPr>
          <a:xfrm>
            <a:off x="256167" y="747479"/>
            <a:ext cx="7548880" cy="995680"/>
          </a:xfrm>
          <a:prstGeom prst="rect">
            <a:avLst/>
          </a:prstGeom>
        </p:spPr>
        <p:txBody>
          <a:bodyPr vert="horz" wrap="square" lIns="0" tIns="3302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55600" marR="5080" indent="-342900">
              <a:lnSpc>
                <a:spcPts val="3800"/>
              </a:lnSpc>
              <a:spcBef>
                <a:spcPts val="260"/>
              </a:spcBef>
              <a:buFont typeface="Arial"/>
              <a:buChar char="•"/>
              <a:tabLst>
                <a:tab pos="354965" algn="l"/>
                <a:tab pos="355600" algn="l"/>
              </a:tabLst>
            </a:pPr>
            <a:r>
              <a:rPr sz="3200" dirty="0">
                <a:latin typeface="Calibri"/>
                <a:cs typeface="Calibri"/>
              </a:rPr>
              <a:t>Cellular base </a:t>
            </a:r>
            <a:r>
              <a:rPr sz="3200" spc="-5" dirty="0">
                <a:latin typeface="Calibri"/>
                <a:cs typeface="Calibri"/>
              </a:rPr>
              <a:t>stations (antennas </a:t>
            </a:r>
            <a:r>
              <a:rPr sz="3200" dirty="0">
                <a:latin typeface="Calibri"/>
                <a:cs typeface="Calibri"/>
              </a:rPr>
              <a:t>+ </a:t>
            </a:r>
            <a:r>
              <a:rPr sz="3200" spc="-5" dirty="0">
                <a:latin typeface="Calibri"/>
                <a:cs typeface="Calibri"/>
              </a:rPr>
              <a:t>cpu) with  hexagonal </a:t>
            </a:r>
            <a:r>
              <a:rPr sz="3200" dirty="0">
                <a:latin typeface="Calibri"/>
                <a:cs typeface="Calibri"/>
              </a:rPr>
              <a:t>cells</a:t>
            </a:r>
          </a:p>
        </p:txBody>
      </p:sp>
      <p:sp>
        <p:nvSpPr>
          <p:cNvPr id="6" name="object 4">
            <a:extLst>
              <a:ext uri="{FF2B5EF4-FFF2-40B4-BE49-F238E27FC236}">
                <a16:creationId xmlns:a16="http://schemas.microsoft.com/office/drawing/2014/main" id="{321F794F-1C5D-4897-A275-ED08E514B133}"/>
              </a:ext>
            </a:extLst>
          </p:cNvPr>
          <p:cNvSpPr/>
          <p:nvPr/>
        </p:nvSpPr>
        <p:spPr>
          <a:xfrm>
            <a:off x="3846831" y="1743160"/>
            <a:ext cx="3981216" cy="2956432"/>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51749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010" y="108007"/>
            <a:ext cx="5254102" cy="516561"/>
          </a:xfrm>
          <a:prstGeom prst="rect">
            <a:avLst/>
          </a:prstGeom>
        </p:spPr>
        <p:txBody>
          <a:bodyPr vert="horz" wrap="square" lIns="0" tIns="8645" rIns="0" bIns="0" rtlCol="0" anchor="ctr">
            <a:spAutoFit/>
          </a:bodyPr>
          <a:lstStyle/>
          <a:p>
            <a:pPr marL="8645">
              <a:lnSpc>
                <a:spcPct val="100000"/>
              </a:lnSpc>
              <a:spcBef>
                <a:spcPts val="68"/>
              </a:spcBef>
            </a:pPr>
            <a:r>
              <a:rPr dirty="0">
                <a:solidFill>
                  <a:schemeClr val="bg1"/>
                </a:solidFill>
              </a:rPr>
              <a:t>Channel</a:t>
            </a:r>
            <a:r>
              <a:rPr spc="-34" dirty="0">
                <a:solidFill>
                  <a:schemeClr val="bg1"/>
                </a:solidFill>
              </a:rPr>
              <a:t> </a:t>
            </a:r>
            <a:r>
              <a:rPr spc="-3" dirty="0">
                <a:solidFill>
                  <a:schemeClr val="bg1"/>
                </a:solidFill>
              </a:rPr>
              <a:t>assignments</a:t>
            </a:r>
          </a:p>
        </p:txBody>
      </p:sp>
      <p:sp>
        <p:nvSpPr>
          <p:cNvPr id="3" name="object 3"/>
          <p:cNvSpPr txBox="1"/>
          <p:nvPr/>
        </p:nvSpPr>
        <p:spPr>
          <a:xfrm>
            <a:off x="643451" y="1062254"/>
            <a:ext cx="5398514" cy="2763330"/>
          </a:xfrm>
          <a:prstGeom prst="rect">
            <a:avLst/>
          </a:prstGeom>
        </p:spPr>
        <p:txBody>
          <a:bodyPr vert="horz" wrap="square" lIns="0" tIns="8645" rIns="0" bIns="0" rtlCol="0">
            <a:spAutoFit/>
          </a:bodyPr>
          <a:lstStyle/>
          <a:p>
            <a:pPr marL="242057" indent="-233412">
              <a:lnSpc>
                <a:spcPts val="2600"/>
              </a:lnSpc>
              <a:spcBef>
                <a:spcPts val="68"/>
              </a:spcBef>
              <a:buFont typeface="Arial"/>
              <a:buChar char="•"/>
              <a:tabLst>
                <a:tab pos="241625" algn="l"/>
                <a:tab pos="242057" algn="l"/>
              </a:tabLst>
            </a:pPr>
            <a:r>
              <a:rPr sz="2800" spc="-3" dirty="0">
                <a:latin typeface="Calibri"/>
                <a:cs typeface="Calibri"/>
              </a:rPr>
              <a:t>Each </a:t>
            </a:r>
            <a:r>
              <a:rPr sz="2800" dirty="0">
                <a:latin typeface="Calibri"/>
                <a:cs typeface="Calibri"/>
              </a:rPr>
              <a:t>base </a:t>
            </a:r>
            <a:r>
              <a:rPr sz="2800" spc="-3" dirty="0">
                <a:latin typeface="Calibri"/>
                <a:cs typeface="Calibri"/>
              </a:rPr>
              <a:t>station </a:t>
            </a:r>
            <a:r>
              <a:rPr sz="2800" dirty="0">
                <a:latin typeface="Calibri"/>
                <a:cs typeface="Calibri"/>
              </a:rPr>
              <a:t>uses a set</a:t>
            </a:r>
            <a:r>
              <a:rPr sz="2800" spc="-3" dirty="0">
                <a:latin typeface="Calibri"/>
                <a:cs typeface="Calibri"/>
              </a:rPr>
              <a:t> of</a:t>
            </a:r>
            <a:endParaRPr sz="2800" dirty="0">
              <a:latin typeface="Calibri"/>
              <a:cs typeface="Calibri"/>
            </a:endParaRPr>
          </a:p>
          <a:p>
            <a:pPr marL="242057" marR="3458">
              <a:lnSpc>
                <a:spcPts val="2587"/>
              </a:lnSpc>
              <a:spcBef>
                <a:spcPts val="95"/>
              </a:spcBef>
            </a:pPr>
            <a:r>
              <a:rPr sz="2800" dirty="0">
                <a:latin typeface="Calibri"/>
                <a:cs typeface="Calibri"/>
              </a:rPr>
              <a:t>“channels” </a:t>
            </a:r>
            <a:r>
              <a:rPr sz="2800" spc="-3" dirty="0">
                <a:latin typeface="Calibri"/>
                <a:cs typeface="Calibri"/>
              </a:rPr>
              <a:t>(e.g. frequencies) </a:t>
            </a:r>
            <a:r>
              <a:rPr sz="2800" dirty="0">
                <a:latin typeface="Calibri"/>
                <a:cs typeface="Calibri"/>
              </a:rPr>
              <a:t>to </a:t>
            </a:r>
            <a:r>
              <a:rPr sz="2800" spc="-3" dirty="0">
                <a:latin typeface="Calibri"/>
                <a:cs typeface="Calibri"/>
              </a:rPr>
              <a:t>communicate  with mobile nodes </a:t>
            </a:r>
            <a:r>
              <a:rPr sz="2800" dirty="0">
                <a:latin typeface="Calibri"/>
                <a:cs typeface="Calibri"/>
              </a:rPr>
              <a:t>in its</a:t>
            </a:r>
            <a:r>
              <a:rPr sz="2800" spc="3" dirty="0">
                <a:latin typeface="Calibri"/>
                <a:cs typeface="Calibri"/>
              </a:rPr>
              <a:t> </a:t>
            </a:r>
            <a:r>
              <a:rPr sz="2800" dirty="0">
                <a:latin typeface="Calibri"/>
                <a:cs typeface="Calibri"/>
              </a:rPr>
              <a:t>cell</a:t>
            </a:r>
          </a:p>
          <a:p>
            <a:pPr marL="242057" marR="835529" indent="-233412">
              <a:spcBef>
                <a:spcPts val="480"/>
              </a:spcBef>
              <a:buFont typeface="Arial"/>
              <a:buChar char="•"/>
              <a:tabLst>
                <a:tab pos="241625" algn="l"/>
                <a:tab pos="242057" algn="l"/>
              </a:tabLst>
            </a:pPr>
            <a:r>
              <a:rPr sz="2800" dirty="0">
                <a:latin typeface="Calibri"/>
                <a:cs typeface="Calibri"/>
              </a:rPr>
              <a:t>Usually </a:t>
            </a:r>
            <a:r>
              <a:rPr sz="2800" spc="-3" dirty="0">
                <a:latin typeface="Calibri"/>
                <a:cs typeface="Calibri"/>
              </a:rPr>
              <a:t>adjacent </a:t>
            </a:r>
            <a:r>
              <a:rPr sz="2800" dirty="0">
                <a:latin typeface="Calibri"/>
                <a:cs typeface="Calibri"/>
              </a:rPr>
              <a:t>cells do </a:t>
            </a:r>
            <a:r>
              <a:rPr sz="2800" spc="-3" dirty="0">
                <a:latin typeface="Calibri"/>
                <a:cs typeface="Calibri"/>
              </a:rPr>
              <a:t>not </a:t>
            </a:r>
            <a:r>
              <a:rPr sz="2800" dirty="0">
                <a:latin typeface="Calibri"/>
                <a:cs typeface="Calibri"/>
              </a:rPr>
              <a:t>use</a:t>
            </a:r>
            <a:r>
              <a:rPr sz="2800" spc="-20" dirty="0">
                <a:latin typeface="Calibri"/>
                <a:cs typeface="Calibri"/>
              </a:rPr>
              <a:t> </a:t>
            </a:r>
            <a:r>
              <a:rPr sz="2800" spc="-3" dirty="0">
                <a:latin typeface="Calibri"/>
                <a:cs typeface="Calibri"/>
              </a:rPr>
              <a:t>same  </a:t>
            </a:r>
            <a:r>
              <a:rPr sz="2800" dirty="0">
                <a:latin typeface="Calibri"/>
                <a:cs typeface="Calibri"/>
              </a:rPr>
              <a:t>channel</a:t>
            </a:r>
          </a:p>
          <a:p>
            <a:pPr marL="319861">
              <a:spcBef>
                <a:spcPts val="425"/>
              </a:spcBef>
            </a:pPr>
            <a:r>
              <a:rPr sz="2800" dirty="0">
                <a:latin typeface="Arial"/>
                <a:cs typeface="Arial"/>
              </a:rPr>
              <a:t>– </a:t>
            </a:r>
            <a:r>
              <a:rPr sz="2800" dirty="0">
                <a:latin typeface="Calibri"/>
                <a:cs typeface="Calibri"/>
              </a:rPr>
              <a:t>To </a:t>
            </a:r>
            <a:r>
              <a:rPr sz="2800" spc="-3" dirty="0">
                <a:latin typeface="Calibri"/>
                <a:cs typeface="Calibri"/>
              </a:rPr>
              <a:t>avoid</a:t>
            </a:r>
            <a:r>
              <a:rPr sz="2800" spc="-65" dirty="0">
                <a:latin typeface="Calibri"/>
                <a:cs typeface="Calibri"/>
              </a:rPr>
              <a:t> </a:t>
            </a:r>
            <a:r>
              <a:rPr sz="2800" spc="-3" dirty="0">
                <a:latin typeface="Calibri"/>
                <a:cs typeface="Calibri"/>
              </a:rPr>
              <a:t>interference</a:t>
            </a:r>
            <a:endParaRPr sz="2800" dirty="0">
              <a:latin typeface="Calibri"/>
              <a:cs typeface="Calibri"/>
            </a:endParaRPr>
          </a:p>
        </p:txBody>
      </p:sp>
      <p:sp>
        <p:nvSpPr>
          <p:cNvPr id="4" name="object 4"/>
          <p:cNvSpPr/>
          <p:nvPr/>
        </p:nvSpPr>
        <p:spPr>
          <a:xfrm>
            <a:off x="5858540" y="2200941"/>
            <a:ext cx="2762235" cy="2254034"/>
          </a:xfrm>
          <a:prstGeom prst="rect">
            <a:avLst/>
          </a:prstGeom>
          <a:blipFill>
            <a:blip r:embed="rId2" cstate="print"/>
            <a:stretch>
              <a:fillRect/>
            </a:stretch>
          </a:blipFill>
        </p:spPr>
        <p:txBody>
          <a:bodyPr wrap="square" lIns="0" tIns="0" rIns="0" bIns="0" rtlCol="0"/>
          <a:lstStyle/>
          <a:p>
            <a:endParaRPr sz="1225"/>
          </a:p>
        </p:txBody>
      </p:sp>
      <p:sp>
        <p:nvSpPr>
          <p:cNvPr id="5" name="object 5"/>
          <p:cNvSpPr txBox="1">
            <a:spLocks noGrp="1"/>
          </p:cNvSpPr>
          <p:nvPr>
            <p:ph type="ftr" sz="quarter" idx="5"/>
          </p:nvPr>
        </p:nvSpPr>
        <p:spPr>
          <a:xfrm>
            <a:off x="4055782" y="6798343"/>
            <a:ext cx="2583815" cy="196215"/>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98989"/>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8645">
              <a:lnSpc>
                <a:spcPts val="970"/>
              </a:lnSpc>
            </a:pPr>
            <a:r>
              <a:rPr lang="en-IN" spc="-5"/>
              <a:t>Distributed Systems, </a:t>
            </a:r>
            <a:r>
              <a:rPr lang="en-IN"/>
              <a:t>Edinburgh,</a:t>
            </a:r>
            <a:r>
              <a:rPr lang="en-IN" spc="-15"/>
              <a:t> </a:t>
            </a:r>
            <a:r>
              <a:rPr lang="en-IN"/>
              <a:t>2014</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5048" y="141540"/>
            <a:ext cx="3775234" cy="517449"/>
          </a:xfrm>
          <a:prstGeom prst="rect">
            <a:avLst/>
          </a:prstGeom>
        </p:spPr>
        <p:txBody>
          <a:bodyPr vert="horz" wrap="square" lIns="0" tIns="9525" rIns="0" bIns="0" rtlCol="0" anchor="ctr">
            <a:spAutoFit/>
          </a:bodyPr>
          <a:lstStyle/>
          <a:p>
            <a:pPr marL="9525">
              <a:lnSpc>
                <a:spcPct val="100000"/>
              </a:lnSpc>
              <a:spcBef>
                <a:spcPts val="75"/>
              </a:spcBef>
            </a:pPr>
            <a:r>
              <a:rPr spc="-4" dirty="0">
                <a:solidFill>
                  <a:schemeClr val="bg1"/>
                </a:solidFill>
              </a:rPr>
              <a:t>Wireless</a:t>
            </a:r>
            <a:r>
              <a:rPr spc="-41" dirty="0"/>
              <a:t> </a:t>
            </a:r>
            <a:r>
              <a:rPr spc="-4" dirty="0">
                <a:solidFill>
                  <a:schemeClr val="bg1"/>
                </a:solidFill>
              </a:rPr>
              <a:t>Networks</a:t>
            </a:r>
          </a:p>
        </p:txBody>
      </p:sp>
      <p:sp>
        <p:nvSpPr>
          <p:cNvPr id="3" name="object 3"/>
          <p:cNvSpPr txBox="1"/>
          <p:nvPr/>
        </p:nvSpPr>
        <p:spPr>
          <a:xfrm>
            <a:off x="471442" y="853713"/>
            <a:ext cx="179139" cy="225062"/>
          </a:xfrm>
          <a:prstGeom prst="rect">
            <a:avLst/>
          </a:prstGeom>
        </p:spPr>
        <p:txBody>
          <a:bodyPr vert="horz" wrap="square" lIns="0" tIns="9525" rIns="0" bIns="0" rtlCol="0">
            <a:spAutoFit/>
          </a:bodyPr>
          <a:lstStyle/>
          <a:p>
            <a:pPr marL="9525">
              <a:spcBef>
                <a:spcPts val="75"/>
              </a:spcBef>
            </a:pPr>
            <a:r>
              <a:rPr sz="1400" spc="-439" dirty="0">
                <a:solidFill>
                  <a:srgbClr val="FF0000"/>
                </a:solidFill>
                <a:latin typeface="Symbol"/>
                <a:cs typeface="Symbol"/>
              </a:rPr>
              <a:t></a:t>
            </a:r>
            <a:endParaRPr sz="1400">
              <a:latin typeface="Symbol"/>
              <a:cs typeface="Symbol"/>
            </a:endParaRPr>
          </a:p>
        </p:txBody>
      </p:sp>
      <p:sp>
        <p:nvSpPr>
          <p:cNvPr id="4" name="object 4"/>
          <p:cNvSpPr txBox="1"/>
          <p:nvPr/>
        </p:nvSpPr>
        <p:spPr>
          <a:xfrm>
            <a:off x="728617" y="872763"/>
            <a:ext cx="8687859" cy="225062"/>
          </a:xfrm>
          <a:prstGeom prst="rect">
            <a:avLst/>
          </a:prstGeom>
        </p:spPr>
        <p:txBody>
          <a:bodyPr vert="horz" wrap="square" lIns="0" tIns="9525" rIns="0" bIns="0" rtlCol="0">
            <a:spAutoFit/>
          </a:bodyPr>
          <a:lstStyle/>
          <a:p>
            <a:pPr marL="9525">
              <a:spcBef>
                <a:spcPts val="75"/>
              </a:spcBef>
            </a:pPr>
            <a:r>
              <a:rPr sz="1400" dirty="0">
                <a:solidFill>
                  <a:srgbClr val="FF0000"/>
                </a:solidFill>
                <a:latin typeface="Times New Roman"/>
                <a:cs typeface="Times New Roman"/>
              </a:rPr>
              <a:t>Need: </a:t>
            </a:r>
            <a:r>
              <a:rPr sz="1400" spc="-4" dirty="0">
                <a:latin typeface="Times New Roman"/>
                <a:cs typeface="Times New Roman"/>
              </a:rPr>
              <a:t>Access </a:t>
            </a:r>
            <a:r>
              <a:rPr sz="1400" dirty="0">
                <a:latin typeface="Times New Roman"/>
                <a:cs typeface="Times New Roman"/>
              </a:rPr>
              <a:t>computing and communication </a:t>
            </a:r>
            <a:r>
              <a:rPr sz="1400" spc="-4" dirty="0">
                <a:latin typeface="Times New Roman"/>
                <a:cs typeface="Times New Roman"/>
              </a:rPr>
              <a:t>services, </a:t>
            </a:r>
            <a:r>
              <a:rPr sz="1400" spc="4" dirty="0">
                <a:solidFill>
                  <a:srgbClr val="980000"/>
                </a:solidFill>
                <a:latin typeface="Times New Roman"/>
                <a:cs typeface="Times New Roman"/>
              </a:rPr>
              <a:t>on </a:t>
            </a:r>
            <a:r>
              <a:rPr sz="1400" dirty="0">
                <a:solidFill>
                  <a:srgbClr val="980000"/>
                </a:solidFill>
                <a:latin typeface="Times New Roman"/>
                <a:cs typeface="Times New Roman"/>
              </a:rPr>
              <a:t>the</a:t>
            </a:r>
            <a:r>
              <a:rPr sz="1400" spc="49" dirty="0">
                <a:solidFill>
                  <a:srgbClr val="980000"/>
                </a:solidFill>
                <a:latin typeface="Times New Roman"/>
                <a:cs typeface="Times New Roman"/>
              </a:rPr>
              <a:t> </a:t>
            </a:r>
            <a:r>
              <a:rPr sz="1400" spc="4" dirty="0">
                <a:solidFill>
                  <a:srgbClr val="980000"/>
                </a:solidFill>
                <a:latin typeface="Times New Roman"/>
                <a:cs typeface="Times New Roman"/>
              </a:rPr>
              <a:t>move</a:t>
            </a:r>
            <a:endParaRPr sz="1400">
              <a:latin typeface="Times New Roman"/>
              <a:cs typeface="Times New Roman"/>
            </a:endParaRPr>
          </a:p>
        </p:txBody>
      </p:sp>
      <p:sp>
        <p:nvSpPr>
          <p:cNvPr id="5" name="object 5"/>
          <p:cNvSpPr txBox="1"/>
          <p:nvPr/>
        </p:nvSpPr>
        <p:spPr>
          <a:xfrm>
            <a:off x="471442" y="1406163"/>
            <a:ext cx="179139" cy="225062"/>
          </a:xfrm>
          <a:prstGeom prst="rect">
            <a:avLst/>
          </a:prstGeom>
        </p:spPr>
        <p:txBody>
          <a:bodyPr vert="horz" wrap="square" lIns="0" tIns="9525" rIns="0" bIns="0" rtlCol="0">
            <a:spAutoFit/>
          </a:bodyPr>
          <a:lstStyle/>
          <a:p>
            <a:pPr marL="9525">
              <a:spcBef>
                <a:spcPts val="75"/>
              </a:spcBef>
            </a:pPr>
            <a:r>
              <a:rPr sz="1400" spc="-439" dirty="0">
                <a:solidFill>
                  <a:srgbClr val="FF0000"/>
                </a:solidFill>
                <a:latin typeface="Symbol"/>
                <a:cs typeface="Symbol"/>
              </a:rPr>
              <a:t></a:t>
            </a:r>
            <a:endParaRPr sz="1400">
              <a:latin typeface="Symbol"/>
              <a:cs typeface="Symbol"/>
            </a:endParaRPr>
          </a:p>
        </p:txBody>
      </p:sp>
      <p:sp>
        <p:nvSpPr>
          <p:cNvPr id="6" name="object 6"/>
          <p:cNvSpPr txBox="1"/>
          <p:nvPr/>
        </p:nvSpPr>
        <p:spPr>
          <a:xfrm>
            <a:off x="728617" y="1377587"/>
            <a:ext cx="6865415" cy="527067"/>
          </a:xfrm>
          <a:prstGeom prst="rect">
            <a:avLst/>
          </a:prstGeom>
        </p:spPr>
        <p:txBody>
          <a:bodyPr vert="horz" wrap="square" lIns="0" tIns="57150" rIns="0" bIns="0" rtlCol="0">
            <a:spAutoFit/>
          </a:bodyPr>
          <a:lstStyle/>
          <a:p>
            <a:pPr marL="9525">
              <a:spcBef>
                <a:spcPts val="450"/>
              </a:spcBef>
            </a:pPr>
            <a:r>
              <a:rPr sz="1400" dirty="0">
                <a:latin typeface="Times New Roman"/>
                <a:cs typeface="Times New Roman"/>
              </a:rPr>
              <a:t>Infrastructure­based</a:t>
            </a:r>
            <a:r>
              <a:rPr sz="1400" spc="4" dirty="0">
                <a:latin typeface="Times New Roman"/>
                <a:cs typeface="Times New Roman"/>
              </a:rPr>
              <a:t> </a:t>
            </a:r>
            <a:r>
              <a:rPr sz="1400" dirty="0">
                <a:latin typeface="Times New Roman"/>
                <a:cs typeface="Times New Roman"/>
              </a:rPr>
              <a:t>Networks</a:t>
            </a:r>
          </a:p>
          <a:p>
            <a:pPr marL="95250">
              <a:spcBef>
                <a:spcPts val="338"/>
              </a:spcBef>
              <a:tabLst>
                <a:tab pos="309086" algn="l"/>
              </a:tabLst>
            </a:pPr>
            <a:r>
              <a:rPr sz="1400" baseline="4629" dirty="0">
                <a:latin typeface="Times New Roman"/>
                <a:cs typeface="Times New Roman"/>
              </a:rPr>
              <a:t>–	</a:t>
            </a:r>
            <a:r>
              <a:rPr sz="1400" dirty="0">
                <a:latin typeface="Times New Roman"/>
                <a:cs typeface="Times New Roman"/>
              </a:rPr>
              <a:t>traditional cellular </a:t>
            </a:r>
            <a:r>
              <a:rPr sz="1400" spc="-4" dirty="0">
                <a:latin typeface="Times New Roman"/>
                <a:cs typeface="Times New Roman"/>
              </a:rPr>
              <a:t>systems </a:t>
            </a:r>
            <a:r>
              <a:rPr sz="1400" dirty="0">
                <a:latin typeface="Times New Roman"/>
                <a:cs typeface="Times New Roman"/>
              </a:rPr>
              <a:t>(base </a:t>
            </a:r>
            <a:r>
              <a:rPr sz="1400" spc="-4" dirty="0">
                <a:latin typeface="Times New Roman"/>
                <a:cs typeface="Times New Roman"/>
              </a:rPr>
              <a:t>station</a:t>
            </a:r>
            <a:r>
              <a:rPr sz="1400" spc="49" dirty="0">
                <a:latin typeface="Times New Roman"/>
                <a:cs typeface="Times New Roman"/>
              </a:rPr>
              <a:t> </a:t>
            </a:r>
            <a:r>
              <a:rPr sz="1400" dirty="0">
                <a:latin typeface="Times New Roman"/>
                <a:cs typeface="Times New Roman"/>
              </a:rPr>
              <a:t>infrastructure)</a:t>
            </a:r>
          </a:p>
        </p:txBody>
      </p:sp>
      <p:sp>
        <p:nvSpPr>
          <p:cNvPr id="7" name="object 7"/>
          <p:cNvSpPr txBox="1"/>
          <p:nvPr/>
        </p:nvSpPr>
        <p:spPr>
          <a:xfrm>
            <a:off x="471442" y="2207214"/>
            <a:ext cx="179139" cy="225062"/>
          </a:xfrm>
          <a:prstGeom prst="rect">
            <a:avLst/>
          </a:prstGeom>
        </p:spPr>
        <p:txBody>
          <a:bodyPr vert="horz" wrap="square" lIns="0" tIns="9525" rIns="0" bIns="0" rtlCol="0">
            <a:spAutoFit/>
          </a:bodyPr>
          <a:lstStyle/>
          <a:p>
            <a:pPr marL="9525">
              <a:spcBef>
                <a:spcPts val="75"/>
              </a:spcBef>
            </a:pPr>
            <a:r>
              <a:rPr sz="1400" spc="-439" dirty="0">
                <a:solidFill>
                  <a:srgbClr val="FF0000"/>
                </a:solidFill>
                <a:latin typeface="Symbol"/>
                <a:cs typeface="Symbol"/>
              </a:rPr>
              <a:t></a:t>
            </a:r>
            <a:endParaRPr sz="1400">
              <a:latin typeface="Symbol"/>
              <a:cs typeface="Symbol"/>
            </a:endParaRPr>
          </a:p>
        </p:txBody>
      </p:sp>
      <p:sp>
        <p:nvSpPr>
          <p:cNvPr id="8" name="object 8"/>
          <p:cNvSpPr txBox="1"/>
          <p:nvPr/>
        </p:nvSpPr>
        <p:spPr>
          <a:xfrm>
            <a:off x="728618" y="2226264"/>
            <a:ext cx="2009545" cy="225062"/>
          </a:xfrm>
          <a:prstGeom prst="rect">
            <a:avLst/>
          </a:prstGeom>
        </p:spPr>
        <p:txBody>
          <a:bodyPr vert="horz" wrap="square" lIns="0" tIns="9525" rIns="0" bIns="0" rtlCol="0">
            <a:spAutoFit/>
          </a:bodyPr>
          <a:lstStyle/>
          <a:p>
            <a:pPr marL="9525">
              <a:spcBef>
                <a:spcPts val="75"/>
              </a:spcBef>
            </a:pPr>
            <a:r>
              <a:rPr sz="1400" spc="-4" dirty="0">
                <a:latin typeface="Times New Roman"/>
                <a:cs typeface="Times New Roman"/>
              </a:rPr>
              <a:t>Wireless</a:t>
            </a:r>
            <a:r>
              <a:rPr sz="1400" spc="-34" dirty="0">
                <a:latin typeface="Times New Roman"/>
                <a:cs typeface="Times New Roman"/>
              </a:rPr>
              <a:t> </a:t>
            </a:r>
            <a:r>
              <a:rPr sz="1400" dirty="0">
                <a:latin typeface="Times New Roman"/>
                <a:cs typeface="Times New Roman"/>
              </a:rPr>
              <a:t>LANs</a:t>
            </a:r>
            <a:endParaRPr sz="1400">
              <a:latin typeface="Times New Roman"/>
              <a:cs typeface="Times New Roman"/>
            </a:endParaRPr>
          </a:p>
        </p:txBody>
      </p:sp>
      <p:sp>
        <p:nvSpPr>
          <p:cNvPr id="9" name="object 9"/>
          <p:cNvSpPr txBox="1"/>
          <p:nvPr/>
        </p:nvSpPr>
        <p:spPr>
          <a:xfrm>
            <a:off x="814343" y="2440578"/>
            <a:ext cx="175158" cy="776175"/>
          </a:xfrm>
          <a:prstGeom prst="rect">
            <a:avLst/>
          </a:prstGeom>
        </p:spPr>
        <p:txBody>
          <a:bodyPr vert="horz" wrap="square" lIns="0" tIns="52388" rIns="0" bIns="0" rtlCol="0">
            <a:spAutoFit/>
          </a:bodyPr>
          <a:lstStyle/>
          <a:p>
            <a:pPr marL="9525">
              <a:spcBef>
                <a:spcPts val="413"/>
              </a:spcBef>
            </a:pPr>
            <a:r>
              <a:rPr sz="1400" dirty="0">
                <a:latin typeface="Times New Roman"/>
                <a:cs typeface="Times New Roman"/>
              </a:rPr>
              <a:t>–</a:t>
            </a:r>
            <a:endParaRPr sz="1400">
              <a:latin typeface="Times New Roman"/>
              <a:cs typeface="Times New Roman"/>
            </a:endParaRPr>
          </a:p>
          <a:p>
            <a:pPr marL="9525">
              <a:spcBef>
                <a:spcPts val="338"/>
              </a:spcBef>
            </a:pPr>
            <a:r>
              <a:rPr sz="1400" dirty="0">
                <a:latin typeface="Times New Roman"/>
                <a:cs typeface="Times New Roman"/>
              </a:rPr>
              <a:t>–</a:t>
            </a:r>
            <a:endParaRPr sz="1400">
              <a:latin typeface="Times New Roman"/>
              <a:cs typeface="Times New Roman"/>
            </a:endParaRPr>
          </a:p>
          <a:p>
            <a:pPr marL="9525">
              <a:spcBef>
                <a:spcPts val="338"/>
              </a:spcBef>
            </a:pPr>
            <a:r>
              <a:rPr sz="1400" dirty="0">
                <a:latin typeface="Times New Roman"/>
                <a:cs typeface="Times New Roman"/>
              </a:rPr>
              <a:t>–</a:t>
            </a:r>
            <a:endParaRPr sz="1400">
              <a:latin typeface="Times New Roman"/>
              <a:cs typeface="Times New Roman"/>
            </a:endParaRPr>
          </a:p>
        </p:txBody>
      </p:sp>
      <p:sp>
        <p:nvSpPr>
          <p:cNvPr id="10" name="object 10"/>
          <p:cNvSpPr txBox="1"/>
          <p:nvPr/>
        </p:nvSpPr>
        <p:spPr>
          <a:xfrm>
            <a:off x="1028656" y="2455817"/>
            <a:ext cx="7488023" cy="771173"/>
          </a:xfrm>
          <a:prstGeom prst="rect">
            <a:avLst/>
          </a:prstGeom>
        </p:spPr>
        <p:txBody>
          <a:bodyPr vert="horz" wrap="square" lIns="0" tIns="51435" rIns="0" bIns="0" rtlCol="0">
            <a:spAutoFit/>
          </a:bodyPr>
          <a:lstStyle/>
          <a:p>
            <a:pPr marL="52388">
              <a:spcBef>
                <a:spcPts val="405"/>
              </a:spcBef>
            </a:pPr>
            <a:r>
              <a:rPr sz="1400" dirty="0">
                <a:latin typeface="Times New Roman"/>
                <a:cs typeface="Times New Roman"/>
              </a:rPr>
              <a:t>Infrared </a:t>
            </a:r>
            <a:r>
              <a:rPr sz="1400" spc="-4" dirty="0">
                <a:latin typeface="Times New Roman"/>
                <a:cs typeface="Times New Roman"/>
              </a:rPr>
              <a:t>(IrDA) </a:t>
            </a:r>
            <a:r>
              <a:rPr sz="1400" spc="-8" dirty="0">
                <a:latin typeface="Times New Roman"/>
                <a:cs typeface="Times New Roman"/>
              </a:rPr>
              <a:t>or </a:t>
            </a:r>
            <a:r>
              <a:rPr sz="1400" dirty="0">
                <a:latin typeface="Times New Roman"/>
                <a:cs typeface="Times New Roman"/>
              </a:rPr>
              <a:t>radio links</a:t>
            </a:r>
            <a:r>
              <a:rPr sz="1400" spc="41" dirty="0">
                <a:latin typeface="Times New Roman"/>
                <a:cs typeface="Times New Roman"/>
              </a:rPr>
              <a:t> </a:t>
            </a:r>
            <a:r>
              <a:rPr sz="1400" dirty="0">
                <a:latin typeface="Times New Roman"/>
                <a:cs typeface="Times New Roman"/>
              </a:rPr>
              <a:t>(Wavelan)</a:t>
            </a:r>
            <a:endParaRPr sz="1400">
              <a:latin typeface="Times New Roman"/>
              <a:cs typeface="Times New Roman"/>
            </a:endParaRPr>
          </a:p>
          <a:p>
            <a:pPr marL="9525" marR="3810">
              <a:lnSpc>
                <a:spcPts val="1958"/>
              </a:lnSpc>
              <a:spcBef>
                <a:spcPts val="113"/>
              </a:spcBef>
            </a:pPr>
            <a:r>
              <a:rPr sz="1400" dirty="0">
                <a:latin typeface="Times New Roman"/>
                <a:cs typeface="Times New Roman"/>
              </a:rPr>
              <a:t>very flexible within the reception area; ad­hoc networks </a:t>
            </a:r>
            <a:r>
              <a:rPr sz="1400" spc="-4" dirty="0">
                <a:latin typeface="Times New Roman"/>
                <a:cs typeface="Times New Roman"/>
              </a:rPr>
              <a:t>possible  </a:t>
            </a:r>
            <a:r>
              <a:rPr sz="1400" dirty="0">
                <a:latin typeface="Times New Roman"/>
                <a:cs typeface="Times New Roman"/>
              </a:rPr>
              <a:t>low bandwidth compared to wired </a:t>
            </a:r>
            <a:r>
              <a:rPr sz="1400" spc="-4" dirty="0">
                <a:latin typeface="Times New Roman"/>
                <a:cs typeface="Times New Roman"/>
              </a:rPr>
              <a:t>networks </a:t>
            </a:r>
            <a:r>
              <a:rPr sz="1400" dirty="0">
                <a:latin typeface="Times New Roman"/>
                <a:cs typeface="Times New Roman"/>
              </a:rPr>
              <a:t>(1­10</a:t>
            </a:r>
            <a:r>
              <a:rPr sz="1400" spc="19" dirty="0">
                <a:latin typeface="Times New Roman"/>
                <a:cs typeface="Times New Roman"/>
              </a:rPr>
              <a:t> </a:t>
            </a:r>
            <a:r>
              <a:rPr sz="1400" dirty="0">
                <a:latin typeface="Times New Roman"/>
                <a:cs typeface="Times New Roman"/>
              </a:rPr>
              <a:t>Mbit/s)</a:t>
            </a:r>
            <a:endParaRPr sz="1400">
              <a:latin typeface="Times New Roman"/>
              <a:cs typeface="Times New Roman"/>
            </a:endParaRPr>
          </a:p>
        </p:txBody>
      </p:sp>
      <p:sp>
        <p:nvSpPr>
          <p:cNvPr id="11" name="object 11"/>
          <p:cNvSpPr txBox="1"/>
          <p:nvPr/>
        </p:nvSpPr>
        <p:spPr>
          <a:xfrm>
            <a:off x="471442" y="3504520"/>
            <a:ext cx="179139" cy="225062"/>
          </a:xfrm>
          <a:prstGeom prst="rect">
            <a:avLst/>
          </a:prstGeom>
        </p:spPr>
        <p:txBody>
          <a:bodyPr vert="horz" wrap="square" lIns="0" tIns="9525" rIns="0" bIns="0" rtlCol="0">
            <a:spAutoFit/>
          </a:bodyPr>
          <a:lstStyle/>
          <a:p>
            <a:pPr marL="9525">
              <a:spcBef>
                <a:spcPts val="75"/>
              </a:spcBef>
            </a:pPr>
            <a:r>
              <a:rPr sz="1400" spc="-439" dirty="0">
                <a:solidFill>
                  <a:srgbClr val="FF0000"/>
                </a:solidFill>
                <a:latin typeface="Symbol"/>
                <a:cs typeface="Symbol"/>
              </a:rPr>
              <a:t></a:t>
            </a:r>
            <a:endParaRPr sz="1400">
              <a:latin typeface="Symbol"/>
              <a:cs typeface="Symbol"/>
            </a:endParaRPr>
          </a:p>
        </p:txBody>
      </p:sp>
      <p:sp>
        <p:nvSpPr>
          <p:cNvPr id="12" name="object 12"/>
          <p:cNvSpPr txBox="1"/>
          <p:nvPr/>
        </p:nvSpPr>
        <p:spPr>
          <a:xfrm>
            <a:off x="728618" y="3523570"/>
            <a:ext cx="2289799" cy="225062"/>
          </a:xfrm>
          <a:prstGeom prst="rect">
            <a:avLst/>
          </a:prstGeom>
        </p:spPr>
        <p:txBody>
          <a:bodyPr vert="horz" wrap="square" lIns="0" tIns="9525" rIns="0" bIns="0" rtlCol="0">
            <a:spAutoFit/>
          </a:bodyPr>
          <a:lstStyle/>
          <a:p>
            <a:pPr marL="9525">
              <a:spcBef>
                <a:spcPts val="75"/>
              </a:spcBef>
            </a:pPr>
            <a:r>
              <a:rPr sz="1400" dirty="0">
                <a:latin typeface="Times New Roman"/>
                <a:cs typeface="Times New Roman"/>
              </a:rPr>
              <a:t>Ad </a:t>
            </a:r>
            <a:r>
              <a:rPr sz="1400" spc="4" dirty="0">
                <a:latin typeface="Times New Roman"/>
                <a:cs typeface="Times New Roman"/>
              </a:rPr>
              <a:t>hoc</a:t>
            </a:r>
            <a:r>
              <a:rPr sz="1400" spc="-41" dirty="0">
                <a:latin typeface="Times New Roman"/>
                <a:cs typeface="Times New Roman"/>
              </a:rPr>
              <a:t> </a:t>
            </a:r>
            <a:r>
              <a:rPr sz="1400" dirty="0">
                <a:latin typeface="Times New Roman"/>
                <a:cs typeface="Times New Roman"/>
              </a:rPr>
              <a:t>Networks</a:t>
            </a:r>
            <a:endParaRPr sz="1400">
              <a:latin typeface="Times New Roman"/>
              <a:cs typeface="Times New Roman"/>
            </a:endParaRPr>
          </a:p>
        </p:txBody>
      </p:sp>
      <p:sp>
        <p:nvSpPr>
          <p:cNvPr id="13" name="object 13"/>
          <p:cNvSpPr txBox="1"/>
          <p:nvPr/>
        </p:nvSpPr>
        <p:spPr>
          <a:xfrm>
            <a:off x="814343" y="3738836"/>
            <a:ext cx="175158" cy="522259"/>
          </a:xfrm>
          <a:prstGeom prst="rect">
            <a:avLst/>
          </a:prstGeom>
        </p:spPr>
        <p:txBody>
          <a:bodyPr vert="horz" wrap="square" lIns="0" tIns="52388" rIns="0" bIns="0" rtlCol="0">
            <a:spAutoFit/>
          </a:bodyPr>
          <a:lstStyle/>
          <a:p>
            <a:pPr marL="9525">
              <a:spcBef>
                <a:spcPts val="413"/>
              </a:spcBef>
            </a:pPr>
            <a:r>
              <a:rPr sz="1400" dirty="0">
                <a:latin typeface="Times New Roman"/>
                <a:cs typeface="Times New Roman"/>
              </a:rPr>
              <a:t>–</a:t>
            </a:r>
            <a:endParaRPr sz="1400">
              <a:latin typeface="Times New Roman"/>
              <a:cs typeface="Times New Roman"/>
            </a:endParaRPr>
          </a:p>
          <a:p>
            <a:pPr marL="9525">
              <a:spcBef>
                <a:spcPts val="338"/>
              </a:spcBef>
            </a:pPr>
            <a:r>
              <a:rPr sz="1400" dirty="0">
                <a:latin typeface="Times New Roman"/>
                <a:cs typeface="Times New Roman"/>
              </a:rPr>
              <a:t>–</a:t>
            </a:r>
            <a:endParaRPr sz="1400">
              <a:latin typeface="Times New Roman"/>
              <a:cs typeface="Times New Roman"/>
            </a:endParaRPr>
          </a:p>
        </p:txBody>
      </p:sp>
      <p:sp>
        <p:nvSpPr>
          <p:cNvPr id="14" name="object 14"/>
          <p:cNvSpPr txBox="1"/>
          <p:nvPr/>
        </p:nvSpPr>
        <p:spPr>
          <a:xfrm>
            <a:off x="1028654" y="3752170"/>
            <a:ext cx="7643277" cy="508024"/>
          </a:xfrm>
          <a:prstGeom prst="rect">
            <a:avLst/>
          </a:prstGeom>
        </p:spPr>
        <p:txBody>
          <a:bodyPr vert="horz" wrap="square" lIns="0" tIns="9525" rIns="0" bIns="0" rtlCol="0">
            <a:spAutoFit/>
          </a:bodyPr>
          <a:lstStyle/>
          <a:p>
            <a:pPr marL="9525" marR="3810">
              <a:lnSpc>
                <a:spcPct val="120800"/>
              </a:lnSpc>
              <a:spcBef>
                <a:spcPts val="75"/>
              </a:spcBef>
            </a:pPr>
            <a:r>
              <a:rPr sz="1400" spc="-4" dirty="0">
                <a:latin typeface="Times New Roman"/>
                <a:cs typeface="Times New Roman"/>
              </a:rPr>
              <a:t>useful </a:t>
            </a:r>
            <a:r>
              <a:rPr sz="1400" dirty="0">
                <a:latin typeface="Times New Roman"/>
                <a:cs typeface="Times New Roman"/>
              </a:rPr>
              <a:t>when infrastructure not available, impractical, or expensive  military applications, rescue, home</a:t>
            </a:r>
            <a:r>
              <a:rPr sz="1400" spc="23" dirty="0">
                <a:latin typeface="Times New Roman"/>
                <a:cs typeface="Times New Roman"/>
              </a:rPr>
              <a:t> </a:t>
            </a:r>
            <a:r>
              <a:rPr sz="1400" dirty="0">
                <a:latin typeface="Times New Roman"/>
                <a:cs typeface="Times New Roman"/>
              </a:rPr>
              <a:t>networking</a:t>
            </a:r>
            <a:endParaRPr sz="1400">
              <a:latin typeface="Times New Roman"/>
              <a:cs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34346" y="1126789"/>
            <a:ext cx="4463288" cy="2253233"/>
          </a:xfrm>
        </p:spPr>
        <p:txBody>
          <a:bodyPr>
            <a:noAutofit/>
          </a:bodyPr>
          <a:lstStyle/>
          <a:p>
            <a:pPr algn="l"/>
            <a:r>
              <a:rPr lang="en-US" sz="6000" dirty="0">
                <a:solidFill>
                  <a:schemeClr val="bg1"/>
                </a:solidFill>
                <a:latin typeface="Segoe UI Light" panose="020B0502040204020203" pitchFamily="34" charset="0"/>
                <a:cs typeface="Segoe UI Light" panose="020B0502040204020203" pitchFamily="34" charset="0"/>
              </a:rPr>
              <a:t>Hola,</a:t>
            </a:r>
            <a:br>
              <a:rPr lang="en-US" sz="6000" dirty="0">
                <a:solidFill>
                  <a:schemeClr val="bg1"/>
                </a:solidFill>
                <a:latin typeface="Segoe UI Light" panose="020B0502040204020203" pitchFamily="34" charset="0"/>
                <a:cs typeface="Segoe UI Light" panose="020B0502040204020203" pitchFamily="34" charset="0"/>
              </a:rPr>
            </a:br>
            <a:r>
              <a:rPr lang="en-US" sz="6000" dirty="0">
                <a:solidFill>
                  <a:schemeClr val="bg1"/>
                </a:solidFill>
                <a:latin typeface="Segoe UI Light" panose="020B0502040204020203" pitchFamily="34" charset="0"/>
                <a:cs typeface="Segoe UI Light" panose="020B0502040204020203" pitchFamily="34" charset="0"/>
              </a:rPr>
              <a:t>This is Soumyadip</a:t>
            </a:r>
          </a:p>
        </p:txBody>
      </p:sp>
      <p:sp>
        <p:nvSpPr>
          <p:cNvPr id="3" name="Subtitle 2"/>
          <p:cNvSpPr>
            <a:spLocks noGrp="1"/>
          </p:cNvSpPr>
          <p:nvPr>
            <p:ph type="subTitle" idx="1"/>
          </p:nvPr>
        </p:nvSpPr>
        <p:spPr>
          <a:xfrm>
            <a:off x="277681" y="3528235"/>
            <a:ext cx="5548084" cy="1377120"/>
          </a:xfrm>
        </p:spPr>
        <p:txBody>
          <a:bodyPr>
            <a:normAutofit fontScale="92500" lnSpcReduction="10000"/>
          </a:bodyPr>
          <a:lstStyle/>
          <a:p>
            <a:pPr marL="342900" indent="-342900" algn="l">
              <a:buFont typeface="Arial" panose="020B0604020202020204" pitchFamily="34" charset="0"/>
              <a:buChar char="•"/>
            </a:pPr>
            <a:r>
              <a:rPr lang="en-US" sz="2000" dirty="0">
                <a:solidFill>
                  <a:schemeClr val="bg1"/>
                </a:solidFill>
                <a:latin typeface="Segoe UI" panose="020B0502040204020203" pitchFamily="34" charset="0"/>
                <a:cs typeface="Segoe UI" panose="020B0502040204020203" pitchFamily="34" charset="0"/>
              </a:rPr>
              <a:t>Open Source Contributor</a:t>
            </a:r>
          </a:p>
          <a:p>
            <a:pPr marL="342900" indent="-342900" algn="l">
              <a:buFont typeface="Arial" panose="020B0604020202020204" pitchFamily="34" charset="0"/>
              <a:buChar char="•"/>
            </a:pPr>
            <a:r>
              <a:rPr lang="en-US" sz="2000" dirty="0">
                <a:solidFill>
                  <a:schemeClr val="bg1"/>
                </a:solidFill>
                <a:latin typeface="Segoe UI" panose="020B0502040204020203" pitchFamily="34" charset="0"/>
                <a:cs typeface="Segoe UI" panose="020B0502040204020203" pitchFamily="34" charset="0"/>
              </a:rPr>
              <a:t>Cloud &amp; Microservices Developer</a:t>
            </a:r>
          </a:p>
          <a:p>
            <a:pPr marL="342900" indent="-342900" algn="l">
              <a:buFont typeface="Arial" panose="020B0604020202020204" pitchFamily="34" charset="0"/>
              <a:buChar char="•"/>
            </a:pPr>
            <a:r>
              <a:rPr lang="en-US" sz="2000" dirty="0">
                <a:solidFill>
                  <a:schemeClr val="bg1"/>
                </a:solidFill>
                <a:latin typeface="Segoe UI" panose="020B0502040204020203" pitchFamily="34" charset="0"/>
                <a:cs typeface="Segoe UI" panose="020B0502040204020203" pitchFamily="34" charset="0"/>
              </a:rPr>
              <a:t>Distributed Mobile Networking Researcher </a:t>
            </a:r>
          </a:p>
          <a:p>
            <a:pPr marL="342900" indent="-342900" algn="l">
              <a:buFont typeface="Arial" panose="020B0604020202020204" pitchFamily="34" charset="0"/>
              <a:buChar char="•"/>
            </a:pPr>
            <a:r>
              <a:rPr lang="en-US" sz="2000" dirty="0">
                <a:solidFill>
                  <a:schemeClr val="bg1"/>
                </a:solidFill>
                <a:latin typeface="Segoe UI" panose="020B0502040204020203" pitchFamily="34" charset="0"/>
                <a:cs typeface="Segoe UI" panose="020B0502040204020203" pitchFamily="34" charset="0"/>
              </a:rPr>
              <a:t>Teaching Assistant at Multiple Organizations</a:t>
            </a:r>
          </a:p>
        </p:txBody>
      </p:sp>
      <p:sp>
        <p:nvSpPr>
          <p:cNvPr id="4" name="Rectangle 3">
            <a:extLst>
              <a:ext uri="{FF2B5EF4-FFF2-40B4-BE49-F238E27FC236}">
                <a16:creationId xmlns:a16="http://schemas.microsoft.com/office/drawing/2014/main" id="{5B6BC66E-03EB-4667-8843-959561FF9CD8}"/>
              </a:ext>
            </a:extLst>
          </p:cNvPr>
          <p:cNvSpPr/>
          <p:nvPr/>
        </p:nvSpPr>
        <p:spPr>
          <a:xfrm>
            <a:off x="6306207" y="935421"/>
            <a:ext cx="2508363" cy="3352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4B041D9-EFC1-48A8-A83A-C35607657EAA}"/>
              </a:ext>
            </a:extLst>
          </p:cNvPr>
          <p:cNvPicPr>
            <a:picLocks noChangeAspect="1"/>
          </p:cNvPicPr>
          <p:nvPr/>
        </p:nvPicPr>
        <p:blipFill>
          <a:blip r:embed="rId4"/>
          <a:stretch>
            <a:fillRect/>
          </a:stretch>
        </p:blipFill>
        <p:spPr>
          <a:xfrm>
            <a:off x="6666660" y="1740780"/>
            <a:ext cx="1787455" cy="1787455"/>
          </a:xfrm>
          <a:prstGeom prst="flowChartConnector">
            <a:avLst/>
          </a:prstGeom>
        </p:spPr>
      </p:pic>
    </p:spTree>
    <p:extLst>
      <p:ext uri="{BB962C8B-B14F-4D97-AF65-F5344CB8AC3E}">
        <p14:creationId xmlns:p14="http://schemas.microsoft.com/office/powerpoint/2010/main" val="70000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0346" y="87417"/>
            <a:ext cx="4691505" cy="517449"/>
          </a:xfrm>
          <a:prstGeom prst="rect">
            <a:avLst/>
          </a:prstGeom>
        </p:spPr>
        <p:txBody>
          <a:bodyPr vert="horz" wrap="square" lIns="0" tIns="9525" rIns="0" bIns="0" rtlCol="0" anchor="ctr">
            <a:spAutoFit/>
          </a:bodyPr>
          <a:lstStyle/>
          <a:p>
            <a:pPr marL="9525">
              <a:lnSpc>
                <a:spcPct val="100000"/>
              </a:lnSpc>
              <a:spcBef>
                <a:spcPts val="75"/>
              </a:spcBef>
            </a:pPr>
            <a:r>
              <a:rPr spc="-4" dirty="0">
                <a:solidFill>
                  <a:schemeClr val="bg1"/>
                </a:solidFill>
              </a:rPr>
              <a:t>Cellular</a:t>
            </a:r>
            <a:r>
              <a:rPr spc="-41" dirty="0">
                <a:solidFill>
                  <a:schemeClr val="bg1"/>
                </a:solidFill>
              </a:rPr>
              <a:t> </a:t>
            </a:r>
            <a:r>
              <a:rPr spc="-4" dirty="0">
                <a:solidFill>
                  <a:schemeClr val="bg1"/>
                </a:solidFill>
              </a:rPr>
              <a:t>Wireless</a:t>
            </a:r>
          </a:p>
        </p:txBody>
      </p:sp>
      <p:sp>
        <p:nvSpPr>
          <p:cNvPr id="3" name="object 3"/>
          <p:cNvSpPr txBox="1"/>
          <p:nvPr/>
        </p:nvSpPr>
        <p:spPr>
          <a:xfrm>
            <a:off x="1582102" y="1054418"/>
            <a:ext cx="6615600" cy="1703672"/>
          </a:xfrm>
          <a:prstGeom prst="rect">
            <a:avLst/>
          </a:prstGeom>
        </p:spPr>
        <p:txBody>
          <a:bodyPr vert="horz" wrap="square" lIns="0" tIns="66675" rIns="0" bIns="0" rtlCol="0">
            <a:spAutoFit/>
          </a:bodyPr>
          <a:lstStyle/>
          <a:p>
            <a:pPr marL="285750" indent="-257175">
              <a:spcBef>
                <a:spcPts val="525"/>
              </a:spcBef>
              <a:buClr>
                <a:srgbClr val="FF0000"/>
              </a:buClr>
              <a:buFont typeface="Symbol"/>
              <a:buChar char=""/>
              <a:tabLst>
                <a:tab pos="285274" algn="l"/>
                <a:tab pos="285750" algn="l"/>
              </a:tabLst>
            </a:pPr>
            <a:r>
              <a:rPr dirty="0">
                <a:latin typeface="Times New Roman"/>
                <a:cs typeface="Times New Roman"/>
              </a:rPr>
              <a:t>Single hop wireless </a:t>
            </a:r>
            <a:r>
              <a:rPr spc="-4" dirty="0">
                <a:latin typeface="Times New Roman"/>
                <a:cs typeface="Times New Roman"/>
              </a:rPr>
              <a:t>connectivity </a:t>
            </a:r>
            <a:r>
              <a:rPr dirty="0">
                <a:latin typeface="Times New Roman"/>
                <a:cs typeface="Times New Roman"/>
              </a:rPr>
              <a:t>to the </a:t>
            </a:r>
            <a:r>
              <a:rPr spc="-4" dirty="0">
                <a:latin typeface="Times New Roman"/>
                <a:cs typeface="Times New Roman"/>
              </a:rPr>
              <a:t>wired</a:t>
            </a:r>
            <a:r>
              <a:rPr dirty="0">
                <a:latin typeface="Times New Roman"/>
                <a:cs typeface="Times New Roman"/>
              </a:rPr>
              <a:t> world</a:t>
            </a:r>
            <a:endParaRPr>
              <a:latin typeface="Times New Roman"/>
              <a:cs typeface="Times New Roman"/>
            </a:endParaRPr>
          </a:p>
          <a:p>
            <a:pPr marL="585788" lvl="1" indent="-214789">
              <a:spcBef>
                <a:spcPts val="375"/>
              </a:spcBef>
              <a:buChar char="–"/>
              <a:tabLst>
                <a:tab pos="585311" algn="l"/>
                <a:tab pos="585788" algn="l"/>
              </a:tabLst>
            </a:pPr>
            <a:r>
              <a:rPr sz="1500" dirty="0">
                <a:latin typeface="Times New Roman"/>
                <a:cs typeface="Times New Roman"/>
              </a:rPr>
              <a:t>Space divided </a:t>
            </a:r>
            <a:r>
              <a:rPr sz="1500" spc="-4" dirty="0">
                <a:latin typeface="Times New Roman"/>
                <a:cs typeface="Times New Roman"/>
              </a:rPr>
              <a:t>into</a:t>
            </a:r>
            <a:r>
              <a:rPr sz="1500" spc="19" dirty="0">
                <a:latin typeface="Times New Roman"/>
                <a:cs typeface="Times New Roman"/>
              </a:rPr>
              <a:t> </a:t>
            </a:r>
            <a:r>
              <a:rPr sz="1500" spc="-4" dirty="0">
                <a:solidFill>
                  <a:srgbClr val="FF0000"/>
                </a:solidFill>
                <a:latin typeface="Times New Roman"/>
                <a:cs typeface="Times New Roman"/>
              </a:rPr>
              <a:t>cells</a:t>
            </a:r>
            <a:endParaRPr sz="1500">
              <a:latin typeface="Times New Roman"/>
              <a:cs typeface="Times New Roman"/>
            </a:endParaRPr>
          </a:p>
          <a:p>
            <a:pPr marL="585788" lvl="1" indent="-214789">
              <a:spcBef>
                <a:spcPts val="375"/>
              </a:spcBef>
              <a:buChar char="–"/>
              <a:tabLst>
                <a:tab pos="585311" algn="l"/>
                <a:tab pos="585788" algn="l"/>
              </a:tabLst>
            </a:pPr>
            <a:r>
              <a:rPr sz="1500" spc="-4" dirty="0">
                <a:latin typeface="Times New Roman"/>
                <a:cs typeface="Times New Roman"/>
              </a:rPr>
              <a:t>A </a:t>
            </a:r>
            <a:r>
              <a:rPr sz="1500" dirty="0">
                <a:solidFill>
                  <a:srgbClr val="FF0000"/>
                </a:solidFill>
                <a:latin typeface="Times New Roman"/>
                <a:cs typeface="Times New Roman"/>
              </a:rPr>
              <a:t>base </a:t>
            </a:r>
            <a:r>
              <a:rPr sz="1500" spc="-4" dirty="0">
                <a:solidFill>
                  <a:srgbClr val="FF0000"/>
                </a:solidFill>
                <a:latin typeface="Times New Roman"/>
                <a:cs typeface="Times New Roman"/>
              </a:rPr>
              <a:t>station </a:t>
            </a:r>
            <a:r>
              <a:rPr sz="1500" spc="-4" dirty="0">
                <a:latin typeface="Times New Roman"/>
                <a:cs typeface="Times New Roman"/>
              </a:rPr>
              <a:t>is </a:t>
            </a:r>
            <a:r>
              <a:rPr sz="1500" dirty="0">
                <a:latin typeface="Times New Roman"/>
                <a:cs typeface="Times New Roman"/>
              </a:rPr>
              <a:t>responsible </a:t>
            </a:r>
            <a:r>
              <a:rPr sz="1500" spc="-4" dirty="0">
                <a:latin typeface="Times New Roman"/>
                <a:cs typeface="Times New Roman"/>
              </a:rPr>
              <a:t>to </a:t>
            </a:r>
            <a:r>
              <a:rPr sz="1500" dirty="0">
                <a:latin typeface="Times New Roman"/>
                <a:cs typeface="Times New Roman"/>
              </a:rPr>
              <a:t>communicate </a:t>
            </a:r>
            <a:r>
              <a:rPr sz="1500" spc="-4" dirty="0">
                <a:latin typeface="Times New Roman"/>
                <a:cs typeface="Times New Roman"/>
              </a:rPr>
              <a:t>with hosts in its</a:t>
            </a:r>
            <a:r>
              <a:rPr sz="1500" spc="90" dirty="0">
                <a:latin typeface="Times New Roman"/>
                <a:cs typeface="Times New Roman"/>
              </a:rPr>
              <a:t> </a:t>
            </a:r>
            <a:r>
              <a:rPr sz="1500" spc="-4" dirty="0">
                <a:latin typeface="Times New Roman"/>
                <a:cs typeface="Times New Roman"/>
              </a:rPr>
              <a:t>cell</a:t>
            </a:r>
            <a:endParaRPr sz="1500">
              <a:latin typeface="Times New Roman"/>
              <a:cs typeface="Times New Roman"/>
            </a:endParaRPr>
          </a:p>
          <a:p>
            <a:pPr marL="585788" lvl="1" indent="-214789">
              <a:spcBef>
                <a:spcPts val="375"/>
              </a:spcBef>
              <a:buChar char="–"/>
              <a:tabLst>
                <a:tab pos="585311" algn="l"/>
                <a:tab pos="585788" algn="l"/>
              </a:tabLst>
            </a:pPr>
            <a:r>
              <a:rPr sz="1500" spc="-4" dirty="0">
                <a:latin typeface="Times New Roman"/>
                <a:cs typeface="Times New Roman"/>
              </a:rPr>
              <a:t>Mobile </a:t>
            </a:r>
            <a:r>
              <a:rPr sz="1500" dirty="0">
                <a:latin typeface="Times New Roman"/>
                <a:cs typeface="Times New Roman"/>
              </a:rPr>
              <a:t>hosts </a:t>
            </a:r>
            <a:r>
              <a:rPr sz="1500" spc="-4" dirty="0">
                <a:latin typeface="Times New Roman"/>
                <a:cs typeface="Times New Roman"/>
              </a:rPr>
              <a:t>can </a:t>
            </a:r>
            <a:r>
              <a:rPr sz="1500" spc="4" dirty="0">
                <a:latin typeface="Times New Roman"/>
                <a:cs typeface="Times New Roman"/>
              </a:rPr>
              <a:t>change </a:t>
            </a:r>
            <a:r>
              <a:rPr sz="1500" spc="-4" dirty="0">
                <a:latin typeface="Times New Roman"/>
                <a:cs typeface="Times New Roman"/>
              </a:rPr>
              <a:t>cells </a:t>
            </a:r>
            <a:r>
              <a:rPr sz="1500" dirty="0">
                <a:latin typeface="Times New Roman"/>
                <a:cs typeface="Times New Roman"/>
              </a:rPr>
              <a:t>while</a:t>
            </a:r>
            <a:r>
              <a:rPr sz="1500" spc="11" dirty="0">
                <a:latin typeface="Times New Roman"/>
                <a:cs typeface="Times New Roman"/>
              </a:rPr>
              <a:t> </a:t>
            </a:r>
            <a:r>
              <a:rPr sz="1500" dirty="0">
                <a:latin typeface="Times New Roman"/>
                <a:cs typeface="Times New Roman"/>
              </a:rPr>
              <a:t>communicating</a:t>
            </a:r>
            <a:endParaRPr sz="1500">
              <a:latin typeface="Times New Roman"/>
              <a:cs typeface="Times New Roman"/>
            </a:endParaRPr>
          </a:p>
          <a:p>
            <a:pPr marL="585311" marR="155734" lvl="1" indent="-214313">
              <a:spcBef>
                <a:spcPts val="375"/>
              </a:spcBef>
              <a:buChar char="–"/>
              <a:tabLst>
                <a:tab pos="585311" algn="l"/>
                <a:tab pos="585788" algn="l"/>
              </a:tabLst>
            </a:pPr>
            <a:r>
              <a:rPr sz="1500" dirty="0">
                <a:solidFill>
                  <a:srgbClr val="FF0000"/>
                </a:solidFill>
                <a:latin typeface="Times New Roman"/>
                <a:cs typeface="Times New Roman"/>
              </a:rPr>
              <a:t>Hand­off </a:t>
            </a:r>
            <a:r>
              <a:rPr sz="1500" dirty="0">
                <a:latin typeface="Times New Roman"/>
                <a:cs typeface="Times New Roman"/>
              </a:rPr>
              <a:t>occurs when a mobile </a:t>
            </a:r>
            <a:r>
              <a:rPr sz="1500" spc="4" dirty="0">
                <a:latin typeface="Times New Roman"/>
                <a:cs typeface="Times New Roman"/>
              </a:rPr>
              <a:t>host </a:t>
            </a:r>
            <a:r>
              <a:rPr sz="1500" spc="-4" dirty="0">
                <a:latin typeface="Times New Roman"/>
                <a:cs typeface="Times New Roman"/>
              </a:rPr>
              <a:t>starts </a:t>
            </a:r>
            <a:r>
              <a:rPr sz="1500" dirty="0">
                <a:latin typeface="Times New Roman"/>
                <a:cs typeface="Times New Roman"/>
              </a:rPr>
              <a:t>communicating via a  new base</a:t>
            </a:r>
            <a:r>
              <a:rPr sz="1500" spc="8" dirty="0">
                <a:latin typeface="Times New Roman"/>
                <a:cs typeface="Times New Roman"/>
              </a:rPr>
              <a:t> </a:t>
            </a:r>
            <a:r>
              <a:rPr sz="1500" spc="-4" dirty="0">
                <a:latin typeface="Times New Roman"/>
                <a:cs typeface="Times New Roman"/>
              </a:rPr>
              <a:t>station</a:t>
            </a:r>
            <a:endParaRPr sz="1500">
              <a:latin typeface="Times New Roman"/>
              <a:cs typeface="Times New Roman"/>
            </a:endParaRPr>
          </a:p>
        </p:txBody>
      </p:sp>
      <p:sp>
        <p:nvSpPr>
          <p:cNvPr id="4" name="object 4"/>
          <p:cNvSpPr/>
          <p:nvPr/>
        </p:nvSpPr>
        <p:spPr>
          <a:xfrm>
            <a:off x="2682545" y="3139745"/>
            <a:ext cx="2807358" cy="1607208"/>
          </a:xfrm>
          <a:prstGeom prst="rect">
            <a:avLst/>
          </a:prstGeom>
          <a:blipFill>
            <a:blip r:embed="rId2" cstate="print"/>
            <a:stretch>
              <a:fillRect/>
            </a:stretch>
          </a:blipFill>
        </p:spPr>
        <p:txBody>
          <a:bodyPr wrap="square" lIns="0" tIns="0" rIns="0" bIns="0" rtlCol="0"/>
          <a:lstStyle/>
          <a:p>
            <a:endParaRPr sz="135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5288" y="98419"/>
            <a:ext cx="4280535" cy="517449"/>
          </a:xfrm>
          <a:prstGeom prst="rect">
            <a:avLst/>
          </a:prstGeom>
        </p:spPr>
        <p:txBody>
          <a:bodyPr vert="horz" wrap="square" lIns="0" tIns="9525" rIns="0" bIns="0" rtlCol="0" anchor="ctr">
            <a:spAutoFit/>
          </a:bodyPr>
          <a:lstStyle/>
          <a:p>
            <a:pPr marL="9525">
              <a:lnSpc>
                <a:spcPct val="100000"/>
              </a:lnSpc>
              <a:spcBef>
                <a:spcPts val="75"/>
              </a:spcBef>
            </a:pPr>
            <a:r>
              <a:rPr dirty="0" err="1">
                <a:solidFill>
                  <a:schemeClr val="bg1"/>
                </a:solidFill>
              </a:rPr>
              <a:t>Multi­Hop</a:t>
            </a:r>
            <a:r>
              <a:rPr spc="-53" dirty="0">
                <a:solidFill>
                  <a:schemeClr val="bg1"/>
                </a:solidFill>
              </a:rPr>
              <a:t> </a:t>
            </a:r>
            <a:r>
              <a:rPr spc="-4" dirty="0">
                <a:solidFill>
                  <a:schemeClr val="bg1"/>
                </a:solidFill>
              </a:rPr>
              <a:t>Wireless</a:t>
            </a:r>
            <a:r>
              <a:rPr lang="en-IN" spc="-4" dirty="0">
                <a:solidFill>
                  <a:schemeClr val="bg1"/>
                </a:solidFill>
              </a:rPr>
              <a:t> </a:t>
            </a:r>
            <a:endParaRPr spc="-4" dirty="0">
              <a:solidFill>
                <a:schemeClr val="bg1"/>
              </a:solidFill>
            </a:endParaRPr>
          </a:p>
        </p:txBody>
      </p:sp>
      <p:sp>
        <p:nvSpPr>
          <p:cNvPr id="3" name="object 3"/>
          <p:cNvSpPr txBox="1"/>
          <p:nvPr/>
        </p:nvSpPr>
        <p:spPr>
          <a:xfrm>
            <a:off x="1715452" y="1083945"/>
            <a:ext cx="5380196" cy="286617"/>
          </a:xfrm>
          <a:prstGeom prst="rect">
            <a:avLst/>
          </a:prstGeom>
        </p:spPr>
        <p:txBody>
          <a:bodyPr vert="horz" wrap="square" lIns="0" tIns="9525" rIns="0" bIns="0" rtlCol="0">
            <a:spAutoFit/>
          </a:bodyPr>
          <a:lstStyle/>
          <a:p>
            <a:pPr marL="9525">
              <a:spcBef>
                <a:spcPts val="75"/>
              </a:spcBef>
              <a:tabLst>
                <a:tab pos="266224" algn="l"/>
              </a:tabLst>
            </a:pPr>
            <a:r>
              <a:rPr sz="2700" spc="-788" baseline="5787" dirty="0">
                <a:solidFill>
                  <a:srgbClr val="FF0000"/>
                </a:solidFill>
                <a:latin typeface="Symbol"/>
                <a:cs typeface="Symbol"/>
              </a:rPr>
              <a:t></a:t>
            </a:r>
            <a:r>
              <a:rPr sz="2700" spc="-788" baseline="5787" dirty="0">
                <a:solidFill>
                  <a:srgbClr val="FF0000"/>
                </a:solidFill>
                <a:latin typeface="Times New Roman"/>
                <a:cs typeface="Times New Roman"/>
              </a:rPr>
              <a:t>	</a:t>
            </a:r>
            <a:r>
              <a:rPr spc="-4" dirty="0">
                <a:latin typeface="Times New Roman"/>
                <a:cs typeface="Times New Roman"/>
              </a:rPr>
              <a:t>May </a:t>
            </a:r>
            <a:r>
              <a:rPr dirty="0">
                <a:latin typeface="Times New Roman"/>
                <a:cs typeface="Times New Roman"/>
              </a:rPr>
              <a:t>need to traverse multiple links to reach</a:t>
            </a:r>
            <a:r>
              <a:rPr spc="-34" dirty="0">
                <a:latin typeface="Times New Roman"/>
                <a:cs typeface="Times New Roman"/>
              </a:rPr>
              <a:t> </a:t>
            </a:r>
            <a:r>
              <a:rPr dirty="0">
                <a:latin typeface="Times New Roman"/>
                <a:cs typeface="Times New Roman"/>
              </a:rPr>
              <a:t>destination</a:t>
            </a:r>
            <a:endParaRPr>
              <a:latin typeface="Times New Roman"/>
              <a:cs typeface="Times New Roman"/>
            </a:endParaRPr>
          </a:p>
        </p:txBody>
      </p:sp>
      <p:sp>
        <p:nvSpPr>
          <p:cNvPr id="4" name="object 4"/>
          <p:cNvSpPr txBox="1"/>
          <p:nvPr/>
        </p:nvSpPr>
        <p:spPr>
          <a:xfrm>
            <a:off x="1715452" y="4121468"/>
            <a:ext cx="3055620" cy="286617"/>
          </a:xfrm>
          <a:prstGeom prst="rect">
            <a:avLst/>
          </a:prstGeom>
        </p:spPr>
        <p:txBody>
          <a:bodyPr vert="horz" wrap="square" lIns="0" tIns="9525" rIns="0" bIns="0" rtlCol="0">
            <a:spAutoFit/>
          </a:bodyPr>
          <a:lstStyle/>
          <a:p>
            <a:pPr marL="9525">
              <a:spcBef>
                <a:spcPts val="75"/>
              </a:spcBef>
              <a:tabLst>
                <a:tab pos="266224" algn="l"/>
              </a:tabLst>
            </a:pPr>
            <a:r>
              <a:rPr sz="2700" spc="-788" baseline="5787" dirty="0">
                <a:solidFill>
                  <a:srgbClr val="FF0000"/>
                </a:solidFill>
                <a:latin typeface="Symbol"/>
                <a:cs typeface="Symbol"/>
              </a:rPr>
              <a:t></a:t>
            </a:r>
            <a:r>
              <a:rPr sz="2700" spc="-788" baseline="5787" dirty="0">
                <a:solidFill>
                  <a:srgbClr val="FF0000"/>
                </a:solidFill>
                <a:latin typeface="Times New Roman"/>
                <a:cs typeface="Times New Roman"/>
              </a:rPr>
              <a:t>	</a:t>
            </a:r>
            <a:r>
              <a:rPr dirty="0">
                <a:latin typeface="Times New Roman"/>
                <a:cs typeface="Times New Roman"/>
              </a:rPr>
              <a:t>Mobility </a:t>
            </a:r>
            <a:r>
              <a:rPr spc="-4" dirty="0">
                <a:latin typeface="Times New Roman"/>
                <a:cs typeface="Times New Roman"/>
              </a:rPr>
              <a:t>causes </a:t>
            </a:r>
            <a:r>
              <a:rPr dirty="0">
                <a:latin typeface="Times New Roman"/>
                <a:cs typeface="Times New Roman"/>
              </a:rPr>
              <a:t>route</a:t>
            </a:r>
            <a:r>
              <a:rPr spc="-19" dirty="0">
                <a:latin typeface="Times New Roman"/>
                <a:cs typeface="Times New Roman"/>
              </a:rPr>
              <a:t> </a:t>
            </a:r>
            <a:r>
              <a:rPr spc="-4" dirty="0">
                <a:latin typeface="Times New Roman"/>
                <a:cs typeface="Times New Roman"/>
              </a:rPr>
              <a:t>changes</a:t>
            </a:r>
            <a:endParaRPr>
              <a:latin typeface="Times New Roman"/>
              <a:cs typeface="Times New Roman"/>
            </a:endParaRPr>
          </a:p>
        </p:txBody>
      </p:sp>
      <p:sp>
        <p:nvSpPr>
          <p:cNvPr id="5" name="object 5"/>
          <p:cNvSpPr/>
          <p:nvPr/>
        </p:nvSpPr>
        <p:spPr>
          <a:xfrm>
            <a:off x="2228850" y="1657350"/>
            <a:ext cx="1657350" cy="1599248"/>
          </a:xfrm>
          <a:custGeom>
            <a:avLst/>
            <a:gdLst/>
            <a:ahLst/>
            <a:cxnLst/>
            <a:rect l="l" t="t" r="r" b="b"/>
            <a:pathLst>
              <a:path w="2209800" h="2132329">
                <a:moveTo>
                  <a:pt x="1104900" y="0"/>
                </a:moveTo>
                <a:lnTo>
                  <a:pt x="1155336" y="1004"/>
                </a:lnTo>
                <a:lnTo>
                  <a:pt x="1205087" y="3991"/>
                </a:lnTo>
                <a:lnTo>
                  <a:pt x="1254114" y="8923"/>
                </a:lnTo>
                <a:lnTo>
                  <a:pt x="1302378" y="15764"/>
                </a:lnTo>
                <a:lnTo>
                  <a:pt x="1349839" y="24475"/>
                </a:lnTo>
                <a:lnTo>
                  <a:pt x="1396458" y="35020"/>
                </a:lnTo>
                <a:lnTo>
                  <a:pt x="1442196" y="47360"/>
                </a:lnTo>
                <a:lnTo>
                  <a:pt x="1487013" y="61459"/>
                </a:lnTo>
                <a:lnTo>
                  <a:pt x="1530870" y="77278"/>
                </a:lnTo>
                <a:lnTo>
                  <a:pt x="1573729" y="94781"/>
                </a:lnTo>
                <a:lnTo>
                  <a:pt x="1615549" y="113930"/>
                </a:lnTo>
                <a:lnTo>
                  <a:pt x="1656292" y="134687"/>
                </a:lnTo>
                <a:lnTo>
                  <a:pt x="1695917" y="157015"/>
                </a:lnTo>
                <a:lnTo>
                  <a:pt x="1734387" y="180877"/>
                </a:lnTo>
                <a:lnTo>
                  <a:pt x="1771661" y="206235"/>
                </a:lnTo>
                <a:lnTo>
                  <a:pt x="1807701" y="233051"/>
                </a:lnTo>
                <a:lnTo>
                  <a:pt x="1842467" y="261289"/>
                </a:lnTo>
                <a:lnTo>
                  <a:pt x="1875919" y="290910"/>
                </a:lnTo>
                <a:lnTo>
                  <a:pt x="1908019" y="321878"/>
                </a:lnTo>
                <a:lnTo>
                  <a:pt x="1938728" y="354154"/>
                </a:lnTo>
                <a:lnTo>
                  <a:pt x="1968005" y="387702"/>
                </a:lnTo>
                <a:lnTo>
                  <a:pt x="1995813" y="422484"/>
                </a:lnTo>
                <a:lnTo>
                  <a:pt x="2022111" y="458462"/>
                </a:lnTo>
                <a:lnTo>
                  <a:pt x="2046860" y="495598"/>
                </a:lnTo>
                <a:lnTo>
                  <a:pt x="2070021" y="533857"/>
                </a:lnTo>
                <a:lnTo>
                  <a:pt x="2091555" y="573199"/>
                </a:lnTo>
                <a:lnTo>
                  <a:pt x="2111422" y="613588"/>
                </a:lnTo>
                <a:lnTo>
                  <a:pt x="2129584" y="654986"/>
                </a:lnTo>
                <a:lnTo>
                  <a:pt x="2146000" y="697356"/>
                </a:lnTo>
                <a:lnTo>
                  <a:pt x="2160633" y="740660"/>
                </a:lnTo>
                <a:lnTo>
                  <a:pt x="2173441" y="784861"/>
                </a:lnTo>
                <a:lnTo>
                  <a:pt x="2184387" y="829921"/>
                </a:lnTo>
                <a:lnTo>
                  <a:pt x="2193431" y="875803"/>
                </a:lnTo>
                <a:lnTo>
                  <a:pt x="2200533" y="922469"/>
                </a:lnTo>
                <a:lnTo>
                  <a:pt x="2205655" y="969882"/>
                </a:lnTo>
                <a:lnTo>
                  <a:pt x="2208757" y="1018005"/>
                </a:lnTo>
                <a:lnTo>
                  <a:pt x="2209800" y="1066800"/>
                </a:lnTo>
                <a:lnTo>
                  <a:pt x="2208757" y="1115494"/>
                </a:lnTo>
                <a:lnTo>
                  <a:pt x="2205655" y="1163522"/>
                </a:lnTo>
                <a:lnTo>
                  <a:pt x="2200533" y="1210845"/>
                </a:lnTo>
                <a:lnTo>
                  <a:pt x="2193431" y="1257427"/>
                </a:lnTo>
                <a:lnTo>
                  <a:pt x="2184387" y="1303230"/>
                </a:lnTo>
                <a:lnTo>
                  <a:pt x="2173441" y="1348215"/>
                </a:lnTo>
                <a:lnTo>
                  <a:pt x="2160633" y="1392346"/>
                </a:lnTo>
                <a:lnTo>
                  <a:pt x="2146000" y="1435584"/>
                </a:lnTo>
                <a:lnTo>
                  <a:pt x="2129584" y="1477893"/>
                </a:lnTo>
                <a:lnTo>
                  <a:pt x="2111422" y="1519234"/>
                </a:lnTo>
                <a:lnTo>
                  <a:pt x="2091555" y="1559570"/>
                </a:lnTo>
                <a:lnTo>
                  <a:pt x="2070021" y="1598864"/>
                </a:lnTo>
                <a:lnTo>
                  <a:pt x="2046860" y="1637077"/>
                </a:lnTo>
                <a:lnTo>
                  <a:pt x="2022111" y="1674173"/>
                </a:lnTo>
                <a:lnTo>
                  <a:pt x="1995813" y="1710112"/>
                </a:lnTo>
                <a:lnTo>
                  <a:pt x="1968005" y="1744859"/>
                </a:lnTo>
                <a:lnTo>
                  <a:pt x="1938728" y="1778375"/>
                </a:lnTo>
                <a:lnTo>
                  <a:pt x="1908019" y="1810623"/>
                </a:lnTo>
                <a:lnTo>
                  <a:pt x="1875919" y="1841565"/>
                </a:lnTo>
                <a:lnTo>
                  <a:pt x="1842467" y="1871163"/>
                </a:lnTo>
                <a:lnTo>
                  <a:pt x="1807701" y="1899380"/>
                </a:lnTo>
                <a:lnTo>
                  <a:pt x="1771661" y="1926179"/>
                </a:lnTo>
                <a:lnTo>
                  <a:pt x="1734387" y="1951521"/>
                </a:lnTo>
                <a:lnTo>
                  <a:pt x="1695917" y="1975369"/>
                </a:lnTo>
                <a:lnTo>
                  <a:pt x="1656292" y="1997685"/>
                </a:lnTo>
                <a:lnTo>
                  <a:pt x="1615549" y="2018432"/>
                </a:lnTo>
                <a:lnTo>
                  <a:pt x="1573729" y="2037573"/>
                </a:lnTo>
                <a:lnTo>
                  <a:pt x="1530870" y="2055069"/>
                </a:lnTo>
                <a:lnTo>
                  <a:pt x="1487013" y="2070883"/>
                </a:lnTo>
                <a:lnTo>
                  <a:pt x="1442196" y="2084977"/>
                </a:lnTo>
                <a:lnTo>
                  <a:pt x="1396458" y="2097314"/>
                </a:lnTo>
                <a:lnTo>
                  <a:pt x="1349839" y="2107857"/>
                </a:lnTo>
                <a:lnTo>
                  <a:pt x="1302378" y="2116567"/>
                </a:lnTo>
                <a:lnTo>
                  <a:pt x="1254114" y="2123407"/>
                </a:lnTo>
                <a:lnTo>
                  <a:pt x="1205087" y="2128339"/>
                </a:lnTo>
                <a:lnTo>
                  <a:pt x="1155336" y="2131326"/>
                </a:lnTo>
                <a:lnTo>
                  <a:pt x="1104900" y="2132330"/>
                </a:lnTo>
                <a:lnTo>
                  <a:pt x="1054463" y="2131326"/>
                </a:lnTo>
                <a:lnTo>
                  <a:pt x="1004712" y="2128339"/>
                </a:lnTo>
                <a:lnTo>
                  <a:pt x="955685" y="2123407"/>
                </a:lnTo>
                <a:lnTo>
                  <a:pt x="907421" y="2116567"/>
                </a:lnTo>
                <a:lnTo>
                  <a:pt x="859960" y="2107857"/>
                </a:lnTo>
                <a:lnTo>
                  <a:pt x="813341" y="2097314"/>
                </a:lnTo>
                <a:lnTo>
                  <a:pt x="767603" y="2084977"/>
                </a:lnTo>
                <a:lnTo>
                  <a:pt x="722786" y="2070883"/>
                </a:lnTo>
                <a:lnTo>
                  <a:pt x="678929" y="2055069"/>
                </a:lnTo>
                <a:lnTo>
                  <a:pt x="636070" y="2037573"/>
                </a:lnTo>
                <a:lnTo>
                  <a:pt x="594250" y="2018432"/>
                </a:lnTo>
                <a:lnTo>
                  <a:pt x="553507" y="1997685"/>
                </a:lnTo>
                <a:lnTo>
                  <a:pt x="513882" y="1975369"/>
                </a:lnTo>
                <a:lnTo>
                  <a:pt x="475412" y="1951521"/>
                </a:lnTo>
                <a:lnTo>
                  <a:pt x="438138" y="1926179"/>
                </a:lnTo>
                <a:lnTo>
                  <a:pt x="402098" y="1899380"/>
                </a:lnTo>
                <a:lnTo>
                  <a:pt x="367332" y="1871163"/>
                </a:lnTo>
                <a:lnTo>
                  <a:pt x="333880" y="1841565"/>
                </a:lnTo>
                <a:lnTo>
                  <a:pt x="301780" y="1810623"/>
                </a:lnTo>
                <a:lnTo>
                  <a:pt x="271071" y="1778375"/>
                </a:lnTo>
                <a:lnTo>
                  <a:pt x="241794" y="1744859"/>
                </a:lnTo>
                <a:lnTo>
                  <a:pt x="213986" y="1710112"/>
                </a:lnTo>
                <a:lnTo>
                  <a:pt x="187688" y="1674173"/>
                </a:lnTo>
                <a:lnTo>
                  <a:pt x="162939" y="1637077"/>
                </a:lnTo>
                <a:lnTo>
                  <a:pt x="139778" y="1598864"/>
                </a:lnTo>
                <a:lnTo>
                  <a:pt x="118244" y="1559570"/>
                </a:lnTo>
                <a:lnTo>
                  <a:pt x="98377" y="1519234"/>
                </a:lnTo>
                <a:lnTo>
                  <a:pt x="80215" y="1477893"/>
                </a:lnTo>
                <a:lnTo>
                  <a:pt x="63799" y="1435584"/>
                </a:lnTo>
                <a:lnTo>
                  <a:pt x="49166" y="1392346"/>
                </a:lnTo>
                <a:lnTo>
                  <a:pt x="36358" y="1348215"/>
                </a:lnTo>
                <a:lnTo>
                  <a:pt x="25412" y="1303230"/>
                </a:lnTo>
                <a:lnTo>
                  <a:pt x="16368" y="1257427"/>
                </a:lnTo>
                <a:lnTo>
                  <a:pt x="9266" y="1210845"/>
                </a:lnTo>
                <a:lnTo>
                  <a:pt x="4144" y="1163522"/>
                </a:lnTo>
                <a:lnTo>
                  <a:pt x="1042" y="1115494"/>
                </a:lnTo>
                <a:lnTo>
                  <a:pt x="0" y="1066800"/>
                </a:lnTo>
                <a:lnTo>
                  <a:pt x="1042" y="1018005"/>
                </a:lnTo>
                <a:lnTo>
                  <a:pt x="4144" y="969882"/>
                </a:lnTo>
                <a:lnTo>
                  <a:pt x="9266" y="922469"/>
                </a:lnTo>
                <a:lnTo>
                  <a:pt x="16368" y="875803"/>
                </a:lnTo>
                <a:lnTo>
                  <a:pt x="25412" y="829921"/>
                </a:lnTo>
                <a:lnTo>
                  <a:pt x="36358" y="784861"/>
                </a:lnTo>
                <a:lnTo>
                  <a:pt x="49166" y="740660"/>
                </a:lnTo>
                <a:lnTo>
                  <a:pt x="63799" y="697356"/>
                </a:lnTo>
                <a:lnTo>
                  <a:pt x="80215" y="654986"/>
                </a:lnTo>
                <a:lnTo>
                  <a:pt x="98377" y="613588"/>
                </a:lnTo>
                <a:lnTo>
                  <a:pt x="118244" y="573199"/>
                </a:lnTo>
                <a:lnTo>
                  <a:pt x="139778" y="533857"/>
                </a:lnTo>
                <a:lnTo>
                  <a:pt x="162939" y="495598"/>
                </a:lnTo>
                <a:lnTo>
                  <a:pt x="187688" y="458462"/>
                </a:lnTo>
                <a:lnTo>
                  <a:pt x="213986" y="422484"/>
                </a:lnTo>
                <a:lnTo>
                  <a:pt x="241794" y="387702"/>
                </a:lnTo>
                <a:lnTo>
                  <a:pt x="271071" y="354154"/>
                </a:lnTo>
                <a:lnTo>
                  <a:pt x="301780" y="321878"/>
                </a:lnTo>
                <a:lnTo>
                  <a:pt x="333880" y="290910"/>
                </a:lnTo>
                <a:lnTo>
                  <a:pt x="367332" y="261289"/>
                </a:lnTo>
                <a:lnTo>
                  <a:pt x="402098" y="233051"/>
                </a:lnTo>
                <a:lnTo>
                  <a:pt x="438138" y="206235"/>
                </a:lnTo>
                <a:lnTo>
                  <a:pt x="475412" y="180877"/>
                </a:lnTo>
                <a:lnTo>
                  <a:pt x="513882" y="157015"/>
                </a:lnTo>
                <a:lnTo>
                  <a:pt x="553507" y="134687"/>
                </a:lnTo>
                <a:lnTo>
                  <a:pt x="594250" y="113930"/>
                </a:lnTo>
                <a:lnTo>
                  <a:pt x="636070" y="94781"/>
                </a:lnTo>
                <a:lnTo>
                  <a:pt x="678929" y="77278"/>
                </a:lnTo>
                <a:lnTo>
                  <a:pt x="722786" y="61459"/>
                </a:lnTo>
                <a:lnTo>
                  <a:pt x="767603" y="47360"/>
                </a:lnTo>
                <a:lnTo>
                  <a:pt x="813341" y="35020"/>
                </a:lnTo>
                <a:lnTo>
                  <a:pt x="859960" y="24475"/>
                </a:lnTo>
                <a:lnTo>
                  <a:pt x="907421" y="15764"/>
                </a:lnTo>
                <a:lnTo>
                  <a:pt x="955685" y="8923"/>
                </a:lnTo>
                <a:lnTo>
                  <a:pt x="1004712" y="3991"/>
                </a:lnTo>
                <a:lnTo>
                  <a:pt x="1054463" y="1004"/>
                </a:lnTo>
                <a:lnTo>
                  <a:pt x="1104900" y="0"/>
                </a:lnTo>
                <a:close/>
              </a:path>
            </a:pathLst>
          </a:custGeom>
          <a:ln w="9344">
            <a:solidFill>
              <a:srgbClr val="000000"/>
            </a:solidFill>
          </a:ln>
        </p:spPr>
        <p:txBody>
          <a:bodyPr wrap="square" lIns="0" tIns="0" rIns="0" bIns="0" rtlCol="0"/>
          <a:lstStyle/>
          <a:p>
            <a:endParaRPr sz="1350"/>
          </a:p>
        </p:txBody>
      </p:sp>
      <p:sp>
        <p:nvSpPr>
          <p:cNvPr id="6" name="object 6"/>
          <p:cNvSpPr/>
          <p:nvPr/>
        </p:nvSpPr>
        <p:spPr>
          <a:xfrm>
            <a:off x="2800350" y="2057400"/>
            <a:ext cx="1657350" cy="1600200"/>
          </a:xfrm>
          <a:custGeom>
            <a:avLst/>
            <a:gdLst/>
            <a:ahLst/>
            <a:cxnLst/>
            <a:rect l="l" t="t" r="r" b="b"/>
            <a:pathLst>
              <a:path w="2209800" h="2133600">
                <a:moveTo>
                  <a:pt x="1104900" y="0"/>
                </a:moveTo>
                <a:lnTo>
                  <a:pt x="1155336" y="1004"/>
                </a:lnTo>
                <a:lnTo>
                  <a:pt x="1205087" y="3991"/>
                </a:lnTo>
                <a:lnTo>
                  <a:pt x="1254114" y="8923"/>
                </a:lnTo>
                <a:lnTo>
                  <a:pt x="1302378" y="15764"/>
                </a:lnTo>
                <a:lnTo>
                  <a:pt x="1349839" y="24475"/>
                </a:lnTo>
                <a:lnTo>
                  <a:pt x="1396458" y="35020"/>
                </a:lnTo>
                <a:lnTo>
                  <a:pt x="1442196" y="47360"/>
                </a:lnTo>
                <a:lnTo>
                  <a:pt x="1487013" y="61459"/>
                </a:lnTo>
                <a:lnTo>
                  <a:pt x="1530870" y="77278"/>
                </a:lnTo>
                <a:lnTo>
                  <a:pt x="1573729" y="94781"/>
                </a:lnTo>
                <a:lnTo>
                  <a:pt x="1615549" y="113930"/>
                </a:lnTo>
                <a:lnTo>
                  <a:pt x="1656292" y="134687"/>
                </a:lnTo>
                <a:lnTo>
                  <a:pt x="1695917" y="157015"/>
                </a:lnTo>
                <a:lnTo>
                  <a:pt x="1734387" y="180877"/>
                </a:lnTo>
                <a:lnTo>
                  <a:pt x="1771661" y="206235"/>
                </a:lnTo>
                <a:lnTo>
                  <a:pt x="1807701" y="233051"/>
                </a:lnTo>
                <a:lnTo>
                  <a:pt x="1842467" y="261289"/>
                </a:lnTo>
                <a:lnTo>
                  <a:pt x="1875919" y="290910"/>
                </a:lnTo>
                <a:lnTo>
                  <a:pt x="1908019" y="321878"/>
                </a:lnTo>
                <a:lnTo>
                  <a:pt x="1938728" y="354154"/>
                </a:lnTo>
                <a:lnTo>
                  <a:pt x="1968005" y="387702"/>
                </a:lnTo>
                <a:lnTo>
                  <a:pt x="1995813" y="422484"/>
                </a:lnTo>
                <a:lnTo>
                  <a:pt x="2022111" y="458462"/>
                </a:lnTo>
                <a:lnTo>
                  <a:pt x="2046860" y="495598"/>
                </a:lnTo>
                <a:lnTo>
                  <a:pt x="2070021" y="533857"/>
                </a:lnTo>
                <a:lnTo>
                  <a:pt x="2091555" y="573199"/>
                </a:lnTo>
                <a:lnTo>
                  <a:pt x="2111422" y="613588"/>
                </a:lnTo>
                <a:lnTo>
                  <a:pt x="2129584" y="654986"/>
                </a:lnTo>
                <a:lnTo>
                  <a:pt x="2146000" y="697356"/>
                </a:lnTo>
                <a:lnTo>
                  <a:pt x="2160633" y="740660"/>
                </a:lnTo>
                <a:lnTo>
                  <a:pt x="2173441" y="784861"/>
                </a:lnTo>
                <a:lnTo>
                  <a:pt x="2184387" y="829921"/>
                </a:lnTo>
                <a:lnTo>
                  <a:pt x="2193431" y="875803"/>
                </a:lnTo>
                <a:lnTo>
                  <a:pt x="2200533" y="922469"/>
                </a:lnTo>
                <a:lnTo>
                  <a:pt x="2205655" y="969882"/>
                </a:lnTo>
                <a:lnTo>
                  <a:pt x="2208757" y="1018005"/>
                </a:lnTo>
                <a:lnTo>
                  <a:pt x="2209800" y="1066800"/>
                </a:lnTo>
                <a:lnTo>
                  <a:pt x="2208757" y="1115497"/>
                </a:lnTo>
                <a:lnTo>
                  <a:pt x="2205655" y="1163532"/>
                </a:lnTo>
                <a:lnTo>
                  <a:pt x="2200533" y="1210869"/>
                </a:lnTo>
                <a:lnTo>
                  <a:pt x="2193431" y="1257468"/>
                </a:lnTo>
                <a:lnTo>
                  <a:pt x="2184387" y="1303293"/>
                </a:lnTo>
                <a:lnTo>
                  <a:pt x="2173441" y="1348304"/>
                </a:lnTo>
                <a:lnTo>
                  <a:pt x="2160633" y="1392465"/>
                </a:lnTo>
                <a:lnTo>
                  <a:pt x="2146000" y="1435737"/>
                </a:lnTo>
                <a:lnTo>
                  <a:pt x="2129584" y="1478082"/>
                </a:lnTo>
                <a:lnTo>
                  <a:pt x="2111422" y="1519462"/>
                </a:lnTo>
                <a:lnTo>
                  <a:pt x="2091555" y="1559840"/>
                </a:lnTo>
                <a:lnTo>
                  <a:pt x="2070021" y="1599178"/>
                </a:lnTo>
                <a:lnTo>
                  <a:pt x="2046860" y="1637437"/>
                </a:lnTo>
                <a:lnTo>
                  <a:pt x="2022111" y="1674580"/>
                </a:lnTo>
                <a:lnTo>
                  <a:pt x="1995813" y="1710569"/>
                </a:lnTo>
                <a:lnTo>
                  <a:pt x="1968005" y="1745366"/>
                </a:lnTo>
                <a:lnTo>
                  <a:pt x="1938728" y="1778933"/>
                </a:lnTo>
                <a:lnTo>
                  <a:pt x="1908019" y="1811232"/>
                </a:lnTo>
                <a:lnTo>
                  <a:pt x="1875919" y="1842226"/>
                </a:lnTo>
                <a:lnTo>
                  <a:pt x="1842467" y="1871875"/>
                </a:lnTo>
                <a:lnTo>
                  <a:pt x="1807701" y="1900143"/>
                </a:lnTo>
                <a:lnTo>
                  <a:pt x="1771661" y="1926992"/>
                </a:lnTo>
                <a:lnTo>
                  <a:pt x="1734387" y="1952383"/>
                </a:lnTo>
                <a:lnTo>
                  <a:pt x="1695917" y="1976278"/>
                </a:lnTo>
                <a:lnTo>
                  <a:pt x="1656292" y="1998641"/>
                </a:lnTo>
                <a:lnTo>
                  <a:pt x="1615549" y="2019432"/>
                </a:lnTo>
                <a:lnTo>
                  <a:pt x="1573729" y="2038615"/>
                </a:lnTo>
                <a:lnTo>
                  <a:pt x="1530870" y="2056150"/>
                </a:lnTo>
                <a:lnTo>
                  <a:pt x="1487013" y="2072000"/>
                </a:lnTo>
                <a:lnTo>
                  <a:pt x="1442196" y="2086128"/>
                </a:lnTo>
                <a:lnTo>
                  <a:pt x="1396458" y="2098495"/>
                </a:lnTo>
                <a:lnTo>
                  <a:pt x="1349839" y="2109064"/>
                </a:lnTo>
                <a:lnTo>
                  <a:pt x="1302378" y="2117795"/>
                </a:lnTo>
                <a:lnTo>
                  <a:pt x="1254114" y="2124653"/>
                </a:lnTo>
                <a:lnTo>
                  <a:pt x="1205087" y="2129598"/>
                </a:lnTo>
                <a:lnTo>
                  <a:pt x="1155336" y="2132593"/>
                </a:lnTo>
                <a:lnTo>
                  <a:pt x="1104900" y="2133600"/>
                </a:lnTo>
                <a:lnTo>
                  <a:pt x="1054463" y="2132593"/>
                </a:lnTo>
                <a:lnTo>
                  <a:pt x="1004712" y="2129598"/>
                </a:lnTo>
                <a:lnTo>
                  <a:pt x="955685" y="2124653"/>
                </a:lnTo>
                <a:lnTo>
                  <a:pt x="907421" y="2117795"/>
                </a:lnTo>
                <a:lnTo>
                  <a:pt x="859960" y="2109064"/>
                </a:lnTo>
                <a:lnTo>
                  <a:pt x="813341" y="2098495"/>
                </a:lnTo>
                <a:lnTo>
                  <a:pt x="767603" y="2086128"/>
                </a:lnTo>
                <a:lnTo>
                  <a:pt x="722786" y="2072000"/>
                </a:lnTo>
                <a:lnTo>
                  <a:pt x="678929" y="2056150"/>
                </a:lnTo>
                <a:lnTo>
                  <a:pt x="636070" y="2038615"/>
                </a:lnTo>
                <a:lnTo>
                  <a:pt x="594250" y="2019432"/>
                </a:lnTo>
                <a:lnTo>
                  <a:pt x="553507" y="1998641"/>
                </a:lnTo>
                <a:lnTo>
                  <a:pt x="513882" y="1976278"/>
                </a:lnTo>
                <a:lnTo>
                  <a:pt x="475412" y="1952383"/>
                </a:lnTo>
                <a:lnTo>
                  <a:pt x="438138" y="1926992"/>
                </a:lnTo>
                <a:lnTo>
                  <a:pt x="402098" y="1900143"/>
                </a:lnTo>
                <a:lnTo>
                  <a:pt x="367332" y="1871875"/>
                </a:lnTo>
                <a:lnTo>
                  <a:pt x="333880" y="1842226"/>
                </a:lnTo>
                <a:lnTo>
                  <a:pt x="301780" y="1811232"/>
                </a:lnTo>
                <a:lnTo>
                  <a:pt x="271071" y="1778933"/>
                </a:lnTo>
                <a:lnTo>
                  <a:pt x="241794" y="1745366"/>
                </a:lnTo>
                <a:lnTo>
                  <a:pt x="213986" y="1710569"/>
                </a:lnTo>
                <a:lnTo>
                  <a:pt x="187688" y="1674580"/>
                </a:lnTo>
                <a:lnTo>
                  <a:pt x="162939" y="1637437"/>
                </a:lnTo>
                <a:lnTo>
                  <a:pt x="139778" y="1599178"/>
                </a:lnTo>
                <a:lnTo>
                  <a:pt x="118244" y="1559840"/>
                </a:lnTo>
                <a:lnTo>
                  <a:pt x="98377" y="1519462"/>
                </a:lnTo>
                <a:lnTo>
                  <a:pt x="80215" y="1478082"/>
                </a:lnTo>
                <a:lnTo>
                  <a:pt x="63799" y="1435737"/>
                </a:lnTo>
                <a:lnTo>
                  <a:pt x="49166" y="1392465"/>
                </a:lnTo>
                <a:lnTo>
                  <a:pt x="36358" y="1348304"/>
                </a:lnTo>
                <a:lnTo>
                  <a:pt x="25412" y="1303293"/>
                </a:lnTo>
                <a:lnTo>
                  <a:pt x="16368" y="1257468"/>
                </a:lnTo>
                <a:lnTo>
                  <a:pt x="9266" y="1210869"/>
                </a:lnTo>
                <a:lnTo>
                  <a:pt x="4144" y="1163532"/>
                </a:lnTo>
                <a:lnTo>
                  <a:pt x="1042" y="1115497"/>
                </a:lnTo>
                <a:lnTo>
                  <a:pt x="0" y="1066800"/>
                </a:lnTo>
                <a:lnTo>
                  <a:pt x="1042" y="1018005"/>
                </a:lnTo>
                <a:lnTo>
                  <a:pt x="4144" y="969882"/>
                </a:lnTo>
                <a:lnTo>
                  <a:pt x="9266" y="922469"/>
                </a:lnTo>
                <a:lnTo>
                  <a:pt x="16368" y="875803"/>
                </a:lnTo>
                <a:lnTo>
                  <a:pt x="25412" y="829921"/>
                </a:lnTo>
                <a:lnTo>
                  <a:pt x="36358" y="784861"/>
                </a:lnTo>
                <a:lnTo>
                  <a:pt x="49166" y="740660"/>
                </a:lnTo>
                <a:lnTo>
                  <a:pt x="63799" y="697356"/>
                </a:lnTo>
                <a:lnTo>
                  <a:pt x="80215" y="654986"/>
                </a:lnTo>
                <a:lnTo>
                  <a:pt x="98377" y="613588"/>
                </a:lnTo>
                <a:lnTo>
                  <a:pt x="118244" y="573199"/>
                </a:lnTo>
                <a:lnTo>
                  <a:pt x="139778" y="533857"/>
                </a:lnTo>
                <a:lnTo>
                  <a:pt x="162939" y="495598"/>
                </a:lnTo>
                <a:lnTo>
                  <a:pt x="187688" y="458462"/>
                </a:lnTo>
                <a:lnTo>
                  <a:pt x="213986" y="422484"/>
                </a:lnTo>
                <a:lnTo>
                  <a:pt x="241794" y="387702"/>
                </a:lnTo>
                <a:lnTo>
                  <a:pt x="271071" y="354154"/>
                </a:lnTo>
                <a:lnTo>
                  <a:pt x="301780" y="321878"/>
                </a:lnTo>
                <a:lnTo>
                  <a:pt x="333880" y="290910"/>
                </a:lnTo>
                <a:lnTo>
                  <a:pt x="367332" y="261289"/>
                </a:lnTo>
                <a:lnTo>
                  <a:pt x="402098" y="233051"/>
                </a:lnTo>
                <a:lnTo>
                  <a:pt x="438138" y="206235"/>
                </a:lnTo>
                <a:lnTo>
                  <a:pt x="475412" y="180877"/>
                </a:lnTo>
                <a:lnTo>
                  <a:pt x="513882" y="157015"/>
                </a:lnTo>
                <a:lnTo>
                  <a:pt x="553507" y="134687"/>
                </a:lnTo>
                <a:lnTo>
                  <a:pt x="594250" y="113930"/>
                </a:lnTo>
                <a:lnTo>
                  <a:pt x="636070" y="94781"/>
                </a:lnTo>
                <a:lnTo>
                  <a:pt x="678929" y="77278"/>
                </a:lnTo>
                <a:lnTo>
                  <a:pt x="722786" y="61459"/>
                </a:lnTo>
                <a:lnTo>
                  <a:pt x="767603" y="47360"/>
                </a:lnTo>
                <a:lnTo>
                  <a:pt x="813341" y="35020"/>
                </a:lnTo>
                <a:lnTo>
                  <a:pt x="859960" y="24475"/>
                </a:lnTo>
                <a:lnTo>
                  <a:pt x="907421" y="15764"/>
                </a:lnTo>
                <a:lnTo>
                  <a:pt x="955685" y="8923"/>
                </a:lnTo>
                <a:lnTo>
                  <a:pt x="1004712" y="3991"/>
                </a:lnTo>
                <a:lnTo>
                  <a:pt x="1054463" y="1004"/>
                </a:lnTo>
                <a:lnTo>
                  <a:pt x="1104900" y="0"/>
                </a:lnTo>
                <a:close/>
              </a:path>
            </a:pathLst>
          </a:custGeom>
          <a:ln w="9344">
            <a:solidFill>
              <a:srgbClr val="000000"/>
            </a:solidFill>
          </a:ln>
        </p:spPr>
        <p:txBody>
          <a:bodyPr wrap="square" lIns="0" tIns="0" rIns="0" bIns="0" rtlCol="0"/>
          <a:lstStyle/>
          <a:p>
            <a:endParaRPr sz="1350"/>
          </a:p>
        </p:txBody>
      </p:sp>
      <p:sp>
        <p:nvSpPr>
          <p:cNvPr id="7" name="object 7"/>
          <p:cNvSpPr/>
          <p:nvPr/>
        </p:nvSpPr>
        <p:spPr>
          <a:xfrm>
            <a:off x="2968295" y="2396795"/>
            <a:ext cx="121308" cy="120356"/>
          </a:xfrm>
          <a:prstGeom prst="rect">
            <a:avLst/>
          </a:prstGeom>
          <a:blipFill>
            <a:blip r:embed="rId2" cstate="print"/>
            <a:stretch>
              <a:fillRect/>
            </a:stretch>
          </a:blipFill>
        </p:spPr>
        <p:txBody>
          <a:bodyPr wrap="square" lIns="0" tIns="0" rIns="0" bIns="0" rtlCol="0"/>
          <a:lstStyle/>
          <a:p>
            <a:endParaRPr sz="1350"/>
          </a:p>
        </p:txBody>
      </p:sp>
      <p:sp>
        <p:nvSpPr>
          <p:cNvPr id="8" name="object 8"/>
          <p:cNvSpPr/>
          <p:nvPr/>
        </p:nvSpPr>
        <p:spPr>
          <a:xfrm>
            <a:off x="3539795" y="2739695"/>
            <a:ext cx="121308" cy="120356"/>
          </a:xfrm>
          <a:prstGeom prst="rect">
            <a:avLst/>
          </a:prstGeom>
          <a:blipFill>
            <a:blip r:embed="rId3" cstate="print"/>
            <a:stretch>
              <a:fillRect/>
            </a:stretch>
          </a:blipFill>
        </p:spPr>
        <p:txBody>
          <a:bodyPr wrap="square" lIns="0" tIns="0" rIns="0" bIns="0" rtlCol="0"/>
          <a:lstStyle/>
          <a:p>
            <a:endParaRPr sz="1350"/>
          </a:p>
        </p:txBody>
      </p:sp>
      <p:sp>
        <p:nvSpPr>
          <p:cNvPr id="9" name="object 9"/>
          <p:cNvSpPr/>
          <p:nvPr/>
        </p:nvSpPr>
        <p:spPr>
          <a:xfrm>
            <a:off x="4168445" y="2625395"/>
            <a:ext cx="121308" cy="120356"/>
          </a:xfrm>
          <a:prstGeom prst="rect">
            <a:avLst/>
          </a:prstGeom>
          <a:blipFill>
            <a:blip r:embed="rId2" cstate="print"/>
            <a:stretch>
              <a:fillRect/>
            </a:stretch>
          </a:blipFill>
        </p:spPr>
        <p:txBody>
          <a:bodyPr wrap="square" lIns="0" tIns="0" rIns="0" bIns="0" rtlCol="0"/>
          <a:lstStyle/>
          <a:p>
            <a:endParaRPr sz="1350"/>
          </a:p>
        </p:txBody>
      </p:sp>
      <p:sp>
        <p:nvSpPr>
          <p:cNvPr id="10" name="object 10"/>
          <p:cNvSpPr/>
          <p:nvPr/>
        </p:nvSpPr>
        <p:spPr>
          <a:xfrm>
            <a:off x="3429000" y="1885950"/>
            <a:ext cx="1657350" cy="1600200"/>
          </a:xfrm>
          <a:custGeom>
            <a:avLst/>
            <a:gdLst/>
            <a:ahLst/>
            <a:cxnLst/>
            <a:rect l="l" t="t" r="r" b="b"/>
            <a:pathLst>
              <a:path w="2209800" h="2133600">
                <a:moveTo>
                  <a:pt x="1104900" y="0"/>
                </a:moveTo>
                <a:lnTo>
                  <a:pt x="1155336" y="1004"/>
                </a:lnTo>
                <a:lnTo>
                  <a:pt x="1205087" y="3991"/>
                </a:lnTo>
                <a:lnTo>
                  <a:pt x="1254114" y="8923"/>
                </a:lnTo>
                <a:lnTo>
                  <a:pt x="1302378" y="15764"/>
                </a:lnTo>
                <a:lnTo>
                  <a:pt x="1349839" y="24475"/>
                </a:lnTo>
                <a:lnTo>
                  <a:pt x="1396458" y="35020"/>
                </a:lnTo>
                <a:lnTo>
                  <a:pt x="1442196" y="47360"/>
                </a:lnTo>
                <a:lnTo>
                  <a:pt x="1487013" y="61459"/>
                </a:lnTo>
                <a:lnTo>
                  <a:pt x="1530870" y="77278"/>
                </a:lnTo>
                <a:lnTo>
                  <a:pt x="1573729" y="94781"/>
                </a:lnTo>
                <a:lnTo>
                  <a:pt x="1615549" y="113930"/>
                </a:lnTo>
                <a:lnTo>
                  <a:pt x="1656292" y="134687"/>
                </a:lnTo>
                <a:lnTo>
                  <a:pt x="1695917" y="157015"/>
                </a:lnTo>
                <a:lnTo>
                  <a:pt x="1734387" y="180877"/>
                </a:lnTo>
                <a:lnTo>
                  <a:pt x="1771661" y="206235"/>
                </a:lnTo>
                <a:lnTo>
                  <a:pt x="1807701" y="233051"/>
                </a:lnTo>
                <a:lnTo>
                  <a:pt x="1842467" y="261289"/>
                </a:lnTo>
                <a:lnTo>
                  <a:pt x="1875919" y="290910"/>
                </a:lnTo>
                <a:lnTo>
                  <a:pt x="1908019" y="321878"/>
                </a:lnTo>
                <a:lnTo>
                  <a:pt x="1938728" y="354154"/>
                </a:lnTo>
                <a:lnTo>
                  <a:pt x="1968005" y="387702"/>
                </a:lnTo>
                <a:lnTo>
                  <a:pt x="1995813" y="422484"/>
                </a:lnTo>
                <a:lnTo>
                  <a:pt x="2022111" y="458462"/>
                </a:lnTo>
                <a:lnTo>
                  <a:pt x="2046860" y="495598"/>
                </a:lnTo>
                <a:lnTo>
                  <a:pt x="2070021" y="533857"/>
                </a:lnTo>
                <a:lnTo>
                  <a:pt x="2091555" y="573199"/>
                </a:lnTo>
                <a:lnTo>
                  <a:pt x="2111422" y="613588"/>
                </a:lnTo>
                <a:lnTo>
                  <a:pt x="2129584" y="654986"/>
                </a:lnTo>
                <a:lnTo>
                  <a:pt x="2146000" y="697356"/>
                </a:lnTo>
                <a:lnTo>
                  <a:pt x="2160633" y="740660"/>
                </a:lnTo>
                <a:lnTo>
                  <a:pt x="2173441" y="784861"/>
                </a:lnTo>
                <a:lnTo>
                  <a:pt x="2184387" y="829921"/>
                </a:lnTo>
                <a:lnTo>
                  <a:pt x="2193431" y="875803"/>
                </a:lnTo>
                <a:lnTo>
                  <a:pt x="2200533" y="922469"/>
                </a:lnTo>
                <a:lnTo>
                  <a:pt x="2205655" y="969882"/>
                </a:lnTo>
                <a:lnTo>
                  <a:pt x="2208757" y="1018005"/>
                </a:lnTo>
                <a:lnTo>
                  <a:pt x="2209800" y="1066800"/>
                </a:lnTo>
                <a:lnTo>
                  <a:pt x="2208757" y="1115497"/>
                </a:lnTo>
                <a:lnTo>
                  <a:pt x="2205655" y="1163532"/>
                </a:lnTo>
                <a:lnTo>
                  <a:pt x="2200533" y="1210869"/>
                </a:lnTo>
                <a:lnTo>
                  <a:pt x="2193431" y="1257468"/>
                </a:lnTo>
                <a:lnTo>
                  <a:pt x="2184387" y="1303293"/>
                </a:lnTo>
                <a:lnTo>
                  <a:pt x="2173441" y="1348304"/>
                </a:lnTo>
                <a:lnTo>
                  <a:pt x="2160633" y="1392465"/>
                </a:lnTo>
                <a:lnTo>
                  <a:pt x="2146000" y="1435737"/>
                </a:lnTo>
                <a:lnTo>
                  <a:pt x="2129584" y="1478082"/>
                </a:lnTo>
                <a:lnTo>
                  <a:pt x="2111422" y="1519462"/>
                </a:lnTo>
                <a:lnTo>
                  <a:pt x="2091555" y="1559840"/>
                </a:lnTo>
                <a:lnTo>
                  <a:pt x="2070021" y="1599178"/>
                </a:lnTo>
                <a:lnTo>
                  <a:pt x="2046860" y="1637437"/>
                </a:lnTo>
                <a:lnTo>
                  <a:pt x="2022111" y="1674580"/>
                </a:lnTo>
                <a:lnTo>
                  <a:pt x="1995813" y="1710569"/>
                </a:lnTo>
                <a:lnTo>
                  <a:pt x="1968005" y="1745366"/>
                </a:lnTo>
                <a:lnTo>
                  <a:pt x="1938728" y="1778933"/>
                </a:lnTo>
                <a:lnTo>
                  <a:pt x="1908019" y="1811232"/>
                </a:lnTo>
                <a:lnTo>
                  <a:pt x="1875919" y="1842226"/>
                </a:lnTo>
                <a:lnTo>
                  <a:pt x="1842467" y="1871875"/>
                </a:lnTo>
                <a:lnTo>
                  <a:pt x="1807701" y="1900143"/>
                </a:lnTo>
                <a:lnTo>
                  <a:pt x="1771661" y="1926992"/>
                </a:lnTo>
                <a:lnTo>
                  <a:pt x="1734387" y="1952383"/>
                </a:lnTo>
                <a:lnTo>
                  <a:pt x="1695917" y="1976278"/>
                </a:lnTo>
                <a:lnTo>
                  <a:pt x="1656292" y="1998641"/>
                </a:lnTo>
                <a:lnTo>
                  <a:pt x="1615549" y="2019432"/>
                </a:lnTo>
                <a:lnTo>
                  <a:pt x="1573729" y="2038615"/>
                </a:lnTo>
                <a:lnTo>
                  <a:pt x="1530870" y="2056150"/>
                </a:lnTo>
                <a:lnTo>
                  <a:pt x="1487013" y="2072000"/>
                </a:lnTo>
                <a:lnTo>
                  <a:pt x="1442196" y="2086128"/>
                </a:lnTo>
                <a:lnTo>
                  <a:pt x="1396458" y="2098495"/>
                </a:lnTo>
                <a:lnTo>
                  <a:pt x="1349839" y="2109064"/>
                </a:lnTo>
                <a:lnTo>
                  <a:pt x="1302378" y="2117795"/>
                </a:lnTo>
                <a:lnTo>
                  <a:pt x="1254114" y="2124653"/>
                </a:lnTo>
                <a:lnTo>
                  <a:pt x="1205087" y="2129598"/>
                </a:lnTo>
                <a:lnTo>
                  <a:pt x="1155336" y="2132593"/>
                </a:lnTo>
                <a:lnTo>
                  <a:pt x="1104900" y="2133600"/>
                </a:lnTo>
                <a:lnTo>
                  <a:pt x="1054463" y="2132593"/>
                </a:lnTo>
                <a:lnTo>
                  <a:pt x="1004712" y="2129598"/>
                </a:lnTo>
                <a:lnTo>
                  <a:pt x="955685" y="2124653"/>
                </a:lnTo>
                <a:lnTo>
                  <a:pt x="907421" y="2117795"/>
                </a:lnTo>
                <a:lnTo>
                  <a:pt x="859960" y="2109064"/>
                </a:lnTo>
                <a:lnTo>
                  <a:pt x="813341" y="2098495"/>
                </a:lnTo>
                <a:lnTo>
                  <a:pt x="767603" y="2086128"/>
                </a:lnTo>
                <a:lnTo>
                  <a:pt x="722786" y="2072000"/>
                </a:lnTo>
                <a:lnTo>
                  <a:pt x="678929" y="2056150"/>
                </a:lnTo>
                <a:lnTo>
                  <a:pt x="636070" y="2038615"/>
                </a:lnTo>
                <a:lnTo>
                  <a:pt x="594250" y="2019432"/>
                </a:lnTo>
                <a:lnTo>
                  <a:pt x="553507" y="1998641"/>
                </a:lnTo>
                <a:lnTo>
                  <a:pt x="513882" y="1976278"/>
                </a:lnTo>
                <a:lnTo>
                  <a:pt x="475412" y="1952383"/>
                </a:lnTo>
                <a:lnTo>
                  <a:pt x="438138" y="1926992"/>
                </a:lnTo>
                <a:lnTo>
                  <a:pt x="402098" y="1900143"/>
                </a:lnTo>
                <a:lnTo>
                  <a:pt x="367332" y="1871875"/>
                </a:lnTo>
                <a:lnTo>
                  <a:pt x="333880" y="1842226"/>
                </a:lnTo>
                <a:lnTo>
                  <a:pt x="301780" y="1811232"/>
                </a:lnTo>
                <a:lnTo>
                  <a:pt x="271071" y="1778933"/>
                </a:lnTo>
                <a:lnTo>
                  <a:pt x="241794" y="1745366"/>
                </a:lnTo>
                <a:lnTo>
                  <a:pt x="213986" y="1710569"/>
                </a:lnTo>
                <a:lnTo>
                  <a:pt x="187688" y="1674580"/>
                </a:lnTo>
                <a:lnTo>
                  <a:pt x="162939" y="1637437"/>
                </a:lnTo>
                <a:lnTo>
                  <a:pt x="139778" y="1599178"/>
                </a:lnTo>
                <a:lnTo>
                  <a:pt x="118244" y="1559840"/>
                </a:lnTo>
                <a:lnTo>
                  <a:pt x="98377" y="1519462"/>
                </a:lnTo>
                <a:lnTo>
                  <a:pt x="80215" y="1478082"/>
                </a:lnTo>
                <a:lnTo>
                  <a:pt x="63799" y="1435737"/>
                </a:lnTo>
                <a:lnTo>
                  <a:pt x="49166" y="1392465"/>
                </a:lnTo>
                <a:lnTo>
                  <a:pt x="36358" y="1348304"/>
                </a:lnTo>
                <a:lnTo>
                  <a:pt x="25412" y="1303293"/>
                </a:lnTo>
                <a:lnTo>
                  <a:pt x="16368" y="1257468"/>
                </a:lnTo>
                <a:lnTo>
                  <a:pt x="9266" y="1210869"/>
                </a:lnTo>
                <a:lnTo>
                  <a:pt x="4144" y="1163532"/>
                </a:lnTo>
                <a:lnTo>
                  <a:pt x="1042" y="1115497"/>
                </a:lnTo>
                <a:lnTo>
                  <a:pt x="0" y="1066800"/>
                </a:lnTo>
                <a:lnTo>
                  <a:pt x="1042" y="1018005"/>
                </a:lnTo>
                <a:lnTo>
                  <a:pt x="4144" y="969882"/>
                </a:lnTo>
                <a:lnTo>
                  <a:pt x="9266" y="922469"/>
                </a:lnTo>
                <a:lnTo>
                  <a:pt x="16368" y="875803"/>
                </a:lnTo>
                <a:lnTo>
                  <a:pt x="25412" y="829921"/>
                </a:lnTo>
                <a:lnTo>
                  <a:pt x="36358" y="784861"/>
                </a:lnTo>
                <a:lnTo>
                  <a:pt x="49166" y="740660"/>
                </a:lnTo>
                <a:lnTo>
                  <a:pt x="63799" y="697356"/>
                </a:lnTo>
                <a:lnTo>
                  <a:pt x="80215" y="654986"/>
                </a:lnTo>
                <a:lnTo>
                  <a:pt x="98377" y="613588"/>
                </a:lnTo>
                <a:lnTo>
                  <a:pt x="118244" y="573199"/>
                </a:lnTo>
                <a:lnTo>
                  <a:pt x="139778" y="533857"/>
                </a:lnTo>
                <a:lnTo>
                  <a:pt x="162939" y="495598"/>
                </a:lnTo>
                <a:lnTo>
                  <a:pt x="187688" y="458462"/>
                </a:lnTo>
                <a:lnTo>
                  <a:pt x="213986" y="422484"/>
                </a:lnTo>
                <a:lnTo>
                  <a:pt x="241794" y="387702"/>
                </a:lnTo>
                <a:lnTo>
                  <a:pt x="271071" y="354154"/>
                </a:lnTo>
                <a:lnTo>
                  <a:pt x="301780" y="321878"/>
                </a:lnTo>
                <a:lnTo>
                  <a:pt x="333880" y="290910"/>
                </a:lnTo>
                <a:lnTo>
                  <a:pt x="367332" y="261289"/>
                </a:lnTo>
                <a:lnTo>
                  <a:pt x="402098" y="233051"/>
                </a:lnTo>
                <a:lnTo>
                  <a:pt x="438138" y="206235"/>
                </a:lnTo>
                <a:lnTo>
                  <a:pt x="475412" y="180877"/>
                </a:lnTo>
                <a:lnTo>
                  <a:pt x="513882" y="157015"/>
                </a:lnTo>
                <a:lnTo>
                  <a:pt x="553507" y="134687"/>
                </a:lnTo>
                <a:lnTo>
                  <a:pt x="594250" y="113930"/>
                </a:lnTo>
                <a:lnTo>
                  <a:pt x="636070" y="94781"/>
                </a:lnTo>
                <a:lnTo>
                  <a:pt x="678929" y="77278"/>
                </a:lnTo>
                <a:lnTo>
                  <a:pt x="722786" y="61459"/>
                </a:lnTo>
                <a:lnTo>
                  <a:pt x="767603" y="47360"/>
                </a:lnTo>
                <a:lnTo>
                  <a:pt x="813341" y="35020"/>
                </a:lnTo>
                <a:lnTo>
                  <a:pt x="859960" y="24475"/>
                </a:lnTo>
                <a:lnTo>
                  <a:pt x="907421" y="15764"/>
                </a:lnTo>
                <a:lnTo>
                  <a:pt x="955685" y="8923"/>
                </a:lnTo>
                <a:lnTo>
                  <a:pt x="1004712" y="3991"/>
                </a:lnTo>
                <a:lnTo>
                  <a:pt x="1054463" y="1004"/>
                </a:lnTo>
                <a:lnTo>
                  <a:pt x="1104900" y="0"/>
                </a:lnTo>
                <a:close/>
              </a:path>
            </a:pathLst>
          </a:custGeom>
          <a:ln w="9344">
            <a:solidFill>
              <a:srgbClr val="000000"/>
            </a:solidFill>
          </a:ln>
        </p:spPr>
        <p:txBody>
          <a:bodyPr wrap="square" lIns="0" tIns="0" rIns="0" bIns="0" rtlCol="0"/>
          <a:lstStyle/>
          <a:p>
            <a:endParaRPr sz="1350"/>
          </a:p>
        </p:txBody>
      </p:sp>
      <p:sp>
        <p:nvSpPr>
          <p:cNvPr id="11" name="object 11"/>
          <p:cNvSpPr/>
          <p:nvPr/>
        </p:nvSpPr>
        <p:spPr>
          <a:xfrm>
            <a:off x="5597195" y="2511095"/>
            <a:ext cx="121308" cy="121308"/>
          </a:xfrm>
          <a:prstGeom prst="rect">
            <a:avLst/>
          </a:prstGeom>
          <a:blipFill>
            <a:blip r:embed="rId4" cstate="print"/>
            <a:stretch>
              <a:fillRect/>
            </a:stretch>
          </a:blipFill>
        </p:spPr>
        <p:txBody>
          <a:bodyPr wrap="square" lIns="0" tIns="0" rIns="0" bIns="0" rtlCol="0"/>
          <a:lstStyle/>
          <a:p>
            <a:endParaRPr sz="1350"/>
          </a:p>
        </p:txBody>
      </p:sp>
      <p:sp>
        <p:nvSpPr>
          <p:cNvPr id="12" name="object 12"/>
          <p:cNvSpPr/>
          <p:nvPr/>
        </p:nvSpPr>
        <p:spPr>
          <a:xfrm>
            <a:off x="6168695" y="2853995"/>
            <a:ext cx="120356" cy="121308"/>
          </a:xfrm>
          <a:prstGeom prst="rect">
            <a:avLst/>
          </a:prstGeom>
          <a:blipFill>
            <a:blip r:embed="rId5" cstate="print"/>
            <a:stretch>
              <a:fillRect/>
            </a:stretch>
          </a:blipFill>
        </p:spPr>
        <p:txBody>
          <a:bodyPr wrap="square" lIns="0" tIns="0" rIns="0" bIns="0" rtlCol="0"/>
          <a:lstStyle/>
          <a:p>
            <a:endParaRPr sz="1350"/>
          </a:p>
        </p:txBody>
      </p:sp>
      <p:sp>
        <p:nvSpPr>
          <p:cNvPr id="13" name="object 13"/>
          <p:cNvSpPr/>
          <p:nvPr/>
        </p:nvSpPr>
        <p:spPr>
          <a:xfrm>
            <a:off x="6797345" y="2739695"/>
            <a:ext cx="121308" cy="120356"/>
          </a:xfrm>
          <a:prstGeom prst="rect">
            <a:avLst/>
          </a:prstGeom>
          <a:blipFill>
            <a:blip r:embed="rId3" cstate="print"/>
            <a:stretch>
              <a:fillRect/>
            </a:stretch>
          </a:blipFill>
        </p:spPr>
        <p:txBody>
          <a:bodyPr wrap="square" lIns="0" tIns="0" rIns="0" bIns="0" rtlCol="0"/>
          <a:lstStyle/>
          <a:p>
            <a:endParaRPr sz="1350"/>
          </a:p>
        </p:txBody>
      </p:sp>
      <p:sp>
        <p:nvSpPr>
          <p:cNvPr id="14" name="object 14"/>
          <p:cNvSpPr/>
          <p:nvPr/>
        </p:nvSpPr>
        <p:spPr>
          <a:xfrm>
            <a:off x="5715000" y="2628900"/>
            <a:ext cx="457200" cy="285750"/>
          </a:xfrm>
          <a:custGeom>
            <a:avLst/>
            <a:gdLst/>
            <a:ahLst/>
            <a:cxnLst/>
            <a:rect l="l" t="t" r="r" b="b"/>
            <a:pathLst>
              <a:path w="609600" h="381000">
                <a:moveTo>
                  <a:pt x="0" y="0"/>
                </a:moveTo>
                <a:lnTo>
                  <a:pt x="609600" y="381000"/>
                </a:lnTo>
              </a:path>
            </a:pathLst>
          </a:custGeom>
          <a:ln w="9344">
            <a:solidFill>
              <a:srgbClr val="FF0000"/>
            </a:solidFill>
          </a:ln>
        </p:spPr>
        <p:txBody>
          <a:bodyPr wrap="square" lIns="0" tIns="0" rIns="0" bIns="0" rtlCol="0"/>
          <a:lstStyle/>
          <a:p>
            <a:endParaRPr sz="1350"/>
          </a:p>
        </p:txBody>
      </p:sp>
      <p:sp>
        <p:nvSpPr>
          <p:cNvPr id="15" name="object 15"/>
          <p:cNvSpPr/>
          <p:nvPr/>
        </p:nvSpPr>
        <p:spPr>
          <a:xfrm>
            <a:off x="6286500" y="2800350"/>
            <a:ext cx="514350" cy="114300"/>
          </a:xfrm>
          <a:custGeom>
            <a:avLst/>
            <a:gdLst/>
            <a:ahLst/>
            <a:cxnLst/>
            <a:rect l="l" t="t" r="r" b="b"/>
            <a:pathLst>
              <a:path w="685800" h="152400">
                <a:moveTo>
                  <a:pt x="0" y="152400"/>
                </a:moveTo>
                <a:lnTo>
                  <a:pt x="685800" y="0"/>
                </a:lnTo>
              </a:path>
            </a:pathLst>
          </a:custGeom>
          <a:ln w="9344">
            <a:solidFill>
              <a:srgbClr val="FF0000"/>
            </a:solidFill>
          </a:ln>
        </p:spPr>
        <p:txBody>
          <a:bodyPr wrap="square" lIns="0" tIns="0" rIns="0" bIns="0" rtlCol="0"/>
          <a:lstStyle/>
          <a:p>
            <a:endParaRPr sz="1350"/>
          </a:p>
        </p:txBody>
      </p:sp>
      <p:sp>
        <p:nvSpPr>
          <p:cNvPr id="16" name="object 16"/>
          <p:cNvSpPr/>
          <p:nvPr/>
        </p:nvSpPr>
        <p:spPr>
          <a:xfrm>
            <a:off x="3829050" y="2400300"/>
            <a:ext cx="1657350" cy="1600200"/>
          </a:xfrm>
          <a:custGeom>
            <a:avLst/>
            <a:gdLst/>
            <a:ahLst/>
            <a:cxnLst/>
            <a:rect l="l" t="t" r="r" b="b"/>
            <a:pathLst>
              <a:path w="2209800" h="2133600">
                <a:moveTo>
                  <a:pt x="1104900" y="0"/>
                </a:moveTo>
                <a:lnTo>
                  <a:pt x="1155336" y="1004"/>
                </a:lnTo>
                <a:lnTo>
                  <a:pt x="1205087" y="3991"/>
                </a:lnTo>
                <a:lnTo>
                  <a:pt x="1254114" y="8923"/>
                </a:lnTo>
                <a:lnTo>
                  <a:pt x="1302378" y="15764"/>
                </a:lnTo>
                <a:lnTo>
                  <a:pt x="1349839" y="24475"/>
                </a:lnTo>
                <a:lnTo>
                  <a:pt x="1396458" y="35020"/>
                </a:lnTo>
                <a:lnTo>
                  <a:pt x="1442196" y="47360"/>
                </a:lnTo>
                <a:lnTo>
                  <a:pt x="1487013" y="61459"/>
                </a:lnTo>
                <a:lnTo>
                  <a:pt x="1530870" y="77278"/>
                </a:lnTo>
                <a:lnTo>
                  <a:pt x="1573729" y="94781"/>
                </a:lnTo>
                <a:lnTo>
                  <a:pt x="1615549" y="113930"/>
                </a:lnTo>
                <a:lnTo>
                  <a:pt x="1656292" y="134687"/>
                </a:lnTo>
                <a:lnTo>
                  <a:pt x="1695917" y="157015"/>
                </a:lnTo>
                <a:lnTo>
                  <a:pt x="1734387" y="180877"/>
                </a:lnTo>
                <a:lnTo>
                  <a:pt x="1771661" y="206235"/>
                </a:lnTo>
                <a:lnTo>
                  <a:pt x="1807701" y="233051"/>
                </a:lnTo>
                <a:lnTo>
                  <a:pt x="1842467" y="261289"/>
                </a:lnTo>
                <a:lnTo>
                  <a:pt x="1875919" y="290910"/>
                </a:lnTo>
                <a:lnTo>
                  <a:pt x="1908019" y="321878"/>
                </a:lnTo>
                <a:lnTo>
                  <a:pt x="1938728" y="354154"/>
                </a:lnTo>
                <a:lnTo>
                  <a:pt x="1968005" y="387702"/>
                </a:lnTo>
                <a:lnTo>
                  <a:pt x="1995813" y="422484"/>
                </a:lnTo>
                <a:lnTo>
                  <a:pt x="2022111" y="458462"/>
                </a:lnTo>
                <a:lnTo>
                  <a:pt x="2046860" y="495598"/>
                </a:lnTo>
                <a:lnTo>
                  <a:pt x="2070021" y="533857"/>
                </a:lnTo>
                <a:lnTo>
                  <a:pt x="2091555" y="573199"/>
                </a:lnTo>
                <a:lnTo>
                  <a:pt x="2111422" y="613588"/>
                </a:lnTo>
                <a:lnTo>
                  <a:pt x="2129584" y="654986"/>
                </a:lnTo>
                <a:lnTo>
                  <a:pt x="2146000" y="697356"/>
                </a:lnTo>
                <a:lnTo>
                  <a:pt x="2160633" y="740660"/>
                </a:lnTo>
                <a:lnTo>
                  <a:pt x="2173441" y="784861"/>
                </a:lnTo>
                <a:lnTo>
                  <a:pt x="2184387" y="829921"/>
                </a:lnTo>
                <a:lnTo>
                  <a:pt x="2193431" y="875803"/>
                </a:lnTo>
                <a:lnTo>
                  <a:pt x="2200533" y="922469"/>
                </a:lnTo>
                <a:lnTo>
                  <a:pt x="2205655" y="969882"/>
                </a:lnTo>
                <a:lnTo>
                  <a:pt x="2208757" y="1018005"/>
                </a:lnTo>
                <a:lnTo>
                  <a:pt x="2209800" y="1066800"/>
                </a:lnTo>
                <a:lnTo>
                  <a:pt x="2208757" y="1115497"/>
                </a:lnTo>
                <a:lnTo>
                  <a:pt x="2205655" y="1163532"/>
                </a:lnTo>
                <a:lnTo>
                  <a:pt x="2200533" y="1210869"/>
                </a:lnTo>
                <a:lnTo>
                  <a:pt x="2193431" y="1257468"/>
                </a:lnTo>
                <a:lnTo>
                  <a:pt x="2184387" y="1303293"/>
                </a:lnTo>
                <a:lnTo>
                  <a:pt x="2173441" y="1348304"/>
                </a:lnTo>
                <a:lnTo>
                  <a:pt x="2160633" y="1392465"/>
                </a:lnTo>
                <a:lnTo>
                  <a:pt x="2146000" y="1435737"/>
                </a:lnTo>
                <a:lnTo>
                  <a:pt x="2129584" y="1478082"/>
                </a:lnTo>
                <a:lnTo>
                  <a:pt x="2111422" y="1519462"/>
                </a:lnTo>
                <a:lnTo>
                  <a:pt x="2091555" y="1559840"/>
                </a:lnTo>
                <a:lnTo>
                  <a:pt x="2070021" y="1599178"/>
                </a:lnTo>
                <a:lnTo>
                  <a:pt x="2046860" y="1637437"/>
                </a:lnTo>
                <a:lnTo>
                  <a:pt x="2022111" y="1674580"/>
                </a:lnTo>
                <a:lnTo>
                  <a:pt x="1995813" y="1710569"/>
                </a:lnTo>
                <a:lnTo>
                  <a:pt x="1968005" y="1745366"/>
                </a:lnTo>
                <a:lnTo>
                  <a:pt x="1938728" y="1778933"/>
                </a:lnTo>
                <a:lnTo>
                  <a:pt x="1908019" y="1811232"/>
                </a:lnTo>
                <a:lnTo>
                  <a:pt x="1875919" y="1842226"/>
                </a:lnTo>
                <a:lnTo>
                  <a:pt x="1842467" y="1871875"/>
                </a:lnTo>
                <a:lnTo>
                  <a:pt x="1807701" y="1900143"/>
                </a:lnTo>
                <a:lnTo>
                  <a:pt x="1771661" y="1926992"/>
                </a:lnTo>
                <a:lnTo>
                  <a:pt x="1734387" y="1952383"/>
                </a:lnTo>
                <a:lnTo>
                  <a:pt x="1695917" y="1976278"/>
                </a:lnTo>
                <a:lnTo>
                  <a:pt x="1656292" y="1998641"/>
                </a:lnTo>
                <a:lnTo>
                  <a:pt x="1615549" y="2019432"/>
                </a:lnTo>
                <a:lnTo>
                  <a:pt x="1573729" y="2038615"/>
                </a:lnTo>
                <a:lnTo>
                  <a:pt x="1530870" y="2056150"/>
                </a:lnTo>
                <a:lnTo>
                  <a:pt x="1487013" y="2072000"/>
                </a:lnTo>
                <a:lnTo>
                  <a:pt x="1442196" y="2086128"/>
                </a:lnTo>
                <a:lnTo>
                  <a:pt x="1396458" y="2098495"/>
                </a:lnTo>
                <a:lnTo>
                  <a:pt x="1349839" y="2109064"/>
                </a:lnTo>
                <a:lnTo>
                  <a:pt x="1302378" y="2117795"/>
                </a:lnTo>
                <a:lnTo>
                  <a:pt x="1254114" y="2124653"/>
                </a:lnTo>
                <a:lnTo>
                  <a:pt x="1205087" y="2129598"/>
                </a:lnTo>
                <a:lnTo>
                  <a:pt x="1155336" y="2132593"/>
                </a:lnTo>
                <a:lnTo>
                  <a:pt x="1104900" y="2133600"/>
                </a:lnTo>
                <a:lnTo>
                  <a:pt x="1054463" y="2132593"/>
                </a:lnTo>
                <a:lnTo>
                  <a:pt x="1004712" y="2129598"/>
                </a:lnTo>
                <a:lnTo>
                  <a:pt x="955685" y="2124653"/>
                </a:lnTo>
                <a:lnTo>
                  <a:pt x="907421" y="2117795"/>
                </a:lnTo>
                <a:lnTo>
                  <a:pt x="859960" y="2109064"/>
                </a:lnTo>
                <a:lnTo>
                  <a:pt x="813341" y="2098495"/>
                </a:lnTo>
                <a:lnTo>
                  <a:pt x="767603" y="2086128"/>
                </a:lnTo>
                <a:lnTo>
                  <a:pt x="722786" y="2072000"/>
                </a:lnTo>
                <a:lnTo>
                  <a:pt x="678929" y="2056150"/>
                </a:lnTo>
                <a:lnTo>
                  <a:pt x="636070" y="2038615"/>
                </a:lnTo>
                <a:lnTo>
                  <a:pt x="594250" y="2019432"/>
                </a:lnTo>
                <a:lnTo>
                  <a:pt x="553507" y="1998641"/>
                </a:lnTo>
                <a:lnTo>
                  <a:pt x="513882" y="1976278"/>
                </a:lnTo>
                <a:lnTo>
                  <a:pt x="475412" y="1952383"/>
                </a:lnTo>
                <a:lnTo>
                  <a:pt x="438138" y="1926992"/>
                </a:lnTo>
                <a:lnTo>
                  <a:pt x="402098" y="1900143"/>
                </a:lnTo>
                <a:lnTo>
                  <a:pt x="367332" y="1871875"/>
                </a:lnTo>
                <a:lnTo>
                  <a:pt x="333880" y="1842226"/>
                </a:lnTo>
                <a:lnTo>
                  <a:pt x="301780" y="1811232"/>
                </a:lnTo>
                <a:lnTo>
                  <a:pt x="271071" y="1778933"/>
                </a:lnTo>
                <a:lnTo>
                  <a:pt x="241794" y="1745366"/>
                </a:lnTo>
                <a:lnTo>
                  <a:pt x="213986" y="1710569"/>
                </a:lnTo>
                <a:lnTo>
                  <a:pt x="187688" y="1674580"/>
                </a:lnTo>
                <a:lnTo>
                  <a:pt x="162939" y="1637437"/>
                </a:lnTo>
                <a:lnTo>
                  <a:pt x="139778" y="1599178"/>
                </a:lnTo>
                <a:lnTo>
                  <a:pt x="118244" y="1559840"/>
                </a:lnTo>
                <a:lnTo>
                  <a:pt x="98377" y="1519462"/>
                </a:lnTo>
                <a:lnTo>
                  <a:pt x="80215" y="1478082"/>
                </a:lnTo>
                <a:lnTo>
                  <a:pt x="63799" y="1435737"/>
                </a:lnTo>
                <a:lnTo>
                  <a:pt x="49166" y="1392465"/>
                </a:lnTo>
                <a:lnTo>
                  <a:pt x="36358" y="1348304"/>
                </a:lnTo>
                <a:lnTo>
                  <a:pt x="25412" y="1303293"/>
                </a:lnTo>
                <a:lnTo>
                  <a:pt x="16368" y="1257468"/>
                </a:lnTo>
                <a:lnTo>
                  <a:pt x="9266" y="1210869"/>
                </a:lnTo>
                <a:lnTo>
                  <a:pt x="4144" y="1163532"/>
                </a:lnTo>
                <a:lnTo>
                  <a:pt x="1042" y="1115497"/>
                </a:lnTo>
                <a:lnTo>
                  <a:pt x="0" y="1066800"/>
                </a:lnTo>
                <a:lnTo>
                  <a:pt x="1042" y="1018005"/>
                </a:lnTo>
                <a:lnTo>
                  <a:pt x="4144" y="969882"/>
                </a:lnTo>
                <a:lnTo>
                  <a:pt x="9266" y="922469"/>
                </a:lnTo>
                <a:lnTo>
                  <a:pt x="16368" y="875803"/>
                </a:lnTo>
                <a:lnTo>
                  <a:pt x="25412" y="829921"/>
                </a:lnTo>
                <a:lnTo>
                  <a:pt x="36358" y="784861"/>
                </a:lnTo>
                <a:lnTo>
                  <a:pt x="49166" y="740660"/>
                </a:lnTo>
                <a:lnTo>
                  <a:pt x="63799" y="697356"/>
                </a:lnTo>
                <a:lnTo>
                  <a:pt x="80215" y="654986"/>
                </a:lnTo>
                <a:lnTo>
                  <a:pt x="98377" y="613588"/>
                </a:lnTo>
                <a:lnTo>
                  <a:pt x="118244" y="573199"/>
                </a:lnTo>
                <a:lnTo>
                  <a:pt x="139778" y="533857"/>
                </a:lnTo>
                <a:lnTo>
                  <a:pt x="162939" y="495598"/>
                </a:lnTo>
                <a:lnTo>
                  <a:pt x="187688" y="458462"/>
                </a:lnTo>
                <a:lnTo>
                  <a:pt x="213986" y="422484"/>
                </a:lnTo>
                <a:lnTo>
                  <a:pt x="241794" y="387702"/>
                </a:lnTo>
                <a:lnTo>
                  <a:pt x="271071" y="354154"/>
                </a:lnTo>
                <a:lnTo>
                  <a:pt x="301780" y="321878"/>
                </a:lnTo>
                <a:lnTo>
                  <a:pt x="333880" y="290910"/>
                </a:lnTo>
                <a:lnTo>
                  <a:pt x="367332" y="261289"/>
                </a:lnTo>
                <a:lnTo>
                  <a:pt x="402098" y="233051"/>
                </a:lnTo>
                <a:lnTo>
                  <a:pt x="438138" y="206235"/>
                </a:lnTo>
                <a:lnTo>
                  <a:pt x="475412" y="180877"/>
                </a:lnTo>
                <a:lnTo>
                  <a:pt x="513882" y="157015"/>
                </a:lnTo>
                <a:lnTo>
                  <a:pt x="553507" y="134687"/>
                </a:lnTo>
                <a:lnTo>
                  <a:pt x="594250" y="113930"/>
                </a:lnTo>
                <a:lnTo>
                  <a:pt x="636070" y="94781"/>
                </a:lnTo>
                <a:lnTo>
                  <a:pt x="678929" y="77278"/>
                </a:lnTo>
                <a:lnTo>
                  <a:pt x="722786" y="61459"/>
                </a:lnTo>
                <a:lnTo>
                  <a:pt x="767603" y="47360"/>
                </a:lnTo>
                <a:lnTo>
                  <a:pt x="813341" y="35020"/>
                </a:lnTo>
                <a:lnTo>
                  <a:pt x="859960" y="24475"/>
                </a:lnTo>
                <a:lnTo>
                  <a:pt x="907421" y="15764"/>
                </a:lnTo>
                <a:lnTo>
                  <a:pt x="955685" y="8923"/>
                </a:lnTo>
                <a:lnTo>
                  <a:pt x="1004712" y="3991"/>
                </a:lnTo>
                <a:lnTo>
                  <a:pt x="1054463" y="1004"/>
                </a:lnTo>
                <a:lnTo>
                  <a:pt x="1104900" y="0"/>
                </a:lnTo>
                <a:close/>
              </a:path>
            </a:pathLst>
          </a:custGeom>
          <a:ln w="9344">
            <a:solidFill>
              <a:srgbClr val="000000"/>
            </a:solidFill>
          </a:ln>
        </p:spPr>
        <p:txBody>
          <a:bodyPr wrap="square" lIns="0" tIns="0" rIns="0" bIns="0" rtlCol="0"/>
          <a:lstStyle/>
          <a:p>
            <a:endParaRPr sz="1350"/>
          </a:p>
        </p:txBody>
      </p:sp>
      <p:sp>
        <p:nvSpPr>
          <p:cNvPr id="17" name="object 17"/>
          <p:cNvSpPr/>
          <p:nvPr/>
        </p:nvSpPr>
        <p:spPr>
          <a:xfrm>
            <a:off x="4625645" y="3139745"/>
            <a:ext cx="120356" cy="120356"/>
          </a:xfrm>
          <a:prstGeom prst="rect">
            <a:avLst/>
          </a:prstGeom>
          <a:blipFill>
            <a:blip r:embed="rId6" cstate="print"/>
            <a:stretch>
              <a:fillRect/>
            </a:stretch>
          </a:blipFill>
        </p:spPr>
        <p:txBody>
          <a:bodyPr wrap="square" lIns="0" tIns="0" rIns="0" bIns="0" rtlCol="0"/>
          <a:lstStyle/>
          <a:p>
            <a:endParaRPr sz="1350"/>
          </a:p>
        </p:txBody>
      </p:sp>
      <p:sp>
        <p:nvSpPr>
          <p:cNvPr id="18" name="object 18"/>
          <p:cNvSpPr/>
          <p:nvPr/>
        </p:nvSpPr>
        <p:spPr>
          <a:xfrm>
            <a:off x="7197395" y="3082595"/>
            <a:ext cx="120356" cy="120356"/>
          </a:xfrm>
          <a:prstGeom prst="rect">
            <a:avLst/>
          </a:prstGeom>
          <a:blipFill>
            <a:blip r:embed="rId6" cstate="print"/>
            <a:stretch>
              <a:fillRect/>
            </a:stretch>
          </a:blipFill>
        </p:spPr>
        <p:txBody>
          <a:bodyPr wrap="square" lIns="0" tIns="0" rIns="0" bIns="0" rtlCol="0"/>
          <a:lstStyle/>
          <a:p>
            <a:endParaRPr sz="1350"/>
          </a:p>
        </p:txBody>
      </p:sp>
      <p:sp>
        <p:nvSpPr>
          <p:cNvPr id="19" name="object 19"/>
          <p:cNvSpPr/>
          <p:nvPr/>
        </p:nvSpPr>
        <p:spPr>
          <a:xfrm>
            <a:off x="6915150" y="2857500"/>
            <a:ext cx="342900" cy="228600"/>
          </a:xfrm>
          <a:custGeom>
            <a:avLst/>
            <a:gdLst/>
            <a:ahLst/>
            <a:cxnLst/>
            <a:rect l="l" t="t" r="r" b="b"/>
            <a:pathLst>
              <a:path w="457200" h="304800">
                <a:moveTo>
                  <a:pt x="0" y="0"/>
                </a:moveTo>
                <a:lnTo>
                  <a:pt x="457200" y="304800"/>
                </a:lnTo>
              </a:path>
            </a:pathLst>
          </a:custGeom>
          <a:ln w="9344">
            <a:solidFill>
              <a:srgbClr val="FF0000"/>
            </a:solidFill>
          </a:ln>
        </p:spPr>
        <p:txBody>
          <a:bodyPr wrap="square" lIns="0" tIns="0" rIns="0" bIns="0" rtlCol="0"/>
          <a:lstStyle/>
          <a:p>
            <a:endParaRPr sz="135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9972" y="113105"/>
            <a:ext cx="5666556" cy="517449"/>
          </a:xfrm>
          <a:prstGeom prst="rect">
            <a:avLst/>
          </a:prstGeom>
        </p:spPr>
        <p:txBody>
          <a:bodyPr vert="horz" wrap="square" lIns="0" tIns="9525" rIns="0" bIns="0" rtlCol="0" anchor="ctr">
            <a:spAutoFit/>
          </a:bodyPr>
          <a:lstStyle/>
          <a:p>
            <a:pPr marL="9525">
              <a:lnSpc>
                <a:spcPct val="100000"/>
              </a:lnSpc>
              <a:spcBef>
                <a:spcPts val="75"/>
              </a:spcBef>
            </a:pPr>
            <a:r>
              <a:rPr dirty="0">
                <a:solidFill>
                  <a:schemeClr val="bg1"/>
                </a:solidFill>
              </a:rPr>
              <a:t>Mobile </a:t>
            </a:r>
            <a:r>
              <a:rPr spc="-4" dirty="0">
                <a:solidFill>
                  <a:schemeClr val="bg1"/>
                </a:solidFill>
              </a:rPr>
              <a:t>Ad Hoc Networks</a:t>
            </a:r>
            <a:r>
              <a:rPr spc="-41" dirty="0">
                <a:solidFill>
                  <a:schemeClr val="bg1"/>
                </a:solidFill>
              </a:rPr>
              <a:t> </a:t>
            </a:r>
            <a:endParaRPr spc="-8" dirty="0">
              <a:solidFill>
                <a:schemeClr val="bg1"/>
              </a:solidFill>
            </a:endParaRPr>
          </a:p>
        </p:txBody>
      </p:sp>
      <p:sp>
        <p:nvSpPr>
          <p:cNvPr id="3" name="object 3"/>
          <p:cNvSpPr txBox="1"/>
          <p:nvPr/>
        </p:nvSpPr>
        <p:spPr>
          <a:xfrm>
            <a:off x="1810702" y="997267"/>
            <a:ext cx="2728913" cy="685444"/>
          </a:xfrm>
          <a:prstGeom prst="rect">
            <a:avLst/>
          </a:prstGeom>
        </p:spPr>
        <p:txBody>
          <a:bodyPr vert="horz" wrap="square" lIns="0" tIns="66675" rIns="0" bIns="0" rtlCol="0">
            <a:spAutoFit/>
          </a:bodyPr>
          <a:lstStyle/>
          <a:p>
            <a:pPr marL="285750" indent="-257175">
              <a:spcBef>
                <a:spcPts val="525"/>
              </a:spcBef>
              <a:buClr>
                <a:srgbClr val="FF0000"/>
              </a:buClr>
              <a:buFont typeface="Symbol"/>
              <a:buChar char=""/>
              <a:tabLst>
                <a:tab pos="285274" algn="l"/>
                <a:tab pos="285750" algn="l"/>
              </a:tabLst>
            </a:pPr>
            <a:r>
              <a:rPr spc="-4" dirty="0">
                <a:latin typeface="Times New Roman"/>
                <a:cs typeface="Times New Roman"/>
              </a:rPr>
              <a:t>Host movement</a:t>
            </a:r>
            <a:r>
              <a:rPr spc="-26" dirty="0">
                <a:latin typeface="Times New Roman"/>
                <a:cs typeface="Times New Roman"/>
              </a:rPr>
              <a:t> </a:t>
            </a:r>
            <a:r>
              <a:rPr dirty="0">
                <a:latin typeface="Times New Roman"/>
                <a:cs typeface="Times New Roman"/>
              </a:rPr>
              <a:t>frequent</a:t>
            </a:r>
            <a:endParaRPr>
              <a:latin typeface="Times New Roman"/>
              <a:cs typeface="Times New Roman"/>
            </a:endParaRPr>
          </a:p>
          <a:p>
            <a:pPr marL="285750" indent="-257175">
              <a:spcBef>
                <a:spcPts val="450"/>
              </a:spcBef>
              <a:buClr>
                <a:srgbClr val="FF0000"/>
              </a:buClr>
              <a:buFont typeface="Symbol"/>
              <a:buChar char=""/>
              <a:tabLst>
                <a:tab pos="285274" algn="l"/>
                <a:tab pos="285750" algn="l"/>
              </a:tabLst>
            </a:pPr>
            <a:r>
              <a:rPr spc="-4" dirty="0">
                <a:latin typeface="Times New Roman"/>
                <a:cs typeface="Times New Roman"/>
              </a:rPr>
              <a:t>Topology </a:t>
            </a:r>
            <a:r>
              <a:rPr dirty="0">
                <a:latin typeface="Times New Roman"/>
                <a:cs typeface="Times New Roman"/>
              </a:rPr>
              <a:t>change</a:t>
            </a:r>
            <a:r>
              <a:rPr spc="-45" dirty="0">
                <a:latin typeface="Times New Roman"/>
                <a:cs typeface="Times New Roman"/>
              </a:rPr>
              <a:t> </a:t>
            </a:r>
            <a:r>
              <a:rPr dirty="0">
                <a:latin typeface="Times New Roman"/>
                <a:cs typeface="Times New Roman"/>
              </a:rPr>
              <a:t>frequent</a:t>
            </a:r>
            <a:endParaRPr>
              <a:latin typeface="Times New Roman"/>
              <a:cs typeface="Times New Roman"/>
            </a:endParaRPr>
          </a:p>
        </p:txBody>
      </p:sp>
      <p:sp>
        <p:nvSpPr>
          <p:cNvPr id="4" name="object 4"/>
          <p:cNvSpPr txBox="1"/>
          <p:nvPr/>
        </p:nvSpPr>
        <p:spPr>
          <a:xfrm>
            <a:off x="1810702" y="3648075"/>
            <a:ext cx="5099685" cy="685444"/>
          </a:xfrm>
          <a:prstGeom prst="rect">
            <a:avLst/>
          </a:prstGeom>
        </p:spPr>
        <p:txBody>
          <a:bodyPr vert="horz" wrap="square" lIns="0" tIns="66675" rIns="0" bIns="0" rtlCol="0">
            <a:spAutoFit/>
          </a:bodyPr>
          <a:lstStyle/>
          <a:p>
            <a:pPr marL="285750" indent="-257175">
              <a:spcBef>
                <a:spcPts val="525"/>
              </a:spcBef>
              <a:buClr>
                <a:srgbClr val="FF0000"/>
              </a:buClr>
              <a:buFont typeface="Symbol"/>
              <a:buChar char=""/>
              <a:tabLst>
                <a:tab pos="285274" algn="l"/>
                <a:tab pos="285750" algn="l"/>
                <a:tab pos="2773203" algn="l"/>
              </a:tabLst>
            </a:pPr>
            <a:r>
              <a:rPr spc="-4" dirty="0">
                <a:latin typeface="Times New Roman"/>
                <a:cs typeface="Times New Roman"/>
              </a:rPr>
              <a:t>No</a:t>
            </a:r>
            <a:r>
              <a:rPr spc="4" dirty="0">
                <a:latin typeface="Times New Roman"/>
                <a:cs typeface="Times New Roman"/>
              </a:rPr>
              <a:t> </a:t>
            </a:r>
            <a:r>
              <a:rPr dirty="0">
                <a:latin typeface="Times New Roman"/>
                <a:cs typeface="Times New Roman"/>
              </a:rPr>
              <a:t>cellular</a:t>
            </a:r>
            <a:r>
              <a:rPr spc="4" dirty="0">
                <a:latin typeface="Times New Roman"/>
                <a:cs typeface="Times New Roman"/>
              </a:rPr>
              <a:t> </a:t>
            </a:r>
            <a:r>
              <a:rPr dirty="0">
                <a:latin typeface="Times New Roman"/>
                <a:cs typeface="Times New Roman"/>
              </a:rPr>
              <a:t>infrastructure.	Multi­hop wireless</a:t>
            </a:r>
            <a:r>
              <a:rPr spc="-49" dirty="0">
                <a:latin typeface="Times New Roman"/>
                <a:cs typeface="Times New Roman"/>
              </a:rPr>
              <a:t> </a:t>
            </a:r>
            <a:r>
              <a:rPr dirty="0">
                <a:latin typeface="Times New Roman"/>
                <a:cs typeface="Times New Roman"/>
              </a:rPr>
              <a:t>links.</a:t>
            </a:r>
            <a:endParaRPr>
              <a:latin typeface="Times New Roman"/>
              <a:cs typeface="Times New Roman"/>
            </a:endParaRPr>
          </a:p>
          <a:p>
            <a:pPr marL="285750" indent="-257175">
              <a:spcBef>
                <a:spcPts val="450"/>
              </a:spcBef>
              <a:buClr>
                <a:srgbClr val="FF0000"/>
              </a:buClr>
              <a:buFont typeface="Symbol"/>
              <a:buChar char=""/>
              <a:tabLst>
                <a:tab pos="285274" algn="l"/>
                <a:tab pos="285750" algn="l"/>
              </a:tabLst>
            </a:pPr>
            <a:r>
              <a:rPr dirty="0">
                <a:latin typeface="Times New Roman"/>
                <a:cs typeface="Times New Roman"/>
              </a:rPr>
              <a:t>Data </a:t>
            </a:r>
            <a:r>
              <a:rPr spc="-4" dirty="0">
                <a:latin typeface="Times New Roman"/>
                <a:cs typeface="Times New Roman"/>
              </a:rPr>
              <a:t>must </a:t>
            </a:r>
            <a:r>
              <a:rPr dirty="0">
                <a:latin typeface="Times New Roman"/>
                <a:cs typeface="Times New Roman"/>
              </a:rPr>
              <a:t>be routed via intermediate</a:t>
            </a:r>
            <a:r>
              <a:rPr spc="-8" dirty="0">
                <a:latin typeface="Times New Roman"/>
                <a:cs typeface="Times New Roman"/>
              </a:rPr>
              <a:t> </a:t>
            </a:r>
            <a:r>
              <a:rPr dirty="0">
                <a:latin typeface="Times New Roman"/>
                <a:cs typeface="Times New Roman"/>
              </a:rPr>
              <a:t>nodes.</a:t>
            </a:r>
            <a:endParaRPr>
              <a:latin typeface="Times New Roman"/>
              <a:cs typeface="Times New Roman"/>
            </a:endParaRPr>
          </a:p>
        </p:txBody>
      </p:sp>
      <p:sp>
        <p:nvSpPr>
          <p:cNvPr id="5" name="object 5"/>
          <p:cNvSpPr/>
          <p:nvPr/>
        </p:nvSpPr>
        <p:spPr>
          <a:xfrm>
            <a:off x="2457450" y="2171700"/>
            <a:ext cx="342900" cy="342900"/>
          </a:xfrm>
          <a:custGeom>
            <a:avLst/>
            <a:gdLst/>
            <a:ahLst/>
            <a:cxnLst/>
            <a:rect l="l" t="t" r="r" b="b"/>
            <a:pathLst>
              <a:path w="457200" h="457200">
                <a:moveTo>
                  <a:pt x="228600" y="0"/>
                </a:moveTo>
                <a:lnTo>
                  <a:pt x="181585" y="4509"/>
                </a:lnTo>
                <a:lnTo>
                  <a:pt x="138231" y="17502"/>
                </a:lnTo>
                <a:lnTo>
                  <a:pt x="99342" y="38174"/>
                </a:lnTo>
                <a:lnTo>
                  <a:pt x="65722" y="65722"/>
                </a:lnTo>
                <a:lnTo>
                  <a:pt x="38174" y="99342"/>
                </a:lnTo>
                <a:lnTo>
                  <a:pt x="17502" y="138231"/>
                </a:lnTo>
                <a:lnTo>
                  <a:pt x="4509" y="181585"/>
                </a:lnTo>
                <a:lnTo>
                  <a:pt x="0" y="228600"/>
                </a:lnTo>
                <a:lnTo>
                  <a:pt x="4509" y="275614"/>
                </a:lnTo>
                <a:lnTo>
                  <a:pt x="17502" y="318968"/>
                </a:lnTo>
                <a:lnTo>
                  <a:pt x="38174" y="357857"/>
                </a:lnTo>
                <a:lnTo>
                  <a:pt x="65722" y="391477"/>
                </a:lnTo>
                <a:lnTo>
                  <a:pt x="99342" y="419025"/>
                </a:lnTo>
                <a:lnTo>
                  <a:pt x="138231" y="439697"/>
                </a:lnTo>
                <a:lnTo>
                  <a:pt x="181585" y="452690"/>
                </a:lnTo>
                <a:lnTo>
                  <a:pt x="228600" y="457200"/>
                </a:lnTo>
                <a:lnTo>
                  <a:pt x="275614" y="452690"/>
                </a:lnTo>
                <a:lnTo>
                  <a:pt x="318968" y="439697"/>
                </a:lnTo>
                <a:lnTo>
                  <a:pt x="357857" y="419025"/>
                </a:lnTo>
                <a:lnTo>
                  <a:pt x="391477" y="391477"/>
                </a:lnTo>
                <a:lnTo>
                  <a:pt x="419025" y="357857"/>
                </a:lnTo>
                <a:lnTo>
                  <a:pt x="439697" y="318968"/>
                </a:lnTo>
                <a:lnTo>
                  <a:pt x="452690" y="275614"/>
                </a:lnTo>
                <a:lnTo>
                  <a:pt x="457200" y="228600"/>
                </a:lnTo>
                <a:lnTo>
                  <a:pt x="452690" y="181585"/>
                </a:lnTo>
                <a:lnTo>
                  <a:pt x="439697" y="138231"/>
                </a:lnTo>
                <a:lnTo>
                  <a:pt x="419025" y="99342"/>
                </a:lnTo>
                <a:lnTo>
                  <a:pt x="391477" y="65722"/>
                </a:lnTo>
                <a:lnTo>
                  <a:pt x="357857" y="38174"/>
                </a:lnTo>
                <a:lnTo>
                  <a:pt x="318968" y="17502"/>
                </a:lnTo>
                <a:lnTo>
                  <a:pt x="275614" y="4509"/>
                </a:lnTo>
                <a:lnTo>
                  <a:pt x="228600" y="0"/>
                </a:lnTo>
                <a:close/>
              </a:path>
            </a:pathLst>
          </a:custGeom>
          <a:solidFill>
            <a:srgbClr val="00CC98"/>
          </a:solidFill>
        </p:spPr>
        <p:txBody>
          <a:bodyPr wrap="square" lIns="0" tIns="0" rIns="0" bIns="0" rtlCol="0"/>
          <a:lstStyle/>
          <a:p>
            <a:endParaRPr sz="1350"/>
          </a:p>
        </p:txBody>
      </p:sp>
      <p:sp>
        <p:nvSpPr>
          <p:cNvPr id="6" name="object 6"/>
          <p:cNvSpPr/>
          <p:nvPr/>
        </p:nvSpPr>
        <p:spPr>
          <a:xfrm>
            <a:off x="2457450" y="2171700"/>
            <a:ext cx="342900" cy="342900"/>
          </a:xfrm>
          <a:custGeom>
            <a:avLst/>
            <a:gdLst/>
            <a:ahLst/>
            <a:cxnLst/>
            <a:rect l="l" t="t" r="r" b="b"/>
            <a:pathLst>
              <a:path w="457200" h="457200">
                <a:moveTo>
                  <a:pt x="228600" y="0"/>
                </a:moveTo>
                <a:lnTo>
                  <a:pt x="275614" y="4509"/>
                </a:lnTo>
                <a:lnTo>
                  <a:pt x="318968" y="17502"/>
                </a:lnTo>
                <a:lnTo>
                  <a:pt x="357857" y="38174"/>
                </a:lnTo>
                <a:lnTo>
                  <a:pt x="391477" y="65722"/>
                </a:lnTo>
                <a:lnTo>
                  <a:pt x="419025" y="99342"/>
                </a:lnTo>
                <a:lnTo>
                  <a:pt x="439697" y="138231"/>
                </a:lnTo>
                <a:lnTo>
                  <a:pt x="452690" y="181585"/>
                </a:lnTo>
                <a:lnTo>
                  <a:pt x="457200" y="228600"/>
                </a:lnTo>
                <a:lnTo>
                  <a:pt x="452690" y="275614"/>
                </a:lnTo>
                <a:lnTo>
                  <a:pt x="439697" y="318968"/>
                </a:lnTo>
                <a:lnTo>
                  <a:pt x="419025" y="357857"/>
                </a:lnTo>
                <a:lnTo>
                  <a:pt x="391477" y="391477"/>
                </a:lnTo>
                <a:lnTo>
                  <a:pt x="357857" y="419025"/>
                </a:lnTo>
                <a:lnTo>
                  <a:pt x="318968" y="439697"/>
                </a:lnTo>
                <a:lnTo>
                  <a:pt x="275614" y="452690"/>
                </a:lnTo>
                <a:lnTo>
                  <a:pt x="228600" y="457200"/>
                </a:lnTo>
                <a:lnTo>
                  <a:pt x="181585" y="452690"/>
                </a:lnTo>
                <a:lnTo>
                  <a:pt x="138231" y="439697"/>
                </a:lnTo>
                <a:lnTo>
                  <a:pt x="99342" y="419025"/>
                </a:lnTo>
                <a:lnTo>
                  <a:pt x="65722" y="391477"/>
                </a:lnTo>
                <a:lnTo>
                  <a:pt x="38174" y="357857"/>
                </a:lnTo>
                <a:lnTo>
                  <a:pt x="17502" y="318968"/>
                </a:lnTo>
                <a:lnTo>
                  <a:pt x="4509" y="275614"/>
                </a:lnTo>
                <a:lnTo>
                  <a:pt x="0" y="228600"/>
                </a:lnTo>
                <a:lnTo>
                  <a:pt x="4509" y="181585"/>
                </a:lnTo>
                <a:lnTo>
                  <a:pt x="17502" y="138231"/>
                </a:lnTo>
                <a:lnTo>
                  <a:pt x="38174" y="99342"/>
                </a:lnTo>
                <a:lnTo>
                  <a:pt x="65722" y="65722"/>
                </a:lnTo>
                <a:lnTo>
                  <a:pt x="99342" y="38174"/>
                </a:lnTo>
                <a:lnTo>
                  <a:pt x="138231" y="17502"/>
                </a:lnTo>
                <a:lnTo>
                  <a:pt x="181585" y="4509"/>
                </a:lnTo>
                <a:lnTo>
                  <a:pt x="228600" y="0"/>
                </a:lnTo>
                <a:close/>
              </a:path>
            </a:pathLst>
          </a:custGeom>
          <a:ln w="9344">
            <a:solidFill>
              <a:srgbClr val="000000"/>
            </a:solidFill>
          </a:ln>
        </p:spPr>
        <p:txBody>
          <a:bodyPr wrap="square" lIns="0" tIns="0" rIns="0" bIns="0" rtlCol="0"/>
          <a:lstStyle/>
          <a:p>
            <a:endParaRPr sz="1350"/>
          </a:p>
        </p:txBody>
      </p:sp>
      <p:sp>
        <p:nvSpPr>
          <p:cNvPr id="7" name="object 7"/>
          <p:cNvSpPr txBox="1"/>
          <p:nvPr/>
        </p:nvSpPr>
        <p:spPr>
          <a:xfrm>
            <a:off x="2536508" y="2196466"/>
            <a:ext cx="184309" cy="286617"/>
          </a:xfrm>
          <a:prstGeom prst="rect">
            <a:avLst/>
          </a:prstGeom>
        </p:spPr>
        <p:txBody>
          <a:bodyPr vert="horz" wrap="square" lIns="0" tIns="9525" rIns="0" bIns="0" rtlCol="0">
            <a:spAutoFit/>
          </a:bodyPr>
          <a:lstStyle/>
          <a:p>
            <a:pPr marL="9525">
              <a:spcBef>
                <a:spcPts val="75"/>
              </a:spcBef>
            </a:pPr>
            <a:r>
              <a:rPr spc="-4" dirty="0">
                <a:latin typeface="Times New Roman"/>
                <a:cs typeface="Times New Roman"/>
              </a:rPr>
              <a:t>A</a:t>
            </a:r>
            <a:endParaRPr>
              <a:latin typeface="Times New Roman"/>
              <a:cs typeface="Times New Roman"/>
            </a:endParaRPr>
          </a:p>
        </p:txBody>
      </p:sp>
      <p:sp>
        <p:nvSpPr>
          <p:cNvPr id="8" name="object 8"/>
          <p:cNvSpPr/>
          <p:nvPr/>
        </p:nvSpPr>
        <p:spPr>
          <a:xfrm>
            <a:off x="3028950" y="1943100"/>
            <a:ext cx="342900" cy="342900"/>
          </a:xfrm>
          <a:custGeom>
            <a:avLst/>
            <a:gdLst/>
            <a:ahLst/>
            <a:cxnLst/>
            <a:rect l="l" t="t" r="r" b="b"/>
            <a:pathLst>
              <a:path w="457200" h="457200">
                <a:moveTo>
                  <a:pt x="228600" y="0"/>
                </a:moveTo>
                <a:lnTo>
                  <a:pt x="181585" y="4509"/>
                </a:lnTo>
                <a:lnTo>
                  <a:pt x="138231" y="17502"/>
                </a:lnTo>
                <a:lnTo>
                  <a:pt x="99342" y="38174"/>
                </a:lnTo>
                <a:lnTo>
                  <a:pt x="65722" y="65722"/>
                </a:lnTo>
                <a:lnTo>
                  <a:pt x="38174" y="99342"/>
                </a:lnTo>
                <a:lnTo>
                  <a:pt x="17502" y="138231"/>
                </a:lnTo>
                <a:lnTo>
                  <a:pt x="4509" y="181585"/>
                </a:lnTo>
                <a:lnTo>
                  <a:pt x="0" y="228600"/>
                </a:lnTo>
                <a:lnTo>
                  <a:pt x="4509" y="275614"/>
                </a:lnTo>
                <a:lnTo>
                  <a:pt x="17502" y="318968"/>
                </a:lnTo>
                <a:lnTo>
                  <a:pt x="38174" y="357857"/>
                </a:lnTo>
                <a:lnTo>
                  <a:pt x="65722" y="391477"/>
                </a:lnTo>
                <a:lnTo>
                  <a:pt x="99342" y="419025"/>
                </a:lnTo>
                <a:lnTo>
                  <a:pt x="138231" y="439697"/>
                </a:lnTo>
                <a:lnTo>
                  <a:pt x="181585" y="452690"/>
                </a:lnTo>
                <a:lnTo>
                  <a:pt x="228600" y="457200"/>
                </a:lnTo>
                <a:lnTo>
                  <a:pt x="275614" y="452690"/>
                </a:lnTo>
                <a:lnTo>
                  <a:pt x="318968" y="439697"/>
                </a:lnTo>
                <a:lnTo>
                  <a:pt x="357857" y="419025"/>
                </a:lnTo>
                <a:lnTo>
                  <a:pt x="391477" y="391477"/>
                </a:lnTo>
                <a:lnTo>
                  <a:pt x="419025" y="357857"/>
                </a:lnTo>
                <a:lnTo>
                  <a:pt x="439697" y="318968"/>
                </a:lnTo>
                <a:lnTo>
                  <a:pt x="452690" y="275614"/>
                </a:lnTo>
                <a:lnTo>
                  <a:pt x="457200" y="228600"/>
                </a:lnTo>
                <a:lnTo>
                  <a:pt x="452690" y="181585"/>
                </a:lnTo>
                <a:lnTo>
                  <a:pt x="439697" y="138231"/>
                </a:lnTo>
                <a:lnTo>
                  <a:pt x="419025" y="99342"/>
                </a:lnTo>
                <a:lnTo>
                  <a:pt x="391477" y="65722"/>
                </a:lnTo>
                <a:lnTo>
                  <a:pt x="357857" y="38174"/>
                </a:lnTo>
                <a:lnTo>
                  <a:pt x="318968" y="17502"/>
                </a:lnTo>
                <a:lnTo>
                  <a:pt x="275614" y="4509"/>
                </a:lnTo>
                <a:lnTo>
                  <a:pt x="228600" y="0"/>
                </a:lnTo>
                <a:close/>
              </a:path>
            </a:pathLst>
          </a:custGeom>
          <a:solidFill>
            <a:srgbClr val="00CC98"/>
          </a:solidFill>
        </p:spPr>
        <p:txBody>
          <a:bodyPr wrap="square" lIns="0" tIns="0" rIns="0" bIns="0" rtlCol="0"/>
          <a:lstStyle/>
          <a:p>
            <a:endParaRPr sz="1350"/>
          </a:p>
        </p:txBody>
      </p:sp>
      <p:sp>
        <p:nvSpPr>
          <p:cNvPr id="9" name="object 9"/>
          <p:cNvSpPr/>
          <p:nvPr/>
        </p:nvSpPr>
        <p:spPr>
          <a:xfrm>
            <a:off x="3028950" y="1943100"/>
            <a:ext cx="342900" cy="342900"/>
          </a:xfrm>
          <a:custGeom>
            <a:avLst/>
            <a:gdLst/>
            <a:ahLst/>
            <a:cxnLst/>
            <a:rect l="l" t="t" r="r" b="b"/>
            <a:pathLst>
              <a:path w="457200" h="457200">
                <a:moveTo>
                  <a:pt x="228600" y="0"/>
                </a:moveTo>
                <a:lnTo>
                  <a:pt x="275614" y="4509"/>
                </a:lnTo>
                <a:lnTo>
                  <a:pt x="318968" y="17502"/>
                </a:lnTo>
                <a:lnTo>
                  <a:pt x="357857" y="38174"/>
                </a:lnTo>
                <a:lnTo>
                  <a:pt x="391477" y="65722"/>
                </a:lnTo>
                <a:lnTo>
                  <a:pt x="419025" y="99342"/>
                </a:lnTo>
                <a:lnTo>
                  <a:pt x="439697" y="138231"/>
                </a:lnTo>
                <a:lnTo>
                  <a:pt x="452690" y="181585"/>
                </a:lnTo>
                <a:lnTo>
                  <a:pt x="457200" y="228600"/>
                </a:lnTo>
                <a:lnTo>
                  <a:pt x="452690" y="275614"/>
                </a:lnTo>
                <a:lnTo>
                  <a:pt x="439697" y="318968"/>
                </a:lnTo>
                <a:lnTo>
                  <a:pt x="419025" y="357857"/>
                </a:lnTo>
                <a:lnTo>
                  <a:pt x="391477" y="391477"/>
                </a:lnTo>
                <a:lnTo>
                  <a:pt x="357857" y="419025"/>
                </a:lnTo>
                <a:lnTo>
                  <a:pt x="318968" y="439697"/>
                </a:lnTo>
                <a:lnTo>
                  <a:pt x="275614" y="452690"/>
                </a:lnTo>
                <a:lnTo>
                  <a:pt x="228600" y="457200"/>
                </a:lnTo>
                <a:lnTo>
                  <a:pt x="181585" y="452690"/>
                </a:lnTo>
                <a:lnTo>
                  <a:pt x="138231" y="439697"/>
                </a:lnTo>
                <a:lnTo>
                  <a:pt x="99342" y="419025"/>
                </a:lnTo>
                <a:lnTo>
                  <a:pt x="65722" y="391477"/>
                </a:lnTo>
                <a:lnTo>
                  <a:pt x="38174" y="357857"/>
                </a:lnTo>
                <a:lnTo>
                  <a:pt x="17502" y="318968"/>
                </a:lnTo>
                <a:lnTo>
                  <a:pt x="4509" y="275614"/>
                </a:lnTo>
                <a:lnTo>
                  <a:pt x="0" y="228600"/>
                </a:lnTo>
                <a:lnTo>
                  <a:pt x="4509" y="181585"/>
                </a:lnTo>
                <a:lnTo>
                  <a:pt x="17502" y="138231"/>
                </a:lnTo>
                <a:lnTo>
                  <a:pt x="38174" y="99342"/>
                </a:lnTo>
                <a:lnTo>
                  <a:pt x="65722" y="65722"/>
                </a:lnTo>
                <a:lnTo>
                  <a:pt x="99342" y="38174"/>
                </a:lnTo>
                <a:lnTo>
                  <a:pt x="138231" y="17502"/>
                </a:lnTo>
                <a:lnTo>
                  <a:pt x="181585" y="4509"/>
                </a:lnTo>
                <a:lnTo>
                  <a:pt x="228600" y="0"/>
                </a:lnTo>
                <a:close/>
              </a:path>
            </a:pathLst>
          </a:custGeom>
          <a:ln w="9344">
            <a:solidFill>
              <a:srgbClr val="000000"/>
            </a:solidFill>
          </a:ln>
        </p:spPr>
        <p:txBody>
          <a:bodyPr wrap="square" lIns="0" tIns="0" rIns="0" bIns="0" rtlCol="0"/>
          <a:lstStyle/>
          <a:p>
            <a:endParaRPr sz="1350"/>
          </a:p>
        </p:txBody>
      </p:sp>
      <p:sp>
        <p:nvSpPr>
          <p:cNvPr id="10" name="object 10"/>
          <p:cNvSpPr/>
          <p:nvPr/>
        </p:nvSpPr>
        <p:spPr>
          <a:xfrm>
            <a:off x="2971800" y="2571750"/>
            <a:ext cx="342900" cy="342900"/>
          </a:xfrm>
          <a:custGeom>
            <a:avLst/>
            <a:gdLst/>
            <a:ahLst/>
            <a:cxnLst/>
            <a:rect l="l" t="t" r="r" b="b"/>
            <a:pathLst>
              <a:path w="457200" h="457200">
                <a:moveTo>
                  <a:pt x="228600" y="0"/>
                </a:moveTo>
                <a:lnTo>
                  <a:pt x="181585" y="4509"/>
                </a:lnTo>
                <a:lnTo>
                  <a:pt x="138231" y="17502"/>
                </a:lnTo>
                <a:lnTo>
                  <a:pt x="99342" y="38174"/>
                </a:lnTo>
                <a:lnTo>
                  <a:pt x="65722" y="65722"/>
                </a:lnTo>
                <a:lnTo>
                  <a:pt x="38174" y="99342"/>
                </a:lnTo>
                <a:lnTo>
                  <a:pt x="17502" y="138231"/>
                </a:lnTo>
                <a:lnTo>
                  <a:pt x="4509" y="181585"/>
                </a:lnTo>
                <a:lnTo>
                  <a:pt x="0" y="228600"/>
                </a:lnTo>
                <a:lnTo>
                  <a:pt x="4509" y="275614"/>
                </a:lnTo>
                <a:lnTo>
                  <a:pt x="17502" y="318968"/>
                </a:lnTo>
                <a:lnTo>
                  <a:pt x="38174" y="357857"/>
                </a:lnTo>
                <a:lnTo>
                  <a:pt x="65722" y="391477"/>
                </a:lnTo>
                <a:lnTo>
                  <a:pt x="99342" y="419025"/>
                </a:lnTo>
                <a:lnTo>
                  <a:pt x="138231" y="439697"/>
                </a:lnTo>
                <a:lnTo>
                  <a:pt x="181585" y="452690"/>
                </a:lnTo>
                <a:lnTo>
                  <a:pt x="228600" y="457200"/>
                </a:lnTo>
                <a:lnTo>
                  <a:pt x="275614" y="452690"/>
                </a:lnTo>
                <a:lnTo>
                  <a:pt x="318968" y="439697"/>
                </a:lnTo>
                <a:lnTo>
                  <a:pt x="357857" y="419025"/>
                </a:lnTo>
                <a:lnTo>
                  <a:pt x="391477" y="391477"/>
                </a:lnTo>
                <a:lnTo>
                  <a:pt x="419025" y="357857"/>
                </a:lnTo>
                <a:lnTo>
                  <a:pt x="439697" y="318968"/>
                </a:lnTo>
                <a:lnTo>
                  <a:pt x="452690" y="275614"/>
                </a:lnTo>
                <a:lnTo>
                  <a:pt x="457200" y="228600"/>
                </a:lnTo>
                <a:lnTo>
                  <a:pt x="452690" y="181585"/>
                </a:lnTo>
                <a:lnTo>
                  <a:pt x="439697" y="138231"/>
                </a:lnTo>
                <a:lnTo>
                  <a:pt x="419025" y="99342"/>
                </a:lnTo>
                <a:lnTo>
                  <a:pt x="391477" y="65722"/>
                </a:lnTo>
                <a:lnTo>
                  <a:pt x="357857" y="38174"/>
                </a:lnTo>
                <a:lnTo>
                  <a:pt x="318968" y="17502"/>
                </a:lnTo>
                <a:lnTo>
                  <a:pt x="275614" y="4509"/>
                </a:lnTo>
                <a:lnTo>
                  <a:pt x="228600" y="0"/>
                </a:lnTo>
                <a:close/>
              </a:path>
            </a:pathLst>
          </a:custGeom>
          <a:solidFill>
            <a:srgbClr val="00CC98"/>
          </a:solidFill>
        </p:spPr>
        <p:txBody>
          <a:bodyPr wrap="square" lIns="0" tIns="0" rIns="0" bIns="0" rtlCol="0"/>
          <a:lstStyle/>
          <a:p>
            <a:endParaRPr sz="1350"/>
          </a:p>
        </p:txBody>
      </p:sp>
      <p:sp>
        <p:nvSpPr>
          <p:cNvPr id="11" name="object 11"/>
          <p:cNvSpPr/>
          <p:nvPr/>
        </p:nvSpPr>
        <p:spPr>
          <a:xfrm>
            <a:off x="2971800" y="2571750"/>
            <a:ext cx="342900" cy="342900"/>
          </a:xfrm>
          <a:custGeom>
            <a:avLst/>
            <a:gdLst/>
            <a:ahLst/>
            <a:cxnLst/>
            <a:rect l="l" t="t" r="r" b="b"/>
            <a:pathLst>
              <a:path w="457200" h="457200">
                <a:moveTo>
                  <a:pt x="228600" y="0"/>
                </a:moveTo>
                <a:lnTo>
                  <a:pt x="275614" y="4509"/>
                </a:lnTo>
                <a:lnTo>
                  <a:pt x="318968" y="17502"/>
                </a:lnTo>
                <a:lnTo>
                  <a:pt x="357857" y="38174"/>
                </a:lnTo>
                <a:lnTo>
                  <a:pt x="391477" y="65722"/>
                </a:lnTo>
                <a:lnTo>
                  <a:pt x="419025" y="99342"/>
                </a:lnTo>
                <a:lnTo>
                  <a:pt x="439697" y="138231"/>
                </a:lnTo>
                <a:lnTo>
                  <a:pt x="452690" y="181585"/>
                </a:lnTo>
                <a:lnTo>
                  <a:pt x="457200" y="228600"/>
                </a:lnTo>
                <a:lnTo>
                  <a:pt x="452690" y="275614"/>
                </a:lnTo>
                <a:lnTo>
                  <a:pt x="439697" y="318968"/>
                </a:lnTo>
                <a:lnTo>
                  <a:pt x="419025" y="357857"/>
                </a:lnTo>
                <a:lnTo>
                  <a:pt x="391477" y="391477"/>
                </a:lnTo>
                <a:lnTo>
                  <a:pt x="357857" y="419025"/>
                </a:lnTo>
                <a:lnTo>
                  <a:pt x="318968" y="439697"/>
                </a:lnTo>
                <a:lnTo>
                  <a:pt x="275614" y="452690"/>
                </a:lnTo>
                <a:lnTo>
                  <a:pt x="228600" y="457200"/>
                </a:lnTo>
                <a:lnTo>
                  <a:pt x="181585" y="452690"/>
                </a:lnTo>
                <a:lnTo>
                  <a:pt x="138231" y="439697"/>
                </a:lnTo>
                <a:lnTo>
                  <a:pt x="99342" y="419025"/>
                </a:lnTo>
                <a:lnTo>
                  <a:pt x="65722" y="391477"/>
                </a:lnTo>
                <a:lnTo>
                  <a:pt x="38174" y="357857"/>
                </a:lnTo>
                <a:lnTo>
                  <a:pt x="17502" y="318968"/>
                </a:lnTo>
                <a:lnTo>
                  <a:pt x="4509" y="275614"/>
                </a:lnTo>
                <a:lnTo>
                  <a:pt x="0" y="228600"/>
                </a:lnTo>
                <a:lnTo>
                  <a:pt x="4509" y="181585"/>
                </a:lnTo>
                <a:lnTo>
                  <a:pt x="17502" y="138231"/>
                </a:lnTo>
                <a:lnTo>
                  <a:pt x="38174" y="99342"/>
                </a:lnTo>
                <a:lnTo>
                  <a:pt x="65722" y="65722"/>
                </a:lnTo>
                <a:lnTo>
                  <a:pt x="99342" y="38174"/>
                </a:lnTo>
                <a:lnTo>
                  <a:pt x="138231" y="17502"/>
                </a:lnTo>
                <a:lnTo>
                  <a:pt x="181585" y="4509"/>
                </a:lnTo>
                <a:lnTo>
                  <a:pt x="228600" y="0"/>
                </a:lnTo>
                <a:close/>
              </a:path>
            </a:pathLst>
          </a:custGeom>
          <a:ln w="9344">
            <a:solidFill>
              <a:srgbClr val="000000"/>
            </a:solidFill>
          </a:ln>
        </p:spPr>
        <p:txBody>
          <a:bodyPr wrap="square" lIns="0" tIns="0" rIns="0" bIns="0" rtlCol="0"/>
          <a:lstStyle/>
          <a:p>
            <a:endParaRPr sz="1350"/>
          </a:p>
        </p:txBody>
      </p:sp>
      <p:sp>
        <p:nvSpPr>
          <p:cNvPr id="12" name="object 12"/>
          <p:cNvSpPr/>
          <p:nvPr/>
        </p:nvSpPr>
        <p:spPr>
          <a:xfrm>
            <a:off x="3600450" y="2286000"/>
            <a:ext cx="342900" cy="342900"/>
          </a:xfrm>
          <a:custGeom>
            <a:avLst/>
            <a:gdLst/>
            <a:ahLst/>
            <a:cxnLst/>
            <a:rect l="l" t="t" r="r" b="b"/>
            <a:pathLst>
              <a:path w="457200" h="457200">
                <a:moveTo>
                  <a:pt x="228600" y="0"/>
                </a:moveTo>
                <a:lnTo>
                  <a:pt x="181585" y="4509"/>
                </a:lnTo>
                <a:lnTo>
                  <a:pt x="138231" y="17502"/>
                </a:lnTo>
                <a:lnTo>
                  <a:pt x="99342" y="38174"/>
                </a:lnTo>
                <a:lnTo>
                  <a:pt x="65722" y="65722"/>
                </a:lnTo>
                <a:lnTo>
                  <a:pt x="38174" y="99342"/>
                </a:lnTo>
                <a:lnTo>
                  <a:pt x="17502" y="138231"/>
                </a:lnTo>
                <a:lnTo>
                  <a:pt x="4509" y="181585"/>
                </a:lnTo>
                <a:lnTo>
                  <a:pt x="0" y="228600"/>
                </a:lnTo>
                <a:lnTo>
                  <a:pt x="4509" y="275614"/>
                </a:lnTo>
                <a:lnTo>
                  <a:pt x="17502" y="318968"/>
                </a:lnTo>
                <a:lnTo>
                  <a:pt x="38174" y="357857"/>
                </a:lnTo>
                <a:lnTo>
                  <a:pt x="65722" y="391477"/>
                </a:lnTo>
                <a:lnTo>
                  <a:pt x="99342" y="419025"/>
                </a:lnTo>
                <a:lnTo>
                  <a:pt x="138231" y="439697"/>
                </a:lnTo>
                <a:lnTo>
                  <a:pt x="181585" y="452690"/>
                </a:lnTo>
                <a:lnTo>
                  <a:pt x="228600" y="457200"/>
                </a:lnTo>
                <a:lnTo>
                  <a:pt x="275614" y="452690"/>
                </a:lnTo>
                <a:lnTo>
                  <a:pt x="318968" y="439697"/>
                </a:lnTo>
                <a:lnTo>
                  <a:pt x="357857" y="419025"/>
                </a:lnTo>
                <a:lnTo>
                  <a:pt x="391477" y="391477"/>
                </a:lnTo>
                <a:lnTo>
                  <a:pt x="419025" y="357857"/>
                </a:lnTo>
                <a:lnTo>
                  <a:pt x="439697" y="318968"/>
                </a:lnTo>
                <a:lnTo>
                  <a:pt x="452690" y="275614"/>
                </a:lnTo>
                <a:lnTo>
                  <a:pt x="457200" y="228600"/>
                </a:lnTo>
                <a:lnTo>
                  <a:pt x="452690" y="181585"/>
                </a:lnTo>
                <a:lnTo>
                  <a:pt x="439697" y="138231"/>
                </a:lnTo>
                <a:lnTo>
                  <a:pt x="419025" y="99342"/>
                </a:lnTo>
                <a:lnTo>
                  <a:pt x="391477" y="65722"/>
                </a:lnTo>
                <a:lnTo>
                  <a:pt x="357857" y="38174"/>
                </a:lnTo>
                <a:lnTo>
                  <a:pt x="318968" y="17502"/>
                </a:lnTo>
                <a:lnTo>
                  <a:pt x="275614" y="4509"/>
                </a:lnTo>
                <a:lnTo>
                  <a:pt x="228600" y="0"/>
                </a:lnTo>
                <a:close/>
              </a:path>
            </a:pathLst>
          </a:custGeom>
          <a:solidFill>
            <a:srgbClr val="00CC98"/>
          </a:solidFill>
        </p:spPr>
        <p:txBody>
          <a:bodyPr wrap="square" lIns="0" tIns="0" rIns="0" bIns="0" rtlCol="0"/>
          <a:lstStyle/>
          <a:p>
            <a:endParaRPr sz="1350"/>
          </a:p>
        </p:txBody>
      </p:sp>
      <p:sp>
        <p:nvSpPr>
          <p:cNvPr id="13" name="object 13"/>
          <p:cNvSpPr/>
          <p:nvPr/>
        </p:nvSpPr>
        <p:spPr>
          <a:xfrm>
            <a:off x="3600450" y="2286000"/>
            <a:ext cx="342900" cy="342900"/>
          </a:xfrm>
          <a:custGeom>
            <a:avLst/>
            <a:gdLst/>
            <a:ahLst/>
            <a:cxnLst/>
            <a:rect l="l" t="t" r="r" b="b"/>
            <a:pathLst>
              <a:path w="457200" h="457200">
                <a:moveTo>
                  <a:pt x="228600" y="0"/>
                </a:moveTo>
                <a:lnTo>
                  <a:pt x="275614" y="4509"/>
                </a:lnTo>
                <a:lnTo>
                  <a:pt x="318968" y="17502"/>
                </a:lnTo>
                <a:lnTo>
                  <a:pt x="357857" y="38174"/>
                </a:lnTo>
                <a:lnTo>
                  <a:pt x="391477" y="65722"/>
                </a:lnTo>
                <a:lnTo>
                  <a:pt x="419025" y="99342"/>
                </a:lnTo>
                <a:lnTo>
                  <a:pt x="439697" y="138231"/>
                </a:lnTo>
                <a:lnTo>
                  <a:pt x="452690" y="181585"/>
                </a:lnTo>
                <a:lnTo>
                  <a:pt x="457200" y="228600"/>
                </a:lnTo>
                <a:lnTo>
                  <a:pt x="452690" y="275614"/>
                </a:lnTo>
                <a:lnTo>
                  <a:pt x="439697" y="318968"/>
                </a:lnTo>
                <a:lnTo>
                  <a:pt x="419025" y="357857"/>
                </a:lnTo>
                <a:lnTo>
                  <a:pt x="391477" y="391477"/>
                </a:lnTo>
                <a:lnTo>
                  <a:pt x="357857" y="419025"/>
                </a:lnTo>
                <a:lnTo>
                  <a:pt x="318968" y="439697"/>
                </a:lnTo>
                <a:lnTo>
                  <a:pt x="275614" y="452690"/>
                </a:lnTo>
                <a:lnTo>
                  <a:pt x="228600" y="457200"/>
                </a:lnTo>
                <a:lnTo>
                  <a:pt x="181585" y="452690"/>
                </a:lnTo>
                <a:lnTo>
                  <a:pt x="138231" y="439697"/>
                </a:lnTo>
                <a:lnTo>
                  <a:pt x="99342" y="419025"/>
                </a:lnTo>
                <a:lnTo>
                  <a:pt x="65722" y="391477"/>
                </a:lnTo>
                <a:lnTo>
                  <a:pt x="38174" y="357857"/>
                </a:lnTo>
                <a:lnTo>
                  <a:pt x="17502" y="318968"/>
                </a:lnTo>
                <a:lnTo>
                  <a:pt x="4509" y="275614"/>
                </a:lnTo>
                <a:lnTo>
                  <a:pt x="0" y="228600"/>
                </a:lnTo>
                <a:lnTo>
                  <a:pt x="4509" y="181585"/>
                </a:lnTo>
                <a:lnTo>
                  <a:pt x="17502" y="138231"/>
                </a:lnTo>
                <a:lnTo>
                  <a:pt x="38174" y="99342"/>
                </a:lnTo>
                <a:lnTo>
                  <a:pt x="65722" y="65722"/>
                </a:lnTo>
                <a:lnTo>
                  <a:pt x="99342" y="38174"/>
                </a:lnTo>
                <a:lnTo>
                  <a:pt x="138231" y="17502"/>
                </a:lnTo>
                <a:lnTo>
                  <a:pt x="181585" y="4509"/>
                </a:lnTo>
                <a:lnTo>
                  <a:pt x="228600" y="0"/>
                </a:lnTo>
                <a:close/>
              </a:path>
            </a:pathLst>
          </a:custGeom>
          <a:ln w="9344">
            <a:solidFill>
              <a:srgbClr val="000000"/>
            </a:solidFill>
          </a:ln>
        </p:spPr>
        <p:txBody>
          <a:bodyPr wrap="square" lIns="0" tIns="0" rIns="0" bIns="0" rtlCol="0"/>
          <a:lstStyle/>
          <a:p>
            <a:endParaRPr sz="1350"/>
          </a:p>
        </p:txBody>
      </p:sp>
      <p:sp>
        <p:nvSpPr>
          <p:cNvPr id="14" name="object 14"/>
          <p:cNvSpPr txBox="1"/>
          <p:nvPr/>
        </p:nvSpPr>
        <p:spPr>
          <a:xfrm>
            <a:off x="3686176" y="2310766"/>
            <a:ext cx="171926" cy="286617"/>
          </a:xfrm>
          <a:prstGeom prst="rect">
            <a:avLst/>
          </a:prstGeom>
        </p:spPr>
        <p:txBody>
          <a:bodyPr vert="horz" wrap="square" lIns="0" tIns="9525" rIns="0" bIns="0" rtlCol="0">
            <a:spAutoFit/>
          </a:bodyPr>
          <a:lstStyle/>
          <a:p>
            <a:pPr marL="9525">
              <a:spcBef>
                <a:spcPts val="75"/>
              </a:spcBef>
            </a:pPr>
            <a:r>
              <a:rPr dirty="0">
                <a:latin typeface="Times New Roman"/>
                <a:cs typeface="Times New Roman"/>
              </a:rPr>
              <a:t>B</a:t>
            </a:r>
            <a:endParaRPr>
              <a:latin typeface="Times New Roman"/>
              <a:cs typeface="Times New Roman"/>
            </a:endParaRPr>
          </a:p>
        </p:txBody>
      </p:sp>
      <p:sp>
        <p:nvSpPr>
          <p:cNvPr id="15" name="object 15"/>
          <p:cNvSpPr/>
          <p:nvPr/>
        </p:nvSpPr>
        <p:spPr>
          <a:xfrm>
            <a:off x="2800350" y="2171700"/>
            <a:ext cx="228600" cy="114300"/>
          </a:xfrm>
          <a:custGeom>
            <a:avLst/>
            <a:gdLst/>
            <a:ahLst/>
            <a:cxnLst/>
            <a:rect l="l" t="t" r="r" b="b"/>
            <a:pathLst>
              <a:path w="304800" h="152400">
                <a:moveTo>
                  <a:pt x="0" y="152400"/>
                </a:moveTo>
                <a:lnTo>
                  <a:pt x="304800" y="0"/>
                </a:lnTo>
              </a:path>
            </a:pathLst>
          </a:custGeom>
          <a:ln w="38097">
            <a:solidFill>
              <a:srgbClr val="980000"/>
            </a:solidFill>
          </a:ln>
        </p:spPr>
        <p:txBody>
          <a:bodyPr wrap="square" lIns="0" tIns="0" rIns="0" bIns="0" rtlCol="0"/>
          <a:lstStyle/>
          <a:p>
            <a:endParaRPr sz="1350"/>
          </a:p>
        </p:txBody>
      </p:sp>
      <p:sp>
        <p:nvSpPr>
          <p:cNvPr id="16" name="object 16"/>
          <p:cNvSpPr/>
          <p:nvPr/>
        </p:nvSpPr>
        <p:spPr>
          <a:xfrm>
            <a:off x="3143250" y="2286000"/>
            <a:ext cx="57150" cy="285750"/>
          </a:xfrm>
          <a:custGeom>
            <a:avLst/>
            <a:gdLst/>
            <a:ahLst/>
            <a:cxnLst/>
            <a:rect l="l" t="t" r="r" b="b"/>
            <a:pathLst>
              <a:path w="76200" h="381000">
                <a:moveTo>
                  <a:pt x="76200" y="0"/>
                </a:moveTo>
                <a:lnTo>
                  <a:pt x="0" y="381000"/>
                </a:lnTo>
              </a:path>
            </a:pathLst>
          </a:custGeom>
          <a:ln w="9344">
            <a:solidFill>
              <a:srgbClr val="000000"/>
            </a:solidFill>
          </a:ln>
        </p:spPr>
        <p:txBody>
          <a:bodyPr wrap="square" lIns="0" tIns="0" rIns="0" bIns="0" rtlCol="0"/>
          <a:lstStyle/>
          <a:p>
            <a:endParaRPr sz="1350"/>
          </a:p>
        </p:txBody>
      </p:sp>
      <p:sp>
        <p:nvSpPr>
          <p:cNvPr id="17" name="object 17"/>
          <p:cNvSpPr/>
          <p:nvPr/>
        </p:nvSpPr>
        <p:spPr>
          <a:xfrm>
            <a:off x="3314700" y="2514600"/>
            <a:ext cx="285750" cy="171450"/>
          </a:xfrm>
          <a:custGeom>
            <a:avLst/>
            <a:gdLst/>
            <a:ahLst/>
            <a:cxnLst/>
            <a:rect l="l" t="t" r="r" b="b"/>
            <a:pathLst>
              <a:path w="381000" h="228600">
                <a:moveTo>
                  <a:pt x="0" y="228600"/>
                </a:moveTo>
                <a:lnTo>
                  <a:pt x="381000" y="0"/>
                </a:lnTo>
              </a:path>
            </a:pathLst>
          </a:custGeom>
          <a:ln w="9344">
            <a:solidFill>
              <a:srgbClr val="000000"/>
            </a:solidFill>
          </a:ln>
        </p:spPr>
        <p:txBody>
          <a:bodyPr wrap="square" lIns="0" tIns="0" rIns="0" bIns="0" rtlCol="0"/>
          <a:lstStyle/>
          <a:p>
            <a:endParaRPr sz="1350"/>
          </a:p>
        </p:txBody>
      </p:sp>
      <p:sp>
        <p:nvSpPr>
          <p:cNvPr id="18" name="object 18"/>
          <p:cNvSpPr/>
          <p:nvPr/>
        </p:nvSpPr>
        <p:spPr>
          <a:xfrm>
            <a:off x="4857750" y="2228850"/>
            <a:ext cx="342900" cy="342900"/>
          </a:xfrm>
          <a:custGeom>
            <a:avLst/>
            <a:gdLst/>
            <a:ahLst/>
            <a:cxnLst/>
            <a:rect l="l" t="t" r="r" b="b"/>
            <a:pathLst>
              <a:path w="457200" h="457200">
                <a:moveTo>
                  <a:pt x="228600" y="0"/>
                </a:moveTo>
                <a:lnTo>
                  <a:pt x="181585" y="4509"/>
                </a:lnTo>
                <a:lnTo>
                  <a:pt x="138231" y="17502"/>
                </a:lnTo>
                <a:lnTo>
                  <a:pt x="99342" y="38174"/>
                </a:lnTo>
                <a:lnTo>
                  <a:pt x="65722" y="65722"/>
                </a:lnTo>
                <a:lnTo>
                  <a:pt x="38174" y="99342"/>
                </a:lnTo>
                <a:lnTo>
                  <a:pt x="17502" y="138231"/>
                </a:lnTo>
                <a:lnTo>
                  <a:pt x="4509" y="181585"/>
                </a:lnTo>
                <a:lnTo>
                  <a:pt x="0" y="228600"/>
                </a:lnTo>
                <a:lnTo>
                  <a:pt x="4509" y="275614"/>
                </a:lnTo>
                <a:lnTo>
                  <a:pt x="17502" y="318968"/>
                </a:lnTo>
                <a:lnTo>
                  <a:pt x="38174" y="357857"/>
                </a:lnTo>
                <a:lnTo>
                  <a:pt x="65722" y="391477"/>
                </a:lnTo>
                <a:lnTo>
                  <a:pt x="99342" y="419025"/>
                </a:lnTo>
                <a:lnTo>
                  <a:pt x="138231" y="439697"/>
                </a:lnTo>
                <a:lnTo>
                  <a:pt x="181585" y="452690"/>
                </a:lnTo>
                <a:lnTo>
                  <a:pt x="228600" y="457200"/>
                </a:lnTo>
                <a:lnTo>
                  <a:pt x="275614" y="452690"/>
                </a:lnTo>
                <a:lnTo>
                  <a:pt x="318968" y="439697"/>
                </a:lnTo>
                <a:lnTo>
                  <a:pt x="357857" y="419025"/>
                </a:lnTo>
                <a:lnTo>
                  <a:pt x="391477" y="391477"/>
                </a:lnTo>
                <a:lnTo>
                  <a:pt x="419025" y="357857"/>
                </a:lnTo>
                <a:lnTo>
                  <a:pt x="439697" y="318968"/>
                </a:lnTo>
                <a:lnTo>
                  <a:pt x="452690" y="275614"/>
                </a:lnTo>
                <a:lnTo>
                  <a:pt x="457200" y="228600"/>
                </a:lnTo>
                <a:lnTo>
                  <a:pt x="452690" y="181585"/>
                </a:lnTo>
                <a:lnTo>
                  <a:pt x="439697" y="138231"/>
                </a:lnTo>
                <a:lnTo>
                  <a:pt x="419025" y="99342"/>
                </a:lnTo>
                <a:lnTo>
                  <a:pt x="391477" y="65722"/>
                </a:lnTo>
                <a:lnTo>
                  <a:pt x="357857" y="38174"/>
                </a:lnTo>
                <a:lnTo>
                  <a:pt x="318968" y="17502"/>
                </a:lnTo>
                <a:lnTo>
                  <a:pt x="275614" y="4509"/>
                </a:lnTo>
                <a:lnTo>
                  <a:pt x="228600" y="0"/>
                </a:lnTo>
                <a:close/>
              </a:path>
            </a:pathLst>
          </a:custGeom>
          <a:solidFill>
            <a:srgbClr val="00CC98"/>
          </a:solidFill>
        </p:spPr>
        <p:txBody>
          <a:bodyPr wrap="square" lIns="0" tIns="0" rIns="0" bIns="0" rtlCol="0"/>
          <a:lstStyle/>
          <a:p>
            <a:endParaRPr sz="1350"/>
          </a:p>
        </p:txBody>
      </p:sp>
      <p:sp>
        <p:nvSpPr>
          <p:cNvPr id="19" name="object 19"/>
          <p:cNvSpPr/>
          <p:nvPr/>
        </p:nvSpPr>
        <p:spPr>
          <a:xfrm>
            <a:off x="4857750" y="2228850"/>
            <a:ext cx="342900" cy="342900"/>
          </a:xfrm>
          <a:custGeom>
            <a:avLst/>
            <a:gdLst/>
            <a:ahLst/>
            <a:cxnLst/>
            <a:rect l="l" t="t" r="r" b="b"/>
            <a:pathLst>
              <a:path w="457200" h="457200">
                <a:moveTo>
                  <a:pt x="228600" y="0"/>
                </a:moveTo>
                <a:lnTo>
                  <a:pt x="275614" y="4509"/>
                </a:lnTo>
                <a:lnTo>
                  <a:pt x="318968" y="17502"/>
                </a:lnTo>
                <a:lnTo>
                  <a:pt x="357857" y="38174"/>
                </a:lnTo>
                <a:lnTo>
                  <a:pt x="391477" y="65722"/>
                </a:lnTo>
                <a:lnTo>
                  <a:pt x="419025" y="99342"/>
                </a:lnTo>
                <a:lnTo>
                  <a:pt x="439697" y="138231"/>
                </a:lnTo>
                <a:lnTo>
                  <a:pt x="452690" y="181585"/>
                </a:lnTo>
                <a:lnTo>
                  <a:pt x="457200" y="228600"/>
                </a:lnTo>
                <a:lnTo>
                  <a:pt x="452690" y="275614"/>
                </a:lnTo>
                <a:lnTo>
                  <a:pt x="439697" y="318968"/>
                </a:lnTo>
                <a:lnTo>
                  <a:pt x="419025" y="357857"/>
                </a:lnTo>
                <a:lnTo>
                  <a:pt x="391477" y="391477"/>
                </a:lnTo>
                <a:lnTo>
                  <a:pt x="357857" y="419025"/>
                </a:lnTo>
                <a:lnTo>
                  <a:pt x="318968" y="439697"/>
                </a:lnTo>
                <a:lnTo>
                  <a:pt x="275614" y="452690"/>
                </a:lnTo>
                <a:lnTo>
                  <a:pt x="228600" y="457200"/>
                </a:lnTo>
                <a:lnTo>
                  <a:pt x="181585" y="452690"/>
                </a:lnTo>
                <a:lnTo>
                  <a:pt x="138231" y="439697"/>
                </a:lnTo>
                <a:lnTo>
                  <a:pt x="99342" y="419025"/>
                </a:lnTo>
                <a:lnTo>
                  <a:pt x="65722" y="391477"/>
                </a:lnTo>
                <a:lnTo>
                  <a:pt x="38174" y="357857"/>
                </a:lnTo>
                <a:lnTo>
                  <a:pt x="17502" y="318968"/>
                </a:lnTo>
                <a:lnTo>
                  <a:pt x="4509" y="275614"/>
                </a:lnTo>
                <a:lnTo>
                  <a:pt x="0" y="228600"/>
                </a:lnTo>
                <a:lnTo>
                  <a:pt x="4509" y="181585"/>
                </a:lnTo>
                <a:lnTo>
                  <a:pt x="17502" y="138231"/>
                </a:lnTo>
                <a:lnTo>
                  <a:pt x="38174" y="99342"/>
                </a:lnTo>
                <a:lnTo>
                  <a:pt x="65722" y="65722"/>
                </a:lnTo>
                <a:lnTo>
                  <a:pt x="99342" y="38174"/>
                </a:lnTo>
                <a:lnTo>
                  <a:pt x="138231" y="17502"/>
                </a:lnTo>
                <a:lnTo>
                  <a:pt x="181585" y="4509"/>
                </a:lnTo>
                <a:lnTo>
                  <a:pt x="228600" y="0"/>
                </a:lnTo>
                <a:close/>
              </a:path>
            </a:pathLst>
          </a:custGeom>
          <a:ln w="9344">
            <a:solidFill>
              <a:srgbClr val="000000"/>
            </a:solidFill>
          </a:ln>
        </p:spPr>
        <p:txBody>
          <a:bodyPr wrap="square" lIns="0" tIns="0" rIns="0" bIns="0" rtlCol="0"/>
          <a:lstStyle/>
          <a:p>
            <a:endParaRPr sz="1350"/>
          </a:p>
        </p:txBody>
      </p:sp>
      <p:sp>
        <p:nvSpPr>
          <p:cNvPr id="20" name="object 20"/>
          <p:cNvSpPr txBox="1"/>
          <p:nvPr/>
        </p:nvSpPr>
        <p:spPr>
          <a:xfrm>
            <a:off x="4936807" y="2253616"/>
            <a:ext cx="184309" cy="286617"/>
          </a:xfrm>
          <a:prstGeom prst="rect">
            <a:avLst/>
          </a:prstGeom>
        </p:spPr>
        <p:txBody>
          <a:bodyPr vert="horz" wrap="square" lIns="0" tIns="9525" rIns="0" bIns="0" rtlCol="0">
            <a:spAutoFit/>
          </a:bodyPr>
          <a:lstStyle/>
          <a:p>
            <a:pPr marL="9525">
              <a:spcBef>
                <a:spcPts val="75"/>
              </a:spcBef>
            </a:pPr>
            <a:r>
              <a:rPr spc="-4" dirty="0">
                <a:latin typeface="Times New Roman"/>
                <a:cs typeface="Times New Roman"/>
              </a:rPr>
              <a:t>A</a:t>
            </a:r>
            <a:endParaRPr>
              <a:latin typeface="Times New Roman"/>
              <a:cs typeface="Times New Roman"/>
            </a:endParaRPr>
          </a:p>
        </p:txBody>
      </p:sp>
      <p:sp>
        <p:nvSpPr>
          <p:cNvPr id="21" name="object 21"/>
          <p:cNvSpPr/>
          <p:nvPr/>
        </p:nvSpPr>
        <p:spPr>
          <a:xfrm>
            <a:off x="6629400" y="2057400"/>
            <a:ext cx="342900" cy="342900"/>
          </a:xfrm>
          <a:custGeom>
            <a:avLst/>
            <a:gdLst/>
            <a:ahLst/>
            <a:cxnLst/>
            <a:rect l="l" t="t" r="r" b="b"/>
            <a:pathLst>
              <a:path w="457200" h="457200">
                <a:moveTo>
                  <a:pt x="228600" y="0"/>
                </a:moveTo>
                <a:lnTo>
                  <a:pt x="181585" y="4509"/>
                </a:lnTo>
                <a:lnTo>
                  <a:pt x="138231" y="17502"/>
                </a:lnTo>
                <a:lnTo>
                  <a:pt x="99342" y="38174"/>
                </a:lnTo>
                <a:lnTo>
                  <a:pt x="65722" y="65722"/>
                </a:lnTo>
                <a:lnTo>
                  <a:pt x="38174" y="99342"/>
                </a:lnTo>
                <a:lnTo>
                  <a:pt x="17502" y="138231"/>
                </a:lnTo>
                <a:lnTo>
                  <a:pt x="4509" y="181585"/>
                </a:lnTo>
                <a:lnTo>
                  <a:pt x="0" y="228600"/>
                </a:lnTo>
                <a:lnTo>
                  <a:pt x="4509" y="275614"/>
                </a:lnTo>
                <a:lnTo>
                  <a:pt x="17502" y="318968"/>
                </a:lnTo>
                <a:lnTo>
                  <a:pt x="38174" y="357857"/>
                </a:lnTo>
                <a:lnTo>
                  <a:pt x="65722" y="391477"/>
                </a:lnTo>
                <a:lnTo>
                  <a:pt x="99342" y="419025"/>
                </a:lnTo>
                <a:lnTo>
                  <a:pt x="138231" y="439697"/>
                </a:lnTo>
                <a:lnTo>
                  <a:pt x="181585" y="452690"/>
                </a:lnTo>
                <a:lnTo>
                  <a:pt x="228600" y="457200"/>
                </a:lnTo>
                <a:lnTo>
                  <a:pt x="275614" y="452690"/>
                </a:lnTo>
                <a:lnTo>
                  <a:pt x="318968" y="439697"/>
                </a:lnTo>
                <a:lnTo>
                  <a:pt x="357857" y="419025"/>
                </a:lnTo>
                <a:lnTo>
                  <a:pt x="391477" y="391477"/>
                </a:lnTo>
                <a:lnTo>
                  <a:pt x="419025" y="357857"/>
                </a:lnTo>
                <a:lnTo>
                  <a:pt x="439697" y="318968"/>
                </a:lnTo>
                <a:lnTo>
                  <a:pt x="452690" y="275614"/>
                </a:lnTo>
                <a:lnTo>
                  <a:pt x="457200" y="228600"/>
                </a:lnTo>
                <a:lnTo>
                  <a:pt x="452690" y="181585"/>
                </a:lnTo>
                <a:lnTo>
                  <a:pt x="439697" y="138231"/>
                </a:lnTo>
                <a:lnTo>
                  <a:pt x="419025" y="99342"/>
                </a:lnTo>
                <a:lnTo>
                  <a:pt x="391477" y="65722"/>
                </a:lnTo>
                <a:lnTo>
                  <a:pt x="357857" y="38174"/>
                </a:lnTo>
                <a:lnTo>
                  <a:pt x="318968" y="17502"/>
                </a:lnTo>
                <a:lnTo>
                  <a:pt x="275614" y="4509"/>
                </a:lnTo>
                <a:lnTo>
                  <a:pt x="228600" y="0"/>
                </a:lnTo>
                <a:close/>
              </a:path>
            </a:pathLst>
          </a:custGeom>
          <a:solidFill>
            <a:srgbClr val="00CC98"/>
          </a:solidFill>
        </p:spPr>
        <p:txBody>
          <a:bodyPr wrap="square" lIns="0" tIns="0" rIns="0" bIns="0" rtlCol="0"/>
          <a:lstStyle/>
          <a:p>
            <a:endParaRPr sz="1350"/>
          </a:p>
        </p:txBody>
      </p:sp>
      <p:sp>
        <p:nvSpPr>
          <p:cNvPr id="22" name="object 22"/>
          <p:cNvSpPr/>
          <p:nvPr/>
        </p:nvSpPr>
        <p:spPr>
          <a:xfrm>
            <a:off x="6629400" y="2057400"/>
            <a:ext cx="342900" cy="342900"/>
          </a:xfrm>
          <a:custGeom>
            <a:avLst/>
            <a:gdLst/>
            <a:ahLst/>
            <a:cxnLst/>
            <a:rect l="l" t="t" r="r" b="b"/>
            <a:pathLst>
              <a:path w="457200" h="457200">
                <a:moveTo>
                  <a:pt x="228600" y="0"/>
                </a:moveTo>
                <a:lnTo>
                  <a:pt x="275614" y="4509"/>
                </a:lnTo>
                <a:lnTo>
                  <a:pt x="318968" y="17502"/>
                </a:lnTo>
                <a:lnTo>
                  <a:pt x="357857" y="38174"/>
                </a:lnTo>
                <a:lnTo>
                  <a:pt x="391477" y="65722"/>
                </a:lnTo>
                <a:lnTo>
                  <a:pt x="419025" y="99342"/>
                </a:lnTo>
                <a:lnTo>
                  <a:pt x="439697" y="138231"/>
                </a:lnTo>
                <a:lnTo>
                  <a:pt x="452690" y="181585"/>
                </a:lnTo>
                <a:lnTo>
                  <a:pt x="457200" y="228600"/>
                </a:lnTo>
                <a:lnTo>
                  <a:pt x="452690" y="275614"/>
                </a:lnTo>
                <a:lnTo>
                  <a:pt x="439697" y="318968"/>
                </a:lnTo>
                <a:lnTo>
                  <a:pt x="419025" y="357857"/>
                </a:lnTo>
                <a:lnTo>
                  <a:pt x="391477" y="391477"/>
                </a:lnTo>
                <a:lnTo>
                  <a:pt x="357857" y="419025"/>
                </a:lnTo>
                <a:lnTo>
                  <a:pt x="318968" y="439697"/>
                </a:lnTo>
                <a:lnTo>
                  <a:pt x="275614" y="452690"/>
                </a:lnTo>
                <a:lnTo>
                  <a:pt x="228600" y="457200"/>
                </a:lnTo>
                <a:lnTo>
                  <a:pt x="181585" y="452690"/>
                </a:lnTo>
                <a:lnTo>
                  <a:pt x="138231" y="439697"/>
                </a:lnTo>
                <a:lnTo>
                  <a:pt x="99342" y="419025"/>
                </a:lnTo>
                <a:lnTo>
                  <a:pt x="65722" y="391477"/>
                </a:lnTo>
                <a:lnTo>
                  <a:pt x="38174" y="357857"/>
                </a:lnTo>
                <a:lnTo>
                  <a:pt x="17502" y="318968"/>
                </a:lnTo>
                <a:lnTo>
                  <a:pt x="4509" y="275614"/>
                </a:lnTo>
                <a:lnTo>
                  <a:pt x="0" y="228600"/>
                </a:lnTo>
                <a:lnTo>
                  <a:pt x="4509" y="181585"/>
                </a:lnTo>
                <a:lnTo>
                  <a:pt x="17502" y="138231"/>
                </a:lnTo>
                <a:lnTo>
                  <a:pt x="38174" y="99342"/>
                </a:lnTo>
                <a:lnTo>
                  <a:pt x="65722" y="65722"/>
                </a:lnTo>
                <a:lnTo>
                  <a:pt x="99342" y="38174"/>
                </a:lnTo>
                <a:lnTo>
                  <a:pt x="138231" y="17502"/>
                </a:lnTo>
                <a:lnTo>
                  <a:pt x="181585" y="4509"/>
                </a:lnTo>
                <a:lnTo>
                  <a:pt x="228600" y="0"/>
                </a:lnTo>
                <a:close/>
              </a:path>
            </a:pathLst>
          </a:custGeom>
          <a:ln w="9344">
            <a:solidFill>
              <a:srgbClr val="000000"/>
            </a:solidFill>
          </a:ln>
        </p:spPr>
        <p:txBody>
          <a:bodyPr wrap="square" lIns="0" tIns="0" rIns="0" bIns="0" rtlCol="0"/>
          <a:lstStyle/>
          <a:p>
            <a:endParaRPr sz="1350"/>
          </a:p>
        </p:txBody>
      </p:sp>
      <p:sp>
        <p:nvSpPr>
          <p:cNvPr id="23" name="object 23"/>
          <p:cNvSpPr txBox="1"/>
          <p:nvPr/>
        </p:nvSpPr>
        <p:spPr>
          <a:xfrm>
            <a:off x="6715126" y="2082166"/>
            <a:ext cx="171926" cy="286617"/>
          </a:xfrm>
          <a:prstGeom prst="rect">
            <a:avLst/>
          </a:prstGeom>
        </p:spPr>
        <p:txBody>
          <a:bodyPr vert="horz" wrap="square" lIns="0" tIns="9525" rIns="0" bIns="0" rtlCol="0">
            <a:spAutoFit/>
          </a:bodyPr>
          <a:lstStyle/>
          <a:p>
            <a:pPr marL="9525">
              <a:spcBef>
                <a:spcPts val="75"/>
              </a:spcBef>
            </a:pPr>
            <a:r>
              <a:rPr dirty="0">
                <a:latin typeface="Times New Roman"/>
                <a:cs typeface="Times New Roman"/>
              </a:rPr>
              <a:t>B</a:t>
            </a:r>
            <a:endParaRPr>
              <a:latin typeface="Times New Roman"/>
              <a:cs typeface="Times New Roman"/>
            </a:endParaRPr>
          </a:p>
        </p:txBody>
      </p:sp>
      <p:sp>
        <p:nvSpPr>
          <p:cNvPr id="24" name="object 24"/>
          <p:cNvSpPr/>
          <p:nvPr/>
        </p:nvSpPr>
        <p:spPr>
          <a:xfrm>
            <a:off x="5372100" y="2628900"/>
            <a:ext cx="342900" cy="342900"/>
          </a:xfrm>
          <a:custGeom>
            <a:avLst/>
            <a:gdLst/>
            <a:ahLst/>
            <a:cxnLst/>
            <a:rect l="l" t="t" r="r" b="b"/>
            <a:pathLst>
              <a:path w="457200" h="457200">
                <a:moveTo>
                  <a:pt x="228600" y="0"/>
                </a:moveTo>
                <a:lnTo>
                  <a:pt x="181585" y="4509"/>
                </a:lnTo>
                <a:lnTo>
                  <a:pt x="138231" y="17502"/>
                </a:lnTo>
                <a:lnTo>
                  <a:pt x="99342" y="38174"/>
                </a:lnTo>
                <a:lnTo>
                  <a:pt x="65722" y="65722"/>
                </a:lnTo>
                <a:lnTo>
                  <a:pt x="38174" y="99342"/>
                </a:lnTo>
                <a:lnTo>
                  <a:pt x="17502" y="138231"/>
                </a:lnTo>
                <a:lnTo>
                  <a:pt x="4509" y="181585"/>
                </a:lnTo>
                <a:lnTo>
                  <a:pt x="0" y="228600"/>
                </a:lnTo>
                <a:lnTo>
                  <a:pt x="4509" y="275614"/>
                </a:lnTo>
                <a:lnTo>
                  <a:pt x="17502" y="318968"/>
                </a:lnTo>
                <a:lnTo>
                  <a:pt x="38174" y="357857"/>
                </a:lnTo>
                <a:lnTo>
                  <a:pt x="65722" y="391477"/>
                </a:lnTo>
                <a:lnTo>
                  <a:pt x="99342" y="419025"/>
                </a:lnTo>
                <a:lnTo>
                  <a:pt x="138231" y="439697"/>
                </a:lnTo>
                <a:lnTo>
                  <a:pt x="181585" y="452690"/>
                </a:lnTo>
                <a:lnTo>
                  <a:pt x="228600" y="457200"/>
                </a:lnTo>
                <a:lnTo>
                  <a:pt x="275614" y="452690"/>
                </a:lnTo>
                <a:lnTo>
                  <a:pt x="318968" y="439697"/>
                </a:lnTo>
                <a:lnTo>
                  <a:pt x="357857" y="419025"/>
                </a:lnTo>
                <a:lnTo>
                  <a:pt x="391477" y="391477"/>
                </a:lnTo>
                <a:lnTo>
                  <a:pt x="419025" y="357857"/>
                </a:lnTo>
                <a:lnTo>
                  <a:pt x="439697" y="318968"/>
                </a:lnTo>
                <a:lnTo>
                  <a:pt x="452690" y="275614"/>
                </a:lnTo>
                <a:lnTo>
                  <a:pt x="457200" y="228600"/>
                </a:lnTo>
                <a:lnTo>
                  <a:pt x="452690" y="181585"/>
                </a:lnTo>
                <a:lnTo>
                  <a:pt x="439697" y="138231"/>
                </a:lnTo>
                <a:lnTo>
                  <a:pt x="419025" y="99342"/>
                </a:lnTo>
                <a:lnTo>
                  <a:pt x="391477" y="65722"/>
                </a:lnTo>
                <a:lnTo>
                  <a:pt x="357857" y="38174"/>
                </a:lnTo>
                <a:lnTo>
                  <a:pt x="318968" y="17502"/>
                </a:lnTo>
                <a:lnTo>
                  <a:pt x="275614" y="4509"/>
                </a:lnTo>
                <a:lnTo>
                  <a:pt x="228600" y="0"/>
                </a:lnTo>
                <a:close/>
              </a:path>
            </a:pathLst>
          </a:custGeom>
          <a:solidFill>
            <a:srgbClr val="00CC98"/>
          </a:solidFill>
        </p:spPr>
        <p:txBody>
          <a:bodyPr wrap="square" lIns="0" tIns="0" rIns="0" bIns="0" rtlCol="0"/>
          <a:lstStyle/>
          <a:p>
            <a:endParaRPr sz="1350"/>
          </a:p>
        </p:txBody>
      </p:sp>
      <p:sp>
        <p:nvSpPr>
          <p:cNvPr id="25" name="object 25"/>
          <p:cNvSpPr/>
          <p:nvPr/>
        </p:nvSpPr>
        <p:spPr>
          <a:xfrm>
            <a:off x="5372100" y="2628900"/>
            <a:ext cx="342900" cy="342900"/>
          </a:xfrm>
          <a:custGeom>
            <a:avLst/>
            <a:gdLst/>
            <a:ahLst/>
            <a:cxnLst/>
            <a:rect l="l" t="t" r="r" b="b"/>
            <a:pathLst>
              <a:path w="457200" h="457200">
                <a:moveTo>
                  <a:pt x="228600" y="0"/>
                </a:moveTo>
                <a:lnTo>
                  <a:pt x="275614" y="4509"/>
                </a:lnTo>
                <a:lnTo>
                  <a:pt x="318968" y="17502"/>
                </a:lnTo>
                <a:lnTo>
                  <a:pt x="357857" y="38174"/>
                </a:lnTo>
                <a:lnTo>
                  <a:pt x="391477" y="65722"/>
                </a:lnTo>
                <a:lnTo>
                  <a:pt x="419025" y="99342"/>
                </a:lnTo>
                <a:lnTo>
                  <a:pt x="439697" y="138231"/>
                </a:lnTo>
                <a:lnTo>
                  <a:pt x="452690" y="181585"/>
                </a:lnTo>
                <a:lnTo>
                  <a:pt x="457200" y="228600"/>
                </a:lnTo>
                <a:lnTo>
                  <a:pt x="452690" y="275614"/>
                </a:lnTo>
                <a:lnTo>
                  <a:pt x="439697" y="318968"/>
                </a:lnTo>
                <a:lnTo>
                  <a:pt x="419025" y="357857"/>
                </a:lnTo>
                <a:lnTo>
                  <a:pt x="391477" y="391477"/>
                </a:lnTo>
                <a:lnTo>
                  <a:pt x="357857" y="419025"/>
                </a:lnTo>
                <a:lnTo>
                  <a:pt x="318968" y="439697"/>
                </a:lnTo>
                <a:lnTo>
                  <a:pt x="275614" y="452690"/>
                </a:lnTo>
                <a:lnTo>
                  <a:pt x="228600" y="457200"/>
                </a:lnTo>
                <a:lnTo>
                  <a:pt x="181585" y="452690"/>
                </a:lnTo>
                <a:lnTo>
                  <a:pt x="138231" y="439697"/>
                </a:lnTo>
                <a:lnTo>
                  <a:pt x="99342" y="419025"/>
                </a:lnTo>
                <a:lnTo>
                  <a:pt x="65722" y="391477"/>
                </a:lnTo>
                <a:lnTo>
                  <a:pt x="38174" y="357857"/>
                </a:lnTo>
                <a:lnTo>
                  <a:pt x="17502" y="318968"/>
                </a:lnTo>
                <a:lnTo>
                  <a:pt x="4509" y="275614"/>
                </a:lnTo>
                <a:lnTo>
                  <a:pt x="0" y="228600"/>
                </a:lnTo>
                <a:lnTo>
                  <a:pt x="4509" y="181585"/>
                </a:lnTo>
                <a:lnTo>
                  <a:pt x="17502" y="138231"/>
                </a:lnTo>
                <a:lnTo>
                  <a:pt x="38174" y="99342"/>
                </a:lnTo>
                <a:lnTo>
                  <a:pt x="65722" y="65722"/>
                </a:lnTo>
                <a:lnTo>
                  <a:pt x="99342" y="38174"/>
                </a:lnTo>
                <a:lnTo>
                  <a:pt x="138231" y="17502"/>
                </a:lnTo>
                <a:lnTo>
                  <a:pt x="181585" y="4509"/>
                </a:lnTo>
                <a:lnTo>
                  <a:pt x="228600" y="0"/>
                </a:lnTo>
                <a:close/>
              </a:path>
            </a:pathLst>
          </a:custGeom>
          <a:ln w="9344">
            <a:solidFill>
              <a:srgbClr val="000000"/>
            </a:solidFill>
          </a:ln>
        </p:spPr>
        <p:txBody>
          <a:bodyPr wrap="square" lIns="0" tIns="0" rIns="0" bIns="0" rtlCol="0"/>
          <a:lstStyle/>
          <a:p>
            <a:endParaRPr sz="1350"/>
          </a:p>
        </p:txBody>
      </p:sp>
      <p:sp>
        <p:nvSpPr>
          <p:cNvPr id="26" name="object 26"/>
          <p:cNvSpPr/>
          <p:nvPr/>
        </p:nvSpPr>
        <p:spPr>
          <a:xfrm>
            <a:off x="6000750" y="2343150"/>
            <a:ext cx="342900" cy="342900"/>
          </a:xfrm>
          <a:custGeom>
            <a:avLst/>
            <a:gdLst/>
            <a:ahLst/>
            <a:cxnLst/>
            <a:rect l="l" t="t" r="r" b="b"/>
            <a:pathLst>
              <a:path w="457200" h="457200">
                <a:moveTo>
                  <a:pt x="228600" y="0"/>
                </a:moveTo>
                <a:lnTo>
                  <a:pt x="181585" y="4509"/>
                </a:lnTo>
                <a:lnTo>
                  <a:pt x="138231" y="17502"/>
                </a:lnTo>
                <a:lnTo>
                  <a:pt x="99342" y="38174"/>
                </a:lnTo>
                <a:lnTo>
                  <a:pt x="65722" y="65722"/>
                </a:lnTo>
                <a:lnTo>
                  <a:pt x="38174" y="99342"/>
                </a:lnTo>
                <a:lnTo>
                  <a:pt x="17502" y="138231"/>
                </a:lnTo>
                <a:lnTo>
                  <a:pt x="4509" y="181585"/>
                </a:lnTo>
                <a:lnTo>
                  <a:pt x="0" y="228600"/>
                </a:lnTo>
                <a:lnTo>
                  <a:pt x="4509" y="275614"/>
                </a:lnTo>
                <a:lnTo>
                  <a:pt x="17502" y="318968"/>
                </a:lnTo>
                <a:lnTo>
                  <a:pt x="38174" y="357857"/>
                </a:lnTo>
                <a:lnTo>
                  <a:pt x="65722" y="391477"/>
                </a:lnTo>
                <a:lnTo>
                  <a:pt x="99342" y="419025"/>
                </a:lnTo>
                <a:lnTo>
                  <a:pt x="138231" y="439697"/>
                </a:lnTo>
                <a:lnTo>
                  <a:pt x="181585" y="452690"/>
                </a:lnTo>
                <a:lnTo>
                  <a:pt x="228600" y="457200"/>
                </a:lnTo>
                <a:lnTo>
                  <a:pt x="275614" y="452690"/>
                </a:lnTo>
                <a:lnTo>
                  <a:pt x="318968" y="439697"/>
                </a:lnTo>
                <a:lnTo>
                  <a:pt x="357857" y="419025"/>
                </a:lnTo>
                <a:lnTo>
                  <a:pt x="391477" y="391477"/>
                </a:lnTo>
                <a:lnTo>
                  <a:pt x="419025" y="357857"/>
                </a:lnTo>
                <a:lnTo>
                  <a:pt x="439697" y="318968"/>
                </a:lnTo>
                <a:lnTo>
                  <a:pt x="452690" y="275614"/>
                </a:lnTo>
                <a:lnTo>
                  <a:pt x="457200" y="228600"/>
                </a:lnTo>
                <a:lnTo>
                  <a:pt x="452690" y="181585"/>
                </a:lnTo>
                <a:lnTo>
                  <a:pt x="439697" y="138231"/>
                </a:lnTo>
                <a:lnTo>
                  <a:pt x="419025" y="99342"/>
                </a:lnTo>
                <a:lnTo>
                  <a:pt x="391477" y="65722"/>
                </a:lnTo>
                <a:lnTo>
                  <a:pt x="357857" y="38174"/>
                </a:lnTo>
                <a:lnTo>
                  <a:pt x="318968" y="17502"/>
                </a:lnTo>
                <a:lnTo>
                  <a:pt x="275614" y="4509"/>
                </a:lnTo>
                <a:lnTo>
                  <a:pt x="228600" y="0"/>
                </a:lnTo>
                <a:close/>
              </a:path>
            </a:pathLst>
          </a:custGeom>
          <a:solidFill>
            <a:srgbClr val="00CC98"/>
          </a:solidFill>
        </p:spPr>
        <p:txBody>
          <a:bodyPr wrap="square" lIns="0" tIns="0" rIns="0" bIns="0" rtlCol="0"/>
          <a:lstStyle/>
          <a:p>
            <a:endParaRPr sz="1350"/>
          </a:p>
        </p:txBody>
      </p:sp>
      <p:sp>
        <p:nvSpPr>
          <p:cNvPr id="27" name="object 27"/>
          <p:cNvSpPr/>
          <p:nvPr/>
        </p:nvSpPr>
        <p:spPr>
          <a:xfrm>
            <a:off x="6000750" y="2343150"/>
            <a:ext cx="342900" cy="342900"/>
          </a:xfrm>
          <a:custGeom>
            <a:avLst/>
            <a:gdLst/>
            <a:ahLst/>
            <a:cxnLst/>
            <a:rect l="l" t="t" r="r" b="b"/>
            <a:pathLst>
              <a:path w="457200" h="457200">
                <a:moveTo>
                  <a:pt x="228600" y="0"/>
                </a:moveTo>
                <a:lnTo>
                  <a:pt x="275614" y="4509"/>
                </a:lnTo>
                <a:lnTo>
                  <a:pt x="318968" y="17502"/>
                </a:lnTo>
                <a:lnTo>
                  <a:pt x="357857" y="38174"/>
                </a:lnTo>
                <a:lnTo>
                  <a:pt x="391477" y="65722"/>
                </a:lnTo>
                <a:lnTo>
                  <a:pt x="419025" y="99342"/>
                </a:lnTo>
                <a:lnTo>
                  <a:pt x="439697" y="138231"/>
                </a:lnTo>
                <a:lnTo>
                  <a:pt x="452690" y="181585"/>
                </a:lnTo>
                <a:lnTo>
                  <a:pt x="457200" y="228600"/>
                </a:lnTo>
                <a:lnTo>
                  <a:pt x="452690" y="275614"/>
                </a:lnTo>
                <a:lnTo>
                  <a:pt x="439697" y="318968"/>
                </a:lnTo>
                <a:lnTo>
                  <a:pt x="419025" y="357857"/>
                </a:lnTo>
                <a:lnTo>
                  <a:pt x="391477" y="391477"/>
                </a:lnTo>
                <a:lnTo>
                  <a:pt x="357857" y="419025"/>
                </a:lnTo>
                <a:lnTo>
                  <a:pt x="318968" y="439697"/>
                </a:lnTo>
                <a:lnTo>
                  <a:pt x="275614" y="452690"/>
                </a:lnTo>
                <a:lnTo>
                  <a:pt x="228600" y="457200"/>
                </a:lnTo>
                <a:lnTo>
                  <a:pt x="181585" y="452690"/>
                </a:lnTo>
                <a:lnTo>
                  <a:pt x="138231" y="439697"/>
                </a:lnTo>
                <a:lnTo>
                  <a:pt x="99342" y="419025"/>
                </a:lnTo>
                <a:lnTo>
                  <a:pt x="65722" y="391477"/>
                </a:lnTo>
                <a:lnTo>
                  <a:pt x="38174" y="357857"/>
                </a:lnTo>
                <a:lnTo>
                  <a:pt x="17502" y="318968"/>
                </a:lnTo>
                <a:lnTo>
                  <a:pt x="4509" y="275614"/>
                </a:lnTo>
                <a:lnTo>
                  <a:pt x="0" y="228600"/>
                </a:lnTo>
                <a:lnTo>
                  <a:pt x="4509" y="181585"/>
                </a:lnTo>
                <a:lnTo>
                  <a:pt x="17502" y="138231"/>
                </a:lnTo>
                <a:lnTo>
                  <a:pt x="38174" y="99342"/>
                </a:lnTo>
                <a:lnTo>
                  <a:pt x="65722" y="65722"/>
                </a:lnTo>
                <a:lnTo>
                  <a:pt x="99342" y="38174"/>
                </a:lnTo>
                <a:lnTo>
                  <a:pt x="138231" y="17502"/>
                </a:lnTo>
                <a:lnTo>
                  <a:pt x="181585" y="4509"/>
                </a:lnTo>
                <a:lnTo>
                  <a:pt x="228600" y="0"/>
                </a:lnTo>
                <a:close/>
              </a:path>
            </a:pathLst>
          </a:custGeom>
          <a:ln w="9344">
            <a:solidFill>
              <a:srgbClr val="000000"/>
            </a:solidFill>
          </a:ln>
        </p:spPr>
        <p:txBody>
          <a:bodyPr wrap="square" lIns="0" tIns="0" rIns="0" bIns="0" rtlCol="0"/>
          <a:lstStyle/>
          <a:p>
            <a:endParaRPr sz="1350"/>
          </a:p>
        </p:txBody>
      </p:sp>
      <p:sp>
        <p:nvSpPr>
          <p:cNvPr id="28" name="object 28"/>
          <p:cNvSpPr/>
          <p:nvPr/>
        </p:nvSpPr>
        <p:spPr>
          <a:xfrm>
            <a:off x="5715000" y="2571750"/>
            <a:ext cx="285750" cy="171450"/>
          </a:xfrm>
          <a:custGeom>
            <a:avLst/>
            <a:gdLst/>
            <a:ahLst/>
            <a:cxnLst/>
            <a:rect l="l" t="t" r="r" b="b"/>
            <a:pathLst>
              <a:path w="381000" h="228600">
                <a:moveTo>
                  <a:pt x="0" y="228600"/>
                </a:moveTo>
                <a:lnTo>
                  <a:pt x="381000" y="0"/>
                </a:lnTo>
              </a:path>
            </a:pathLst>
          </a:custGeom>
          <a:ln w="57146">
            <a:solidFill>
              <a:srgbClr val="980000"/>
            </a:solidFill>
          </a:ln>
        </p:spPr>
        <p:txBody>
          <a:bodyPr wrap="square" lIns="0" tIns="0" rIns="0" bIns="0" rtlCol="0"/>
          <a:lstStyle/>
          <a:p>
            <a:endParaRPr sz="1350"/>
          </a:p>
        </p:txBody>
      </p:sp>
      <p:sp>
        <p:nvSpPr>
          <p:cNvPr id="29" name="object 29"/>
          <p:cNvSpPr/>
          <p:nvPr/>
        </p:nvSpPr>
        <p:spPr>
          <a:xfrm>
            <a:off x="6343650" y="2286000"/>
            <a:ext cx="285750" cy="171450"/>
          </a:xfrm>
          <a:custGeom>
            <a:avLst/>
            <a:gdLst/>
            <a:ahLst/>
            <a:cxnLst/>
            <a:rect l="l" t="t" r="r" b="b"/>
            <a:pathLst>
              <a:path w="381000" h="228600">
                <a:moveTo>
                  <a:pt x="0" y="228600"/>
                </a:moveTo>
                <a:lnTo>
                  <a:pt x="381000" y="0"/>
                </a:lnTo>
              </a:path>
            </a:pathLst>
          </a:custGeom>
          <a:ln w="57146">
            <a:solidFill>
              <a:srgbClr val="980000"/>
            </a:solidFill>
          </a:ln>
        </p:spPr>
        <p:txBody>
          <a:bodyPr wrap="square" lIns="0" tIns="0" rIns="0" bIns="0" rtlCol="0"/>
          <a:lstStyle/>
          <a:p>
            <a:endParaRPr sz="1350"/>
          </a:p>
        </p:txBody>
      </p:sp>
      <p:sp>
        <p:nvSpPr>
          <p:cNvPr id="30" name="object 30"/>
          <p:cNvSpPr/>
          <p:nvPr/>
        </p:nvSpPr>
        <p:spPr>
          <a:xfrm>
            <a:off x="2743200" y="2457450"/>
            <a:ext cx="228600" cy="228600"/>
          </a:xfrm>
          <a:custGeom>
            <a:avLst/>
            <a:gdLst/>
            <a:ahLst/>
            <a:cxnLst/>
            <a:rect l="l" t="t" r="r" b="b"/>
            <a:pathLst>
              <a:path w="304800" h="304800">
                <a:moveTo>
                  <a:pt x="0" y="0"/>
                </a:moveTo>
                <a:lnTo>
                  <a:pt x="304800" y="304800"/>
                </a:lnTo>
              </a:path>
            </a:pathLst>
          </a:custGeom>
          <a:ln w="9344">
            <a:solidFill>
              <a:srgbClr val="000000"/>
            </a:solidFill>
          </a:ln>
        </p:spPr>
        <p:txBody>
          <a:bodyPr wrap="square" lIns="0" tIns="0" rIns="0" bIns="0" rtlCol="0"/>
          <a:lstStyle/>
          <a:p>
            <a:endParaRPr sz="1350"/>
          </a:p>
        </p:txBody>
      </p:sp>
      <p:sp>
        <p:nvSpPr>
          <p:cNvPr id="31" name="object 31"/>
          <p:cNvSpPr/>
          <p:nvPr/>
        </p:nvSpPr>
        <p:spPr>
          <a:xfrm>
            <a:off x="5143500" y="2514600"/>
            <a:ext cx="228600" cy="228600"/>
          </a:xfrm>
          <a:custGeom>
            <a:avLst/>
            <a:gdLst/>
            <a:ahLst/>
            <a:cxnLst/>
            <a:rect l="l" t="t" r="r" b="b"/>
            <a:pathLst>
              <a:path w="304800" h="304800">
                <a:moveTo>
                  <a:pt x="0" y="0"/>
                </a:moveTo>
                <a:lnTo>
                  <a:pt x="304800" y="304800"/>
                </a:lnTo>
              </a:path>
            </a:pathLst>
          </a:custGeom>
          <a:ln w="57146">
            <a:solidFill>
              <a:srgbClr val="980000"/>
            </a:solidFill>
          </a:ln>
        </p:spPr>
        <p:txBody>
          <a:bodyPr wrap="square" lIns="0" tIns="0" rIns="0" bIns="0" rtlCol="0"/>
          <a:lstStyle/>
          <a:p>
            <a:endParaRPr sz="1350"/>
          </a:p>
        </p:txBody>
      </p:sp>
      <p:sp>
        <p:nvSpPr>
          <p:cNvPr id="32" name="object 32"/>
          <p:cNvSpPr/>
          <p:nvPr/>
        </p:nvSpPr>
        <p:spPr>
          <a:xfrm>
            <a:off x="4557712" y="2393632"/>
            <a:ext cx="128588" cy="128588"/>
          </a:xfrm>
          <a:custGeom>
            <a:avLst/>
            <a:gdLst/>
            <a:ahLst/>
            <a:cxnLst/>
            <a:rect l="l" t="t" r="r" b="b"/>
            <a:pathLst>
              <a:path w="171450" h="171450">
                <a:moveTo>
                  <a:pt x="0" y="0"/>
                </a:moveTo>
                <a:lnTo>
                  <a:pt x="0" y="171450"/>
                </a:lnTo>
                <a:lnTo>
                  <a:pt x="171450" y="85089"/>
                </a:lnTo>
                <a:lnTo>
                  <a:pt x="0" y="0"/>
                </a:lnTo>
                <a:close/>
              </a:path>
            </a:pathLst>
          </a:custGeom>
          <a:solidFill>
            <a:srgbClr val="000066"/>
          </a:solidFill>
        </p:spPr>
        <p:txBody>
          <a:bodyPr wrap="square" lIns="0" tIns="0" rIns="0" bIns="0" rtlCol="0"/>
          <a:lstStyle/>
          <a:p>
            <a:endParaRPr sz="1350"/>
          </a:p>
        </p:txBody>
      </p:sp>
      <p:sp>
        <p:nvSpPr>
          <p:cNvPr id="33" name="object 33"/>
          <p:cNvSpPr/>
          <p:nvPr/>
        </p:nvSpPr>
        <p:spPr>
          <a:xfrm>
            <a:off x="4114800" y="2457926"/>
            <a:ext cx="468630" cy="0"/>
          </a:xfrm>
          <a:custGeom>
            <a:avLst/>
            <a:gdLst/>
            <a:ahLst/>
            <a:cxnLst/>
            <a:rect l="l" t="t" r="r" b="b"/>
            <a:pathLst>
              <a:path w="624839">
                <a:moveTo>
                  <a:pt x="0" y="0"/>
                </a:moveTo>
                <a:lnTo>
                  <a:pt x="624839" y="0"/>
                </a:lnTo>
              </a:path>
            </a:pathLst>
          </a:custGeom>
          <a:ln w="57150">
            <a:solidFill>
              <a:srgbClr val="000066"/>
            </a:solidFill>
          </a:ln>
        </p:spPr>
        <p:txBody>
          <a:bodyPr wrap="square" lIns="0" tIns="0" rIns="0" bIns="0" rtlCol="0"/>
          <a:lstStyle/>
          <a:p>
            <a:endParaRPr sz="1350"/>
          </a:p>
        </p:txBody>
      </p:sp>
      <p:sp>
        <p:nvSpPr>
          <p:cNvPr id="34" name="object 34"/>
          <p:cNvSpPr/>
          <p:nvPr/>
        </p:nvSpPr>
        <p:spPr>
          <a:xfrm>
            <a:off x="3314700" y="2228850"/>
            <a:ext cx="285750" cy="171450"/>
          </a:xfrm>
          <a:custGeom>
            <a:avLst/>
            <a:gdLst/>
            <a:ahLst/>
            <a:cxnLst/>
            <a:rect l="l" t="t" r="r" b="b"/>
            <a:pathLst>
              <a:path w="381000" h="228600">
                <a:moveTo>
                  <a:pt x="0" y="0"/>
                </a:moveTo>
                <a:lnTo>
                  <a:pt x="381000" y="228600"/>
                </a:lnTo>
              </a:path>
            </a:pathLst>
          </a:custGeom>
          <a:ln w="57146">
            <a:solidFill>
              <a:srgbClr val="980000"/>
            </a:solidFill>
          </a:ln>
        </p:spPr>
        <p:txBody>
          <a:bodyPr wrap="square" lIns="0" tIns="0" rIns="0" bIns="0" rtlCol="0"/>
          <a:lstStyle/>
          <a:p>
            <a:endParaRPr sz="135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712" y="82626"/>
            <a:ext cx="4871772" cy="517449"/>
          </a:xfrm>
          <a:prstGeom prst="rect">
            <a:avLst/>
          </a:prstGeom>
        </p:spPr>
        <p:txBody>
          <a:bodyPr vert="horz" wrap="square" lIns="0" tIns="9525" rIns="0" bIns="0" rtlCol="0" anchor="ctr">
            <a:spAutoFit/>
          </a:bodyPr>
          <a:lstStyle/>
          <a:p>
            <a:pPr marL="9525">
              <a:lnSpc>
                <a:spcPct val="100000"/>
              </a:lnSpc>
              <a:spcBef>
                <a:spcPts val="75"/>
              </a:spcBef>
            </a:pPr>
            <a:r>
              <a:rPr spc="-4" dirty="0">
                <a:solidFill>
                  <a:schemeClr val="bg1"/>
                </a:solidFill>
              </a:rPr>
              <a:t>Why Ad Hoc Networks</a:t>
            </a:r>
            <a:r>
              <a:rPr spc="-41" dirty="0">
                <a:solidFill>
                  <a:schemeClr val="bg1"/>
                </a:solidFill>
              </a:rPr>
              <a:t> </a:t>
            </a:r>
            <a:r>
              <a:rPr dirty="0">
                <a:solidFill>
                  <a:schemeClr val="bg1"/>
                </a:solidFill>
              </a:rPr>
              <a:t>?</a:t>
            </a:r>
          </a:p>
        </p:txBody>
      </p:sp>
      <p:sp>
        <p:nvSpPr>
          <p:cNvPr id="3" name="object 3"/>
          <p:cNvSpPr txBox="1"/>
          <p:nvPr/>
        </p:nvSpPr>
        <p:spPr>
          <a:xfrm>
            <a:off x="1219045" y="1053706"/>
            <a:ext cx="7457123" cy="3036088"/>
          </a:xfrm>
          <a:prstGeom prst="rect">
            <a:avLst/>
          </a:prstGeom>
        </p:spPr>
        <p:txBody>
          <a:bodyPr vert="horz" wrap="square" lIns="0" tIns="9525" rIns="0" bIns="0" rtlCol="0">
            <a:spAutoFit/>
          </a:bodyPr>
          <a:lstStyle/>
          <a:p>
            <a:pPr marL="294799" marR="857726" indent="-257175">
              <a:spcBef>
                <a:spcPts val="75"/>
              </a:spcBef>
              <a:buClr>
                <a:srgbClr val="FF0000"/>
              </a:buClr>
              <a:buFont typeface="Symbol"/>
              <a:buChar char=""/>
              <a:tabLst>
                <a:tab pos="294799" algn="l"/>
                <a:tab pos="295275" algn="l"/>
              </a:tabLst>
            </a:pPr>
            <a:r>
              <a:rPr spc="-4" dirty="0">
                <a:latin typeface="Times New Roman"/>
                <a:cs typeface="Times New Roman"/>
              </a:rPr>
              <a:t>Setting </a:t>
            </a:r>
            <a:r>
              <a:rPr dirty="0">
                <a:latin typeface="Times New Roman"/>
                <a:cs typeface="Times New Roman"/>
              </a:rPr>
              <a:t>up of fixed access points and backbone  infrastructure is not </a:t>
            </a:r>
            <a:r>
              <a:rPr spc="-4" dirty="0">
                <a:latin typeface="Times New Roman"/>
                <a:cs typeface="Times New Roman"/>
              </a:rPr>
              <a:t>always</a:t>
            </a:r>
            <a:r>
              <a:rPr spc="-8" dirty="0">
                <a:latin typeface="Times New Roman"/>
                <a:cs typeface="Times New Roman"/>
              </a:rPr>
              <a:t> </a:t>
            </a:r>
            <a:r>
              <a:rPr dirty="0">
                <a:latin typeface="Times New Roman"/>
                <a:cs typeface="Times New Roman"/>
              </a:rPr>
              <a:t>viable</a:t>
            </a:r>
          </a:p>
          <a:p>
            <a:pPr marL="595313" lvl="1" indent="-214789">
              <a:spcBef>
                <a:spcPts val="375"/>
              </a:spcBef>
              <a:buChar char="–"/>
              <a:tabLst>
                <a:tab pos="594836" algn="l"/>
                <a:tab pos="595313" algn="l"/>
              </a:tabLst>
            </a:pPr>
            <a:r>
              <a:rPr dirty="0">
                <a:latin typeface="Times New Roman"/>
                <a:cs typeface="Times New Roman"/>
              </a:rPr>
              <a:t>Infrastructure may </a:t>
            </a:r>
            <a:r>
              <a:rPr spc="4" dirty="0">
                <a:latin typeface="Times New Roman"/>
                <a:cs typeface="Times New Roman"/>
              </a:rPr>
              <a:t>not be </a:t>
            </a:r>
            <a:r>
              <a:rPr dirty="0">
                <a:latin typeface="Times New Roman"/>
                <a:cs typeface="Times New Roman"/>
              </a:rPr>
              <a:t>present in a </a:t>
            </a:r>
            <a:r>
              <a:rPr spc="-4" dirty="0">
                <a:latin typeface="Times New Roman"/>
                <a:cs typeface="Times New Roman"/>
              </a:rPr>
              <a:t>disaster </a:t>
            </a:r>
            <a:r>
              <a:rPr dirty="0">
                <a:latin typeface="Times New Roman"/>
                <a:cs typeface="Times New Roman"/>
              </a:rPr>
              <a:t>area </a:t>
            </a:r>
            <a:r>
              <a:rPr spc="4" dirty="0">
                <a:latin typeface="Times New Roman"/>
                <a:cs typeface="Times New Roman"/>
              </a:rPr>
              <a:t>or </a:t>
            </a:r>
            <a:r>
              <a:rPr dirty="0">
                <a:latin typeface="Times New Roman"/>
                <a:cs typeface="Times New Roman"/>
              </a:rPr>
              <a:t>war</a:t>
            </a:r>
            <a:r>
              <a:rPr spc="-4" dirty="0">
                <a:latin typeface="Times New Roman"/>
                <a:cs typeface="Times New Roman"/>
              </a:rPr>
              <a:t> </a:t>
            </a:r>
            <a:r>
              <a:rPr dirty="0">
                <a:latin typeface="Times New Roman"/>
                <a:cs typeface="Times New Roman"/>
              </a:rPr>
              <a:t>zone</a:t>
            </a:r>
          </a:p>
          <a:p>
            <a:pPr marL="594836" marR="445770" lvl="1" indent="-214313">
              <a:spcBef>
                <a:spcPts val="375"/>
              </a:spcBef>
              <a:buChar char="–"/>
              <a:tabLst>
                <a:tab pos="594836" algn="l"/>
                <a:tab pos="595313" algn="l"/>
              </a:tabLst>
            </a:pPr>
            <a:r>
              <a:rPr dirty="0">
                <a:latin typeface="Times New Roman"/>
                <a:cs typeface="Times New Roman"/>
              </a:rPr>
              <a:t>Infrastructure may </a:t>
            </a:r>
            <a:r>
              <a:rPr spc="4" dirty="0">
                <a:latin typeface="Times New Roman"/>
                <a:cs typeface="Times New Roman"/>
              </a:rPr>
              <a:t>not be </a:t>
            </a:r>
            <a:r>
              <a:rPr spc="-4" dirty="0">
                <a:latin typeface="Times New Roman"/>
                <a:cs typeface="Times New Roman"/>
              </a:rPr>
              <a:t>practical </a:t>
            </a:r>
            <a:r>
              <a:rPr dirty="0">
                <a:latin typeface="Times New Roman"/>
                <a:cs typeface="Times New Roman"/>
              </a:rPr>
              <a:t>for short­range radios;  </a:t>
            </a:r>
            <a:r>
              <a:rPr spc="-4" dirty="0">
                <a:latin typeface="Times New Roman"/>
                <a:cs typeface="Times New Roman"/>
              </a:rPr>
              <a:t>Bluetooth </a:t>
            </a:r>
            <a:r>
              <a:rPr dirty="0">
                <a:latin typeface="Times New Roman"/>
                <a:cs typeface="Times New Roman"/>
              </a:rPr>
              <a:t>(range ~</a:t>
            </a:r>
            <a:r>
              <a:rPr spc="4" dirty="0">
                <a:latin typeface="Times New Roman"/>
                <a:cs typeface="Times New Roman"/>
              </a:rPr>
              <a:t> 10m)</a:t>
            </a:r>
            <a:endParaRPr dirty="0">
              <a:latin typeface="Times New Roman"/>
              <a:cs typeface="Times New Roman"/>
            </a:endParaRPr>
          </a:p>
          <a:p>
            <a:pPr lvl="1">
              <a:spcBef>
                <a:spcPts val="41"/>
              </a:spcBef>
              <a:buFont typeface="Times New Roman"/>
              <a:buChar char="–"/>
            </a:pPr>
            <a:endParaRPr dirty="0">
              <a:latin typeface="Times New Roman"/>
              <a:cs typeface="Times New Roman"/>
            </a:endParaRPr>
          </a:p>
          <a:p>
            <a:pPr marL="295275" indent="-257175">
              <a:buClr>
                <a:srgbClr val="FF0000"/>
              </a:buClr>
              <a:buFont typeface="Symbol"/>
              <a:buChar char=""/>
              <a:tabLst>
                <a:tab pos="294799" algn="l"/>
                <a:tab pos="295275" algn="l"/>
              </a:tabLst>
            </a:pPr>
            <a:r>
              <a:rPr spc="-4" dirty="0">
                <a:latin typeface="Times New Roman"/>
                <a:cs typeface="Times New Roman"/>
              </a:rPr>
              <a:t>Ad hoc</a:t>
            </a:r>
            <a:r>
              <a:rPr dirty="0">
                <a:latin typeface="Times New Roman"/>
                <a:cs typeface="Times New Roman"/>
              </a:rPr>
              <a:t> </a:t>
            </a:r>
            <a:r>
              <a:rPr spc="-4" dirty="0">
                <a:latin typeface="Times New Roman"/>
                <a:cs typeface="Times New Roman"/>
              </a:rPr>
              <a:t>networks:</a:t>
            </a:r>
            <a:endParaRPr dirty="0">
              <a:latin typeface="Times New Roman"/>
              <a:cs typeface="Times New Roman"/>
            </a:endParaRPr>
          </a:p>
          <a:p>
            <a:pPr marL="595313" lvl="1" indent="-214789">
              <a:spcBef>
                <a:spcPts val="375"/>
              </a:spcBef>
              <a:buChar char="–"/>
              <a:tabLst>
                <a:tab pos="594836" algn="l"/>
                <a:tab pos="595313" algn="l"/>
              </a:tabLst>
            </a:pPr>
            <a:r>
              <a:rPr dirty="0">
                <a:latin typeface="Times New Roman"/>
                <a:cs typeface="Times New Roman"/>
              </a:rPr>
              <a:t>Do </a:t>
            </a:r>
            <a:r>
              <a:rPr spc="4" dirty="0">
                <a:latin typeface="Times New Roman"/>
                <a:cs typeface="Times New Roman"/>
              </a:rPr>
              <a:t>not </a:t>
            </a:r>
            <a:r>
              <a:rPr dirty="0">
                <a:latin typeface="Times New Roman"/>
                <a:cs typeface="Times New Roman"/>
              </a:rPr>
              <a:t>need backbone infrastructure</a:t>
            </a:r>
            <a:r>
              <a:rPr spc="4" dirty="0">
                <a:latin typeface="Times New Roman"/>
                <a:cs typeface="Times New Roman"/>
              </a:rPr>
              <a:t> support</a:t>
            </a:r>
            <a:endParaRPr dirty="0">
              <a:latin typeface="Times New Roman"/>
              <a:cs typeface="Times New Roman"/>
            </a:endParaRPr>
          </a:p>
          <a:p>
            <a:pPr marL="595313" lvl="1" indent="-214789">
              <a:spcBef>
                <a:spcPts val="375"/>
              </a:spcBef>
              <a:buChar char="–"/>
              <a:tabLst>
                <a:tab pos="594836" algn="l"/>
                <a:tab pos="595313" algn="l"/>
              </a:tabLst>
            </a:pPr>
            <a:r>
              <a:rPr dirty="0">
                <a:latin typeface="Times New Roman"/>
                <a:cs typeface="Times New Roman"/>
              </a:rPr>
              <a:t>Are easy </a:t>
            </a:r>
            <a:r>
              <a:rPr spc="-4" dirty="0">
                <a:latin typeface="Times New Roman"/>
                <a:cs typeface="Times New Roman"/>
              </a:rPr>
              <a:t>to</a:t>
            </a:r>
            <a:r>
              <a:rPr spc="19" dirty="0">
                <a:latin typeface="Times New Roman"/>
                <a:cs typeface="Times New Roman"/>
              </a:rPr>
              <a:t> </a:t>
            </a:r>
            <a:r>
              <a:rPr dirty="0">
                <a:latin typeface="Times New Roman"/>
                <a:cs typeface="Times New Roman"/>
              </a:rPr>
              <a:t>deploy</a:t>
            </a:r>
          </a:p>
          <a:p>
            <a:pPr marL="595313" lvl="1" indent="-214789">
              <a:spcBef>
                <a:spcPts val="375"/>
              </a:spcBef>
              <a:buChar char="–"/>
              <a:tabLst>
                <a:tab pos="594836" algn="l"/>
                <a:tab pos="595313" algn="l"/>
              </a:tabLst>
            </a:pPr>
            <a:r>
              <a:rPr dirty="0">
                <a:latin typeface="Times New Roman"/>
                <a:cs typeface="Times New Roman"/>
              </a:rPr>
              <a:t>Useful when infrastructure </a:t>
            </a:r>
            <a:r>
              <a:rPr spc="-4" dirty="0">
                <a:latin typeface="Times New Roman"/>
                <a:cs typeface="Times New Roman"/>
              </a:rPr>
              <a:t>is </a:t>
            </a:r>
            <a:r>
              <a:rPr dirty="0">
                <a:latin typeface="Times New Roman"/>
                <a:cs typeface="Times New Roman"/>
              </a:rPr>
              <a:t>absent, destroyed </a:t>
            </a:r>
            <a:r>
              <a:rPr spc="4" dirty="0">
                <a:latin typeface="Times New Roman"/>
                <a:cs typeface="Times New Roman"/>
              </a:rPr>
              <a:t>or</a:t>
            </a:r>
            <a:r>
              <a:rPr spc="26" dirty="0">
                <a:latin typeface="Times New Roman"/>
                <a:cs typeface="Times New Roman"/>
              </a:rPr>
              <a:t> </a:t>
            </a:r>
            <a:r>
              <a:rPr spc="-4" dirty="0">
                <a:latin typeface="Times New Roman"/>
                <a:cs typeface="Times New Roman"/>
              </a:rPr>
              <a:t>impractical</a:t>
            </a:r>
            <a:endParaRPr dirty="0">
              <a:latin typeface="Times New Roman"/>
              <a:cs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743" y="82626"/>
            <a:ext cx="3969954" cy="517449"/>
          </a:xfrm>
          <a:prstGeom prst="rect">
            <a:avLst/>
          </a:prstGeom>
        </p:spPr>
        <p:txBody>
          <a:bodyPr vert="horz" wrap="square" lIns="0" tIns="9525" rIns="0" bIns="0" rtlCol="0" anchor="ctr">
            <a:spAutoFit/>
          </a:bodyPr>
          <a:lstStyle/>
          <a:p>
            <a:pPr marL="9525">
              <a:lnSpc>
                <a:spcPct val="100000"/>
              </a:lnSpc>
              <a:spcBef>
                <a:spcPts val="75"/>
              </a:spcBef>
            </a:pPr>
            <a:r>
              <a:rPr spc="-4" dirty="0">
                <a:solidFill>
                  <a:schemeClr val="bg1"/>
                </a:solidFill>
              </a:rPr>
              <a:t>Many</a:t>
            </a:r>
            <a:r>
              <a:rPr spc="-30" dirty="0">
                <a:solidFill>
                  <a:schemeClr val="bg1"/>
                </a:solidFill>
              </a:rPr>
              <a:t> </a:t>
            </a:r>
            <a:r>
              <a:rPr spc="-4" dirty="0">
                <a:solidFill>
                  <a:schemeClr val="bg1"/>
                </a:solidFill>
              </a:rPr>
              <a:t>Applications</a:t>
            </a:r>
          </a:p>
        </p:txBody>
      </p:sp>
      <p:sp>
        <p:nvSpPr>
          <p:cNvPr id="3" name="object 3"/>
          <p:cNvSpPr txBox="1"/>
          <p:nvPr/>
        </p:nvSpPr>
        <p:spPr>
          <a:xfrm>
            <a:off x="1715452" y="1054227"/>
            <a:ext cx="3767138" cy="3276217"/>
          </a:xfrm>
          <a:prstGeom prst="rect">
            <a:avLst/>
          </a:prstGeom>
        </p:spPr>
        <p:txBody>
          <a:bodyPr vert="horz" wrap="square" lIns="0" tIns="39052" rIns="0" bIns="0" rtlCol="0">
            <a:spAutoFit/>
          </a:bodyPr>
          <a:lstStyle/>
          <a:p>
            <a:pPr marL="266700" indent="-257175">
              <a:spcBef>
                <a:spcPts val="307"/>
              </a:spcBef>
              <a:buClr>
                <a:srgbClr val="FF0000"/>
              </a:buClr>
              <a:buFont typeface="Symbol"/>
              <a:buChar char=""/>
              <a:tabLst>
                <a:tab pos="266224" algn="l"/>
                <a:tab pos="266700" algn="l"/>
              </a:tabLst>
            </a:pPr>
            <a:r>
              <a:rPr dirty="0">
                <a:solidFill>
                  <a:srgbClr val="980000"/>
                </a:solidFill>
                <a:latin typeface="Times New Roman"/>
                <a:cs typeface="Times New Roman"/>
              </a:rPr>
              <a:t>Personal area</a:t>
            </a:r>
            <a:r>
              <a:rPr spc="-11" dirty="0">
                <a:solidFill>
                  <a:srgbClr val="980000"/>
                </a:solidFill>
                <a:latin typeface="Times New Roman"/>
                <a:cs typeface="Times New Roman"/>
              </a:rPr>
              <a:t> </a:t>
            </a:r>
            <a:r>
              <a:rPr dirty="0">
                <a:solidFill>
                  <a:srgbClr val="980000"/>
                </a:solidFill>
                <a:latin typeface="Times New Roman"/>
                <a:cs typeface="Times New Roman"/>
              </a:rPr>
              <a:t>networking</a:t>
            </a:r>
            <a:endParaRPr>
              <a:latin typeface="Times New Roman"/>
              <a:cs typeface="Times New Roman"/>
            </a:endParaRPr>
          </a:p>
          <a:p>
            <a:pPr marL="566738" lvl="1" indent="-214789">
              <a:spcBef>
                <a:spcPts val="195"/>
              </a:spcBef>
              <a:buChar char="–"/>
              <a:tabLst>
                <a:tab pos="566261" algn="l"/>
                <a:tab pos="566738" algn="l"/>
              </a:tabLst>
            </a:pPr>
            <a:r>
              <a:rPr sz="1500" spc="-4" dirty="0">
                <a:latin typeface="Times New Roman"/>
                <a:cs typeface="Times New Roman"/>
              </a:rPr>
              <a:t>cell </a:t>
            </a:r>
            <a:r>
              <a:rPr sz="1500" spc="4" dirty="0">
                <a:latin typeface="Times New Roman"/>
                <a:cs typeface="Times New Roman"/>
              </a:rPr>
              <a:t>phone, </a:t>
            </a:r>
            <a:r>
              <a:rPr sz="1500" dirty="0">
                <a:latin typeface="Times New Roman"/>
                <a:cs typeface="Times New Roman"/>
              </a:rPr>
              <a:t>laptop, ear phone, wrist</a:t>
            </a:r>
            <a:r>
              <a:rPr sz="1500" spc="-15" dirty="0">
                <a:latin typeface="Times New Roman"/>
                <a:cs typeface="Times New Roman"/>
              </a:rPr>
              <a:t> </a:t>
            </a:r>
            <a:r>
              <a:rPr sz="1500" spc="-4" dirty="0">
                <a:latin typeface="Times New Roman"/>
                <a:cs typeface="Times New Roman"/>
              </a:rPr>
              <a:t>watch</a:t>
            </a:r>
            <a:endParaRPr sz="1500">
              <a:latin typeface="Times New Roman"/>
              <a:cs typeface="Times New Roman"/>
            </a:endParaRPr>
          </a:p>
          <a:p>
            <a:pPr marL="266700" indent="-257175">
              <a:spcBef>
                <a:spcPts val="233"/>
              </a:spcBef>
              <a:buClr>
                <a:srgbClr val="FF0000"/>
              </a:buClr>
              <a:buFont typeface="Symbol"/>
              <a:buChar char=""/>
              <a:tabLst>
                <a:tab pos="266224" algn="l"/>
                <a:tab pos="266700" algn="l"/>
              </a:tabLst>
            </a:pPr>
            <a:r>
              <a:rPr dirty="0">
                <a:solidFill>
                  <a:srgbClr val="980000"/>
                </a:solidFill>
                <a:latin typeface="Times New Roman"/>
                <a:cs typeface="Times New Roman"/>
              </a:rPr>
              <a:t>Military</a:t>
            </a:r>
            <a:r>
              <a:rPr spc="-4" dirty="0">
                <a:solidFill>
                  <a:srgbClr val="980000"/>
                </a:solidFill>
                <a:latin typeface="Times New Roman"/>
                <a:cs typeface="Times New Roman"/>
              </a:rPr>
              <a:t> </a:t>
            </a:r>
            <a:r>
              <a:rPr dirty="0">
                <a:solidFill>
                  <a:srgbClr val="980000"/>
                </a:solidFill>
                <a:latin typeface="Times New Roman"/>
                <a:cs typeface="Times New Roman"/>
              </a:rPr>
              <a:t>environments</a:t>
            </a:r>
            <a:endParaRPr>
              <a:latin typeface="Times New Roman"/>
              <a:cs typeface="Times New Roman"/>
            </a:endParaRPr>
          </a:p>
          <a:p>
            <a:pPr marL="566738" lvl="1" indent="-214789">
              <a:spcBef>
                <a:spcPts val="195"/>
              </a:spcBef>
              <a:buChar char="–"/>
              <a:tabLst>
                <a:tab pos="566261" algn="l"/>
                <a:tab pos="566738" algn="l"/>
              </a:tabLst>
            </a:pPr>
            <a:r>
              <a:rPr sz="1500" dirty="0">
                <a:latin typeface="Times New Roman"/>
                <a:cs typeface="Times New Roman"/>
              </a:rPr>
              <a:t>soldiers, tanks, planes</a:t>
            </a:r>
            <a:endParaRPr sz="1500">
              <a:latin typeface="Times New Roman"/>
              <a:cs typeface="Times New Roman"/>
            </a:endParaRPr>
          </a:p>
          <a:p>
            <a:pPr marL="266700" indent="-257175">
              <a:spcBef>
                <a:spcPts val="233"/>
              </a:spcBef>
              <a:buClr>
                <a:srgbClr val="FF0000"/>
              </a:buClr>
              <a:buFont typeface="Symbol"/>
              <a:buChar char=""/>
              <a:tabLst>
                <a:tab pos="266224" algn="l"/>
                <a:tab pos="266700" algn="l"/>
              </a:tabLst>
            </a:pPr>
            <a:r>
              <a:rPr dirty="0">
                <a:solidFill>
                  <a:srgbClr val="980000"/>
                </a:solidFill>
                <a:latin typeface="Times New Roman"/>
                <a:cs typeface="Times New Roman"/>
              </a:rPr>
              <a:t>Civilian</a:t>
            </a:r>
            <a:r>
              <a:rPr spc="-4" dirty="0">
                <a:solidFill>
                  <a:srgbClr val="980000"/>
                </a:solidFill>
                <a:latin typeface="Times New Roman"/>
                <a:cs typeface="Times New Roman"/>
              </a:rPr>
              <a:t> </a:t>
            </a:r>
            <a:r>
              <a:rPr dirty="0">
                <a:solidFill>
                  <a:srgbClr val="980000"/>
                </a:solidFill>
                <a:latin typeface="Times New Roman"/>
                <a:cs typeface="Times New Roman"/>
              </a:rPr>
              <a:t>environments</a:t>
            </a:r>
            <a:endParaRPr>
              <a:latin typeface="Times New Roman"/>
              <a:cs typeface="Times New Roman"/>
            </a:endParaRPr>
          </a:p>
          <a:p>
            <a:pPr marL="566738" lvl="1" indent="-214789">
              <a:spcBef>
                <a:spcPts val="195"/>
              </a:spcBef>
              <a:buChar char="–"/>
              <a:tabLst>
                <a:tab pos="566261" algn="l"/>
                <a:tab pos="566738" algn="l"/>
              </a:tabLst>
            </a:pPr>
            <a:r>
              <a:rPr sz="1500" dirty="0">
                <a:latin typeface="Times New Roman"/>
                <a:cs typeface="Times New Roman"/>
              </a:rPr>
              <a:t>taxi cab</a:t>
            </a:r>
            <a:r>
              <a:rPr sz="1500" spc="-4" dirty="0">
                <a:latin typeface="Times New Roman"/>
                <a:cs typeface="Times New Roman"/>
              </a:rPr>
              <a:t> </a:t>
            </a:r>
            <a:r>
              <a:rPr sz="1500" dirty="0">
                <a:latin typeface="Times New Roman"/>
                <a:cs typeface="Times New Roman"/>
              </a:rPr>
              <a:t>network</a:t>
            </a:r>
            <a:endParaRPr sz="1500">
              <a:latin typeface="Times New Roman"/>
              <a:cs typeface="Times New Roman"/>
            </a:endParaRPr>
          </a:p>
          <a:p>
            <a:pPr marL="566738" lvl="1" indent="-214789">
              <a:spcBef>
                <a:spcPts val="188"/>
              </a:spcBef>
              <a:buChar char="–"/>
              <a:tabLst>
                <a:tab pos="566261" algn="l"/>
                <a:tab pos="566738" algn="l"/>
              </a:tabLst>
            </a:pPr>
            <a:r>
              <a:rPr sz="1500" spc="-4" dirty="0">
                <a:latin typeface="Times New Roman"/>
                <a:cs typeface="Times New Roman"/>
              </a:rPr>
              <a:t>meeting</a:t>
            </a:r>
            <a:r>
              <a:rPr sz="1500" spc="11" dirty="0">
                <a:latin typeface="Times New Roman"/>
                <a:cs typeface="Times New Roman"/>
              </a:rPr>
              <a:t> </a:t>
            </a:r>
            <a:r>
              <a:rPr sz="1500" dirty="0">
                <a:latin typeface="Times New Roman"/>
                <a:cs typeface="Times New Roman"/>
              </a:rPr>
              <a:t>rooms</a:t>
            </a:r>
            <a:endParaRPr sz="1500">
              <a:latin typeface="Times New Roman"/>
              <a:cs typeface="Times New Roman"/>
            </a:endParaRPr>
          </a:p>
          <a:p>
            <a:pPr marL="566738" lvl="1" indent="-214789">
              <a:spcBef>
                <a:spcPts val="195"/>
              </a:spcBef>
              <a:buChar char="–"/>
              <a:tabLst>
                <a:tab pos="566261" algn="l"/>
                <a:tab pos="566738" algn="l"/>
              </a:tabLst>
            </a:pPr>
            <a:r>
              <a:rPr sz="1500" dirty="0">
                <a:latin typeface="Times New Roman"/>
                <a:cs typeface="Times New Roman"/>
              </a:rPr>
              <a:t>sports</a:t>
            </a:r>
            <a:r>
              <a:rPr sz="1500" spc="-4" dirty="0">
                <a:latin typeface="Times New Roman"/>
                <a:cs typeface="Times New Roman"/>
              </a:rPr>
              <a:t> </a:t>
            </a:r>
            <a:r>
              <a:rPr sz="1500" dirty="0">
                <a:latin typeface="Times New Roman"/>
                <a:cs typeface="Times New Roman"/>
              </a:rPr>
              <a:t>stadiums</a:t>
            </a:r>
            <a:endParaRPr sz="1500">
              <a:latin typeface="Times New Roman"/>
              <a:cs typeface="Times New Roman"/>
            </a:endParaRPr>
          </a:p>
          <a:p>
            <a:pPr marL="566738" lvl="1" indent="-214789">
              <a:spcBef>
                <a:spcPts val="195"/>
              </a:spcBef>
              <a:buChar char="–"/>
              <a:tabLst>
                <a:tab pos="566261" algn="l"/>
                <a:tab pos="566738" algn="l"/>
              </a:tabLst>
            </a:pPr>
            <a:r>
              <a:rPr sz="1500" dirty="0">
                <a:latin typeface="Times New Roman"/>
                <a:cs typeface="Times New Roman"/>
              </a:rPr>
              <a:t>boats, </a:t>
            </a:r>
            <a:r>
              <a:rPr sz="1500" spc="-4" dirty="0">
                <a:latin typeface="Times New Roman"/>
                <a:cs typeface="Times New Roman"/>
              </a:rPr>
              <a:t>small</a:t>
            </a:r>
            <a:r>
              <a:rPr sz="1500" spc="4" dirty="0">
                <a:latin typeface="Times New Roman"/>
                <a:cs typeface="Times New Roman"/>
              </a:rPr>
              <a:t> </a:t>
            </a:r>
            <a:r>
              <a:rPr sz="1500" spc="-4" dirty="0">
                <a:latin typeface="Times New Roman"/>
                <a:cs typeface="Times New Roman"/>
              </a:rPr>
              <a:t>aircraft</a:t>
            </a:r>
            <a:endParaRPr sz="1500">
              <a:latin typeface="Times New Roman"/>
              <a:cs typeface="Times New Roman"/>
            </a:endParaRPr>
          </a:p>
          <a:p>
            <a:pPr marL="266700" indent="-257175">
              <a:spcBef>
                <a:spcPts val="233"/>
              </a:spcBef>
              <a:buClr>
                <a:srgbClr val="FF0000"/>
              </a:buClr>
              <a:buFont typeface="Symbol"/>
              <a:buChar char=""/>
              <a:tabLst>
                <a:tab pos="266224" algn="l"/>
                <a:tab pos="266700" algn="l"/>
              </a:tabLst>
            </a:pPr>
            <a:r>
              <a:rPr spc="-4" dirty="0">
                <a:solidFill>
                  <a:srgbClr val="980000"/>
                </a:solidFill>
                <a:latin typeface="Times New Roman"/>
                <a:cs typeface="Times New Roman"/>
              </a:rPr>
              <a:t>Emergency operations</a:t>
            </a:r>
            <a:endParaRPr>
              <a:latin typeface="Times New Roman"/>
              <a:cs typeface="Times New Roman"/>
            </a:endParaRPr>
          </a:p>
          <a:p>
            <a:pPr marL="566738" lvl="1" indent="-214789">
              <a:spcBef>
                <a:spcPts val="195"/>
              </a:spcBef>
              <a:buChar char="–"/>
              <a:tabLst>
                <a:tab pos="566261" algn="l"/>
                <a:tab pos="566738" algn="l"/>
              </a:tabLst>
            </a:pPr>
            <a:r>
              <a:rPr sz="1500" dirty="0">
                <a:latin typeface="Times New Roman"/>
                <a:cs typeface="Times New Roman"/>
              </a:rPr>
              <a:t>search­and­rescue</a:t>
            </a:r>
            <a:endParaRPr sz="1500">
              <a:latin typeface="Times New Roman"/>
              <a:cs typeface="Times New Roman"/>
            </a:endParaRPr>
          </a:p>
          <a:p>
            <a:pPr marL="566738" lvl="1" indent="-214789">
              <a:spcBef>
                <a:spcPts val="195"/>
              </a:spcBef>
              <a:buChar char="–"/>
              <a:tabLst>
                <a:tab pos="566261" algn="l"/>
                <a:tab pos="566738" algn="l"/>
              </a:tabLst>
            </a:pPr>
            <a:r>
              <a:rPr sz="1500" spc="-4" dirty="0">
                <a:latin typeface="Times New Roman"/>
                <a:cs typeface="Times New Roman"/>
              </a:rPr>
              <a:t>policing </a:t>
            </a:r>
            <a:r>
              <a:rPr sz="1500" dirty="0">
                <a:latin typeface="Times New Roman"/>
                <a:cs typeface="Times New Roman"/>
              </a:rPr>
              <a:t>and fire</a:t>
            </a:r>
            <a:r>
              <a:rPr sz="1500" spc="19" dirty="0">
                <a:latin typeface="Times New Roman"/>
                <a:cs typeface="Times New Roman"/>
              </a:rPr>
              <a:t> </a:t>
            </a:r>
            <a:r>
              <a:rPr sz="1500" dirty="0">
                <a:latin typeface="Times New Roman"/>
                <a:cs typeface="Times New Roman"/>
              </a:rPr>
              <a:t>fighting</a:t>
            </a:r>
            <a:endParaRPr sz="1500">
              <a:latin typeface="Times New Roman"/>
              <a:cs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4670" y="108407"/>
            <a:ext cx="7877329" cy="517449"/>
          </a:xfrm>
          <a:prstGeom prst="rect">
            <a:avLst/>
          </a:prstGeom>
        </p:spPr>
        <p:txBody>
          <a:bodyPr vert="horz" wrap="square" lIns="0" tIns="9525" rIns="0" bIns="0" rtlCol="0" anchor="ctr">
            <a:spAutoFit/>
          </a:bodyPr>
          <a:lstStyle/>
          <a:p>
            <a:pPr marL="9525">
              <a:lnSpc>
                <a:spcPct val="100000"/>
              </a:lnSpc>
              <a:spcBef>
                <a:spcPts val="75"/>
              </a:spcBef>
            </a:pPr>
            <a:r>
              <a:rPr spc="-4" dirty="0">
                <a:solidFill>
                  <a:schemeClr val="bg1"/>
                </a:solidFill>
              </a:rPr>
              <a:t>Challenges </a:t>
            </a:r>
            <a:r>
              <a:rPr dirty="0">
                <a:solidFill>
                  <a:schemeClr val="bg1"/>
                </a:solidFill>
              </a:rPr>
              <a:t>in Mobile</a:t>
            </a:r>
            <a:r>
              <a:rPr lang="en-IN" spc="-19" dirty="0">
                <a:solidFill>
                  <a:schemeClr val="bg1"/>
                </a:solidFill>
              </a:rPr>
              <a:t> </a:t>
            </a:r>
            <a:r>
              <a:rPr spc="-4" dirty="0">
                <a:solidFill>
                  <a:schemeClr val="bg1"/>
                </a:solidFill>
              </a:rPr>
              <a:t>Environments</a:t>
            </a:r>
          </a:p>
        </p:txBody>
      </p:sp>
      <p:sp>
        <p:nvSpPr>
          <p:cNvPr id="3" name="object 3"/>
          <p:cNvSpPr txBox="1"/>
          <p:nvPr/>
        </p:nvSpPr>
        <p:spPr>
          <a:xfrm>
            <a:off x="414670" y="1012530"/>
            <a:ext cx="200739" cy="255839"/>
          </a:xfrm>
          <a:prstGeom prst="rect">
            <a:avLst/>
          </a:prstGeom>
        </p:spPr>
        <p:txBody>
          <a:bodyPr vert="horz" wrap="square" lIns="0" tIns="9525" rIns="0" bIns="0" rtlCol="0">
            <a:spAutoFit/>
          </a:bodyPr>
          <a:lstStyle/>
          <a:p>
            <a:pPr marL="9525">
              <a:spcBef>
                <a:spcPts val="75"/>
              </a:spcBef>
            </a:pPr>
            <a:r>
              <a:rPr sz="1600" dirty="0">
                <a:solidFill>
                  <a:srgbClr val="FF0000"/>
                </a:solidFill>
                <a:latin typeface="Symbol"/>
                <a:cs typeface="Symbol"/>
              </a:rPr>
              <a:t></a:t>
            </a:r>
            <a:endParaRPr sz="1600">
              <a:latin typeface="Symbol"/>
              <a:cs typeface="Symbol"/>
            </a:endParaRPr>
          </a:p>
        </p:txBody>
      </p:sp>
      <p:sp>
        <p:nvSpPr>
          <p:cNvPr id="4" name="object 4"/>
          <p:cNvSpPr txBox="1"/>
          <p:nvPr/>
        </p:nvSpPr>
        <p:spPr>
          <a:xfrm>
            <a:off x="671845" y="1049678"/>
            <a:ext cx="5305251" cy="255839"/>
          </a:xfrm>
          <a:prstGeom prst="rect">
            <a:avLst/>
          </a:prstGeom>
        </p:spPr>
        <p:txBody>
          <a:bodyPr vert="horz" wrap="square" lIns="0" tIns="9525" rIns="0" bIns="0" rtlCol="0">
            <a:spAutoFit/>
          </a:bodyPr>
          <a:lstStyle/>
          <a:p>
            <a:pPr marL="9525">
              <a:spcBef>
                <a:spcPts val="75"/>
              </a:spcBef>
            </a:pPr>
            <a:r>
              <a:rPr sz="1600" spc="-4" dirty="0">
                <a:solidFill>
                  <a:srgbClr val="980000"/>
                </a:solidFill>
                <a:latin typeface="Times New Roman"/>
                <a:cs typeface="Times New Roman"/>
              </a:rPr>
              <a:t>Limitations </a:t>
            </a:r>
            <a:r>
              <a:rPr sz="1600" spc="4" dirty="0">
                <a:solidFill>
                  <a:srgbClr val="980000"/>
                </a:solidFill>
                <a:latin typeface="Times New Roman"/>
                <a:cs typeface="Times New Roman"/>
              </a:rPr>
              <a:t>of </a:t>
            </a:r>
            <a:r>
              <a:rPr sz="1600" dirty="0">
                <a:solidFill>
                  <a:srgbClr val="980000"/>
                </a:solidFill>
                <a:latin typeface="Times New Roman"/>
                <a:cs typeface="Times New Roman"/>
              </a:rPr>
              <a:t>the </a:t>
            </a:r>
            <a:r>
              <a:rPr sz="1600" spc="-4" dirty="0">
                <a:solidFill>
                  <a:srgbClr val="980000"/>
                </a:solidFill>
                <a:latin typeface="Times New Roman"/>
                <a:cs typeface="Times New Roman"/>
              </a:rPr>
              <a:t>Wireless</a:t>
            </a:r>
            <a:r>
              <a:rPr sz="1600" spc="-11" dirty="0">
                <a:solidFill>
                  <a:srgbClr val="980000"/>
                </a:solidFill>
                <a:latin typeface="Times New Roman"/>
                <a:cs typeface="Times New Roman"/>
              </a:rPr>
              <a:t> </a:t>
            </a:r>
            <a:r>
              <a:rPr sz="1600" dirty="0">
                <a:solidFill>
                  <a:srgbClr val="980000"/>
                </a:solidFill>
                <a:latin typeface="Times New Roman"/>
                <a:cs typeface="Times New Roman"/>
              </a:rPr>
              <a:t>Network</a:t>
            </a:r>
            <a:endParaRPr sz="1600" dirty="0">
              <a:latin typeface="Times New Roman"/>
              <a:cs typeface="Times New Roman"/>
            </a:endParaRPr>
          </a:p>
        </p:txBody>
      </p:sp>
      <p:sp>
        <p:nvSpPr>
          <p:cNvPr id="5" name="object 5"/>
          <p:cNvSpPr txBox="1"/>
          <p:nvPr/>
        </p:nvSpPr>
        <p:spPr>
          <a:xfrm>
            <a:off x="757570" y="1244941"/>
            <a:ext cx="184609" cy="821700"/>
          </a:xfrm>
          <a:prstGeom prst="rect">
            <a:avLst/>
          </a:prstGeom>
        </p:spPr>
        <p:txBody>
          <a:bodyPr vert="horz" wrap="square" lIns="0" tIns="31433" rIns="0" bIns="0" rtlCol="0">
            <a:spAutoFit/>
          </a:bodyPr>
          <a:lstStyle/>
          <a:p>
            <a:pPr marL="9525">
              <a:spcBef>
                <a:spcPts val="248"/>
              </a:spcBef>
            </a:pPr>
            <a:r>
              <a:rPr sz="1600" dirty="0">
                <a:latin typeface="Symbol"/>
                <a:cs typeface="Symbol"/>
              </a:rPr>
              <a:t></a:t>
            </a:r>
          </a:p>
          <a:p>
            <a:pPr marL="9525">
              <a:spcBef>
                <a:spcPts val="172"/>
              </a:spcBef>
            </a:pPr>
            <a:r>
              <a:rPr sz="1600" dirty="0">
                <a:latin typeface="Symbol"/>
                <a:cs typeface="Symbol"/>
              </a:rPr>
              <a:t></a:t>
            </a:r>
          </a:p>
          <a:p>
            <a:pPr marL="9525">
              <a:spcBef>
                <a:spcPts val="172"/>
              </a:spcBef>
            </a:pPr>
            <a:r>
              <a:rPr sz="1600" dirty="0">
                <a:latin typeface="Symbol"/>
                <a:cs typeface="Symbol"/>
              </a:rPr>
              <a:t></a:t>
            </a:r>
          </a:p>
        </p:txBody>
      </p:sp>
      <p:sp>
        <p:nvSpPr>
          <p:cNvPr id="6" name="object 6"/>
          <p:cNvSpPr txBox="1"/>
          <p:nvPr/>
        </p:nvSpPr>
        <p:spPr>
          <a:xfrm>
            <a:off x="971883" y="1278279"/>
            <a:ext cx="5265820" cy="809261"/>
          </a:xfrm>
          <a:prstGeom prst="rect">
            <a:avLst/>
          </a:prstGeom>
        </p:spPr>
        <p:txBody>
          <a:bodyPr vert="horz" wrap="square" lIns="0" tIns="9525" rIns="0" bIns="0" rtlCol="0">
            <a:spAutoFit/>
          </a:bodyPr>
          <a:lstStyle/>
          <a:p>
            <a:pPr marL="9525" marR="200501">
              <a:lnSpc>
                <a:spcPct val="110600"/>
              </a:lnSpc>
              <a:spcBef>
                <a:spcPts val="75"/>
              </a:spcBef>
            </a:pPr>
            <a:r>
              <a:rPr sz="1600" dirty="0">
                <a:latin typeface="Times New Roman"/>
                <a:cs typeface="Times New Roman"/>
              </a:rPr>
              <a:t>packet loss due to transmission</a:t>
            </a:r>
            <a:r>
              <a:rPr sz="1600" spc="-34" dirty="0">
                <a:latin typeface="Times New Roman"/>
                <a:cs typeface="Times New Roman"/>
              </a:rPr>
              <a:t> </a:t>
            </a:r>
            <a:r>
              <a:rPr sz="1600" dirty="0">
                <a:latin typeface="Times New Roman"/>
                <a:cs typeface="Times New Roman"/>
              </a:rPr>
              <a:t>errors  variable capacity</a:t>
            </a:r>
            <a:r>
              <a:rPr sz="1600" spc="4" dirty="0">
                <a:latin typeface="Times New Roman"/>
                <a:cs typeface="Times New Roman"/>
              </a:rPr>
              <a:t> </a:t>
            </a:r>
            <a:r>
              <a:rPr sz="1600" dirty="0">
                <a:latin typeface="Times New Roman"/>
                <a:cs typeface="Times New Roman"/>
              </a:rPr>
              <a:t>links</a:t>
            </a:r>
          </a:p>
          <a:p>
            <a:pPr marL="9525" marR="3810">
              <a:lnSpc>
                <a:spcPct val="110600"/>
              </a:lnSpc>
            </a:pPr>
            <a:r>
              <a:rPr sz="1600" spc="-4" dirty="0">
                <a:latin typeface="Times New Roman"/>
                <a:cs typeface="Times New Roman"/>
              </a:rPr>
              <a:t>frequent </a:t>
            </a:r>
            <a:r>
              <a:rPr sz="1600" dirty="0">
                <a:latin typeface="Times New Roman"/>
                <a:cs typeface="Times New Roman"/>
              </a:rPr>
              <a:t>disconnections/partitions  limited communication </a:t>
            </a:r>
            <a:r>
              <a:rPr sz="1600" spc="-4" dirty="0">
                <a:latin typeface="Times New Roman"/>
                <a:cs typeface="Times New Roman"/>
              </a:rPr>
              <a:t>bandwidth  Broadcast </a:t>
            </a:r>
            <a:r>
              <a:rPr sz="1600" dirty="0">
                <a:latin typeface="Times New Roman"/>
                <a:cs typeface="Times New Roman"/>
              </a:rPr>
              <a:t>nature of the</a:t>
            </a:r>
            <a:r>
              <a:rPr sz="1600" spc="8" dirty="0">
                <a:latin typeface="Times New Roman"/>
                <a:cs typeface="Times New Roman"/>
              </a:rPr>
              <a:t> </a:t>
            </a:r>
            <a:r>
              <a:rPr sz="1600" dirty="0">
                <a:latin typeface="Times New Roman"/>
                <a:cs typeface="Times New Roman"/>
              </a:rPr>
              <a:t>communications</a:t>
            </a:r>
          </a:p>
        </p:txBody>
      </p:sp>
      <p:sp>
        <p:nvSpPr>
          <p:cNvPr id="7" name="object 7"/>
          <p:cNvSpPr txBox="1"/>
          <p:nvPr/>
        </p:nvSpPr>
        <p:spPr>
          <a:xfrm>
            <a:off x="552894" y="2441256"/>
            <a:ext cx="200739" cy="255839"/>
          </a:xfrm>
          <a:prstGeom prst="rect">
            <a:avLst/>
          </a:prstGeom>
        </p:spPr>
        <p:txBody>
          <a:bodyPr vert="horz" wrap="square" lIns="0" tIns="9525" rIns="0" bIns="0" rtlCol="0">
            <a:spAutoFit/>
          </a:bodyPr>
          <a:lstStyle/>
          <a:p>
            <a:pPr marL="9525">
              <a:spcBef>
                <a:spcPts val="75"/>
              </a:spcBef>
            </a:pPr>
            <a:r>
              <a:rPr sz="1600" dirty="0">
                <a:solidFill>
                  <a:srgbClr val="FF0000"/>
                </a:solidFill>
                <a:latin typeface="Symbol"/>
                <a:cs typeface="Symbol"/>
              </a:rPr>
              <a:t></a:t>
            </a:r>
            <a:endParaRPr sz="1600">
              <a:latin typeface="Symbol"/>
              <a:cs typeface="Symbol"/>
            </a:endParaRPr>
          </a:p>
        </p:txBody>
      </p:sp>
      <p:sp>
        <p:nvSpPr>
          <p:cNvPr id="8" name="object 8"/>
          <p:cNvSpPr txBox="1"/>
          <p:nvPr/>
        </p:nvSpPr>
        <p:spPr>
          <a:xfrm>
            <a:off x="810069" y="2479356"/>
            <a:ext cx="4817741" cy="255839"/>
          </a:xfrm>
          <a:prstGeom prst="rect">
            <a:avLst/>
          </a:prstGeom>
        </p:spPr>
        <p:txBody>
          <a:bodyPr vert="horz" wrap="square" lIns="0" tIns="9525" rIns="0" bIns="0" rtlCol="0">
            <a:spAutoFit/>
          </a:bodyPr>
          <a:lstStyle/>
          <a:p>
            <a:pPr marL="9525">
              <a:spcBef>
                <a:spcPts val="75"/>
              </a:spcBef>
            </a:pPr>
            <a:r>
              <a:rPr sz="1600" spc="-4" dirty="0">
                <a:solidFill>
                  <a:srgbClr val="980000"/>
                </a:solidFill>
                <a:latin typeface="Times New Roman"/>
                <a:cs typeface="Times New Roman"/>
              </a:rPr>
              <a:t>Limitations </a:t>
            </a:r>
            <a:r>
              <a:rPr sz="1600" dirty="0">
                <a:solidFill>
                  <a:srgbClr val="980000"/>
                </a:solidFill>
                <a:latin typeface="Times New Roman"/>
                <a:cs typeface="Times New Roman"/>
              </a:rPr>
              <a:t>Imposed by</a:t>
            </a:r>
            <a:r>
              <a:rPr sz="1600" spc="8" dirty="0">
                <a:solidFill>
                  <a:srgbClr val="980000"/>
                </a:solidFill>
                <a:latin typeface="Times New Roman"/>
                <a:cs typeface="Times New Roman"/>
              </a:rPr>
              <a:t> </a:t>
            </a:r>
            <a:r>
              <a:rPr sz="1600" spc="-4" dirty="0">
                <a:solidFill>
                  <a:srgbClr val="980000"/>
                </a:solidFill>
                <a:latin typeface="Times New Roman"/>
                <a:cs typeface="Times New Roman"/>
              </a:rPr>
              <a:t>Mobility</a:t>
            </a:r>
            <a:endParaRPr sz="1600">
              <a:latin typeface="Times New Roman"/>
              <a:cs typeface="Times New Roman"/>
            </a:endParaRPr>
          </a:p>
        </p:txBody>
      </p:sp>
      <p:sp>
        <p:nvSpPr>
          <p:cNvPr id="9" name="object 9"/>
          <p:cNvSpPr txBox="1"/>
          <p:nvPr/>
        </p:nvSpPr>
        <p:spPr>
          <a:xfrm>
            <a:off x="895794" y="2673666"/>
            <a:ext cx="184609" cy="549831"/>
          </a:xfrm>
          <a:prstGeom prst="rect">
            <a:avLst/>
          </a:prstGeom>
        </p:spPr>
        <p:txBody>
          <a:bodyPr vert="horz" wrap="square" lIns="0" tIns="31433" rIns="0" bIns="0" rtlCol="0">
            <a:spAutoFit/>
          </a:bodyPr>
          <a:lstStyle/>
          <a:p>
            <a:pPr marL="9525">
              <a:spcBef>
                <a:spcPts val="248"/>
              </a:spcBef>
            </a:pPr>
            <a:r>
              <a:rPr sz="1600" dirty="0">
                <a:latin typeface="Symbol"/>
                <a:cs typeface="Symbol"/>
              </a:rPr>
              <a:t></a:t>
            </a:r>
            <a:endParaRPr sz="1600">
              <a:latin typeface="Symbol"/>
              <a:cs typeface="Symbol"/>
            </a:endParaRPr>
          </a:p>
          <a:p>
            <a:pPr marL="9525">
              <a:spcBef>
                <a:spcPts val="172"/>
              </a:spcBef>
            </a:pPr>
            <a:r>
              <a:rPr sz="1600" dirty="0">
                <a:latin typeface="Symbol"/>
                <a:cs typeface="Symbol"/>
              </a:rPr>
              <a:t></a:t>
            </a:r>
            <a:endParaRPr sz="1600">
              <a:latin typeface="Symbol"/>
              <a:cs typeface="Symbol"/>
            </a:endParaRPr>
          </a:p>
        </p:txBody>
      </p:sp>
      <p:sp>
        <p:nvSpPr>
          <p:cNvPr id="10" name="object 10"/>
          <p:cNvSpPr txBox="1"/>
          <p:nvPr/>
        </p:nvSpPr>
        <p:spPr>
          <a:xfrm>
            <a:off x="1110107" y="2707956"/>
            <a:ext cx="6550910" cy="549831"/>
          </a:xfrm>
          <a:prstGeom prst="rect">
            <a:avLst/>
          </a:prstGeom>
        </p:spPr>
        <p:txBody>
          <a:bodyPr vert="horz" wrap="square" lIns="0" tIns="31433" rIns="0" bIns="0" rtlCol="0">
            <a:spAutoFit/>
          </a:bodyPr>
          <a:lstStyle/>
          <a:p>
            <a:pPr marL="9525">
              <a:spcBef>
                <a:spcPts val="248"/>
              </a:spcBef>
            </a:pPr>
            <a:r>
              <a:rPr sz="1600" dirty="0">
                <a:latin typeface="Times New Roman"/>
                <a:cs typeface="Times New Roman"/>
              </a:rPr>
              <a:t>dynamically changing</a:t>
            </a:r>
            <a:r>
              <a:rPr sz="1600" spc="8" dirty="0">
                <a:latin typeface="Times New Roman"/>
                <a:cs typeface="Times New Roman"/>
              </a:rPr>
              <a:t> </a:t>
            </a:r>
            <a:r>
              <a:rPr sz="1600" dirty="0">
                <a:latin typeface="Times New Roman"/>
                <a:cs typeface="Times New Roman"/>
              </a:rPr>
              <a:t>topologies/routes</a:t>
            </a:r>
          </a:p>
          <a:p>
            <a:pPr marL="9525">
              <a:spcBef>
                <a:spcPts val="172"/>
              </a:spcBef>
            </a:pPr>
            <a:r>
              <a:rPr sz="1600" dirty="0">
                <a:latin typeface="Times New Roman"/>
                <a:cs typeface="Times New Roman"/>
              </a:rPr>
              <a:t>lack of mobility awareness by</a:t>
            </a:r>
            <a:r>
              <a:rPr sz="1600" spc="-19" dirty="0">
                <a:latin typeface="Times New Roman"/>
                <a:cs typeface="Times New Roman"/>
              </a:rPr>
              <a:t> </a:t>
            </a:r>
            <a:r>
              <a:rPr sz="1600" dirty="0">
                <a:latin typeface="Times New Roman"/>
                <a:cs typeface="Times New Roman"/>
              </a:rPr>
              <a:t>system/applications</a:t>
            </a:r>
          </a:p>
        </p:txBody>
      </p:sp>
      <p:sp>
        <p:nvSpPr>
          <p:cNvPr id="11" name="object 11"/>
          <p:cNvSpPr txBox="1"/>
          <p:nvPr/>
        </p:nvSpPr>
        <p:spPr>
          <a:xfrm>
            <a:off x="552894" y="3403281"/>
            <a:ext cx="200739" cy="255839"/>
          </a:xfrm>
          <a:prstGeom prst="rect">
            <a:avLst/>
          </a:prstGeom>
        </p:spPr>
        <p:txBody>
          <a:bodyPr vert="horz" wrap="square" lIns="0" tIns="9525" rIns="0" bIns="0" rtlCol="0">
            <a:spAutoFit/>
          </a:bodyPr>
          <a:lstStyle/>
          <a:p>
            <a:pPr marL="9525">
              <a:spcBef>
                <a:spcPts val="75"/>
              </a:spcBef>
            </a:pPr>
            <a:r>
              <a:rPr sz="1600" dirty="0">
                <a:solidFill>
                  <a:srgbClr val="FF0000"/>
                </a:solidFill>
                <a:latin typeface="Symbol"/>
                <a:cs typeface="Symbol"/>
              </a:rPr>
              <a:t></a:t>
            </a:r>
            <a:endParaRPr sz="1600">
              <a:latin typeface="Symbol"/>
              <a:cs typeface="Symbol"/>
            </a:endParaRPr>
          </a:p>
        </p:txBody>
      </p:sp>
      <p:sp>
        <p:nvSpPr>
          <p:cNvPr id="12" name="object 12"/>
          <p:cNvSpPr txBox="1"/>
          <p:nvPr/>
        </p:nvSpPr>
        <p:spPr>
          <a:xfrm>
            <a:off x="810070" y="3440429"/>
            <a:ext cx="5265820" cy="255839"/>
          </a:xfrm>
          <a:prstGeom prst="rect">
            <a:avLst/>
          </a:prstGeom>
        </p:spPr>
        <p:txBody>
          <a:bodyPr vert="horz" wrap="square" lIns="0" tIns="9525" rIns="0" bIns="0" rtlCol="0">
            <a:spAutoFit/>
          </a:bodyPr>
          <a:lstStyle/>
          <a:p>
            <a:pPr marL="9525">
              <a:spcBef>
                <a:spcPts val="75"/>
              </a:spcBef>
            </a:pPr>
            <a:r>
              <a:rPr sz="1600" spc="-4" dirty="0">
                <a:solidFill>
                  <a:srgbClr val="980000"/>
                </a:solidFill>
                <a:latin typeface="Times New Roman"/>
                <a:cs typeface="Times New Roman"/>
              </a:rPr>
              <a:t>Limitations </a:t>
            </a:r>
            <a:r>
              <a:rPr sz="1600" spc="4" dirty="0">
                <a:solidFill>
                  <a:srgbClr val="980000"/>
                </a:solidFill>
                <a:latin typeface="Times New Roman"/>
                <a:cs typeface="Times New Roman"/>
              </a:rPr>
              <a:t>of </a:t>
            </a:r>
            <a:r>
              <a:rPr sz="1600" dirty="0">
                <a:solidFill>
                  <a:srgbClr val="980000"/>
                </a:solidFill>
                <a:latin typeface="Times New Roman"/>
                <a:cs typeface="Times New Roman"/>
              </a:rPr>
              <a:t>the Mobile</a:t>
            </a:r>
            <a:r>
              <a:rPr sz="1600" spc="-38" dirty="0">
                <a:solidFill>
                  <a:srgbClr val="980000"/>
                </a:solidFill>
                <a:latin typeface="Times New Roman"/>
                <a:cs typeface="Times New Roman"/>
              </a:rPr>
              <a:t> </a:t>
            </a:r>
            <a:r>
              <a:rPr sz="1600" dirty="0">
                <a:solidFill>
                  <a:srgbClr val="980000"/>
                </a:solidFill>
                <a:latin typeface="Times New Roman"/>
                <a:cs typeface="Times New Roman"/>
              </a:rPr>
              <a:t>Computer</a:t>
            </a:r>
            <a:endParaRPr sz="1600">
              <a:latin typeface="Times New Roman"/>
              <a:cs typeface="Times New Roman"/>
            </a:endParaRPr>
          </a:p>
        </p:txBody>
      </p:sp>
      <p:sp>
        <p:nvSpPr>
          <p:cNvPr id="13" name="object 13"/>
          <p:cNvSpPr txBox="1"/>
          <p:nvPr/>
        </p:nvSpPr>
        <p:spPr>
          <a:xfrm>
            <a:off x="895794" y="3635691"/>
            <a:ext cx="184609" cy="549831"/>
          </a:xfrm>
          <a:prstGeom prst="rect">
            <a:avLst/>
          </a:prstGeom>
        </p:spPr>
        <p:txBody>
          <a:bodyPr vert="horz" wrap="square" lIns="0" tIns="31433" rIns="0" bIns="0" rtlCol="0">
            <a:spAutoFit/>
          </a:bodyPr>
          <a:lstStyle/>
          <a:p>
            <a:pPr marL="9525">
              <a:spcBef>
                <a:spcPts val="248"/>
              </a:spcBef>
            </a:pPr>
            <a:r>
              <a:rPr sz="1600" dirty="0">
                <a:latin typeface="Symbol"/>
                <a:cs typeface="Symbol"/>
              </a:rPr>
              <a:t></a:t>
            </a:r>
            <a:endParaRPr sz="1600">
              <a:latin typeface="Symbol"/>
              <a:cs typeface="Symbol"/>
            </a:endParaRPr>
          </a:p>
          <a:p>
            <a:pPr marL="9525">
              <a:spcBef>
                <a:spcPts val="172"/>
              </a:spcBef>
            </a:pPr>
            <a:r>
              <a:rPr sz="1600" dirty="0">
                <a:latin typeface="Symbol"/>
                <a:cs typeface="Symbol"/>
              </a:rPr>
              <a:t></a:t>
            </a:r>
            <a:endParaRPr sz="1600">
              <a:latin typeface="Symbol"/>
              <a:cs typeface="Symbol"/>
            </a:endParaRPr>
          </a:p>
        </p:txBody>
      </p:sp>
      <p:sp>
        <p:nvSpPr>
          <p:cNvPr id="14" name="object 14"/>
          <p:cNvSpPr txBox="1"/>
          <p:nvPr/>
        </p:nvSpPr>
        <p:spPr>
          <a:xfrm>
            <a:off x="1110107" y="3669029"/>
            <a:ext cx="2751204" cy="535981"/>
          </a:xfrm>
          <a:prstGeom prst="rect">
            <a:avLst/>
          </a:prstGeom>
        </p:spPr>
        <p:txBody>
          <a:bodyPr vert="horz" wrap="square" lIns="0" tIns="9525" rIns="0" bIns="0" rtlCol="0">
            <a:spAutoFit/>
          </a:bodyPr>
          <a:lstStyle/>
          <a:p>
            <a:pPr marL="9525" marR="3810">
              <a:lnSpc>
                <a:spcPct val="110600"/>
              </a:lnSpc>
              <a:spcBef>
                <a:spcPts val="75"/>
              </a:spcBef>
            </a:pPr>
            <a:r>
              <a:rPr sz="1600" spc="-4" dirty="0">
                <a:latin typeface="Times New Roman"/>
                <a:cs typeface="Times New Roman"/>
              </a:rPr>
              <a:t>short </a:t>
            </a:r>
            <a:r>
              <a:rPr sz="1600" dirty="0">
                <a:latin typeface="Times New Roman"/>
                <a:cs typeface="Times New Roman"/>
              </a:rPr>
              <a:t>battery</a:t>
            </a:r>
            <a:r>
              <a:rPr sz="1600" spc="-30" dirty="0">
                <a:latin typeface="Times New Roman"/>
                <a:cs typeface="Times New Roman"/>
              </a:rPr>
              <a:t> </a:t>
            </a:r>
            <a:r>
              <a:rPr sz="1600" dirty="0">
                <a:latin typeface="Times New Roman"/>
                <a:cs typeface="Times New Roman"/>
              </a:rPr>
              <a:t>lifetime  limited</a:t>
            </a:r>
            <a:r>
              <a:rPr sz="1600" spc="-4" dirty="0">
                <a:latin typeface="Times New Roman"/>
                <a:cs typeface="Times New Roman"/>
              </a:rPr>
              <a:t> </a:t>
            </a:r>
            <a:r>
              <a:rPr sz="1600" dirty="0">
                <a:latin typeface="Times New Roman"/>
                <a:cs typeface="Times New Roman"/>
              </a:rPr>
              <a:t>capacities</a:t>
            </a:r>
            <a:endParaRPr sz="1600">
              <a:latin typeface="Times New Roman"/>
              <a:cs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63CB50-C0FC-4B12-8D8A-1BD05D739C40}"/>
              </a:ext>
            </a:extLst>
          </p:cNvPr>
          <p:cNvSpPr>
            <a:spLocks noGrp="1"/>
          </p:cNvSpPr>
          <p:nvPr>
            <p:ph type="ctrTitle"/>
          </p:nvPr>
        </p:nvSpPr>
        <p:spPr>
          <a:xfrm>
            <a:off x="1408814" y="1075689"/>
            <a:ext cx="6948376" cy="2284200"/>
          </a:xfrm>
        </p:spPr>
        <p:txBody>
          <a:bodyPr/>
          <a:lstStyle/>
          <a:p>
            <a:r>
              <a:rPr lang="en-US" dirty="0"/>
              <a:t>Can you relate this with Covid-19 Pandemic?</a:t>
            </a:r>
          </a:p>
        </p:txBody>
      </p:sp>
    </p:spTree>
    <p:extLst>
      <p:ext uri="{BB962C8B-B14F-4D97-AF65-F5344CB8AC3E}">
        <p14:creationId xmlns:p14="http://schemas.microsoft.com/office/powerpoint/2010/main" val="427551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4D4DCB-8A9E-4278-A4FC-7880C59B7A00}"/>
              </a:ext>
            </a:extLst>
          </p:cNvPr>
          <p:cNvSpPr>
            <a:spLocks noGrp="1"/>
          </p:cNvSpPr>
          <p:nvPr>
            <p:ph type="ctrTitle"/>
          </p:nvPr>
        </p:nvSpPr>
        <p:spPr>
          <a:xfrm>
            <a:off x="914400" y="1040955"/>
            <a:ext cx="7315200" cy="2023348"/>
          </a:xfrm>
        </p:spPr>
        <p:txBody>
          <a:bodyPr/>
          <a:lstStyle/>
          <a:p>
            <a:r>
              <a:rPr lang="en-US" dirty="0"/>
              <a:t>AI really Exists ? </a:t>
            </a:r>
          </a:p>
        </p:txBody>
      </p:sp>
    </p:spTree>
    <p:extLst>
      <p:ext uri="{BB962C8B-B14F-4D97-AF65-F5344CB8AC3E}">
        <p14:creationId xmlns:p14="http://schemas.microsoft.com/office/powerpoint/2010/main" val="1944884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4E9ADD-DDB1-464A-9877-3ACDDAB950EF}"/>
              </a:ext>
            </a:extLst>
          </p:cNvPr>
          <p:cNvSpPr>
            <a:spLocks noGrp="1"/>
          </p:cNvSpPr>
          <p:nvPr>
            <p:ph idx="1"/>
          </p:nvPr>
        </p:nvSpPr>
        <p:spPr>
          <a:xfrm>
            <a:off x="233167" y="925513"/>
            <a:ext cx="7082033" cy="3554416"/>
          </a:xfrm>
        </p:spPr>
        <p:txBody>
          <a:bodyPr/>
          <a:lstStyle/>
          <a:p>
            <a:pPr algn="just"/>
            <a:r>
              <a:rPr lang="en-US" b="1" dirty="0"/>
              <a:t>Artificial Intelligence</a:t>
            </a:r>
            <a:r>
              <a:rPr lang="en-US" dirty="0"/>
              <a:t> (</a:t>
            </a:r>
            <a:r>
              <a:rPr lang="en-US" b="1" dirty="0"/>
              <a:t>AI</a:t>
            </a:r>
            <a:r>
              <a:rPr lang="en-US" dirty="0"/>
              <a:t>) is the branch of computer sciences that emphasizes the development of </a:t>
            </a:r>
            <a:r>
              <a:rPr lang="en-US" b="1" dirty="0"/>
              <a:t>intelligence</a:t>
            </a:r>
            <a:r>
              <a:rPr lang="en-US" dirty="0"/>
              <a:t> machines, thinking and working like humans. For </a:t>
            </a:r>
            <a:r>
              <a:rPr lang="en-US" b="1" dirty="0"/>
              <a:t>example</a:t>
            </a:r>
            <a:r>
              <a:rPr lang="en-US" dirty="0"/>
              <a:t>, speech recognition, problem-solving, learning and planning</a:t>
            </a:r>
            <a:endParaRPr lang="en-IN" dirty="0"/>
          </a:p>
        </p:txBody>
      </p:sp>
      <p:sp>
        <p:nvSpPr>
          <p:cNvPr id="3" name="Title 2">
            <a:extLst>
              <a:ext uri="{FF2B5EF4-FFF2-40B4-BE49-F238E27FC236}">
                <a16:creationId xmlns:a16="http://schemas.microsoft.com/office/drawing/2014/main" id="{1070E1D1-8C63-4614-8053-597030FD8B68}"/>
              </a:ext>
            </a:extLst>
          </p:cNvPr>
          <p:cNvSpPr>
            <a:spLocks noGrp="1"/>
          </p:cNvSpPr>
          <p:nvPr>
            <p:ph type="title"/>
          </p:nvPr>
        </p:nvSpPr>
        <p:spPr/>
        <p:txBody>
          <a:bodyPr>
            <a:normAutofit fontScale="90000"/>
          </a:bodyPr>
          <a:lstStyle/>
          <a:p>
            <a:r>
              <a:rPr lang="en-IN" dirty="0"/>
              <a:t>What is </a:t>
            </a:r>
            <a:r>
              <a:rPr lang="en-US" b="1" dirty="0"/>
              <a:t>Artificial Intelligence</a:t>
            </a:r>
            <a:r>
              <a:rPr lang="en-US" dirty="0"/>
              <a:t> ?</a:t>
            </a:r>
            <a:endParaRPr lang="en-IN" dirty="0"/>
          </a:p>
        </p:txBody>
      </p:sp>
      <p:pic>
        <p:nvPicPr>
          <p:cNvPr id="1030" name="Picture 6" descr="Council Post: 12 Things Pop Culture Gets Wrong About Artificial ...">
            <a:extLst>
              <a:ext uri="{FF2B5EF4-FFF2-40B4-BE49-F238E27FC236}">
                <a16:creationId xmlns:a16="http://schemas.microsoft.com/office/drawing/2014/main" id="{74C816AE-3FA7-4879-AB1A-9021E95738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8612" y="2935337"/>
            <a:ext cx="2591511" cy="1921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553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695489-0781-4FFA-AE63-58AC64873A34}"/>
              </a:ext>
            </a:extLst>
          </p:cNvPr>
          <p:cNvSpPr>
            <a:spLocks noGrp="1"/>
          </p:cNvSpPr>
          <p:nvPr>
            <p:ph type="title"/>
          </p:nvPr>
        </p:nvSpPr>
        <p:spPr/>
        <p:txBody>
          <a:bodyPr>
            <a:normAutofit fontScale="90000"/>
          </a:bodyPr>
          <a:lstStyle/>
          <a:p>
            <a:r>
              <a:rPr lang="en-IN" dirty="0"/>
              <a:t>AI ?</a:t>
            </a:r>
          </a:p>
        </p:txBody>
      </p:sp>
      <p:pic>
        <p:nvPicPr>
          <p:cNvPr id="2050" name="Picture 2" descr="Is NLP considered to be a category of deep learning, ML or AI? - Quora">
            <a:extLst>
              <a:ext uri="{FF2B5EF4-FFF2-40B4-BE49-F238E27FC236}">
                <a16:creationId xmlns:a16="http://schemas.microsoft.com/office/drawing/2014/main" id="{2E10F021-15CC-4322-BFF9-DD6B404435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3987" y="925513"/>
            <a:ext cx="6102377" cy="3554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62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EAA7FC-9AF9-4142-94D0-8A6E2F145702}"/>
              </a:ext>
            </a:extLst>
          </p:cNvPr>
          <p:cNvSpPr>
            <a:spLocks noGrp="1"/>
          </p:cNvSpPr>
          <p:nvPr>
            <p:ph idx="1"/>
          </p:nvPr>
        </p:nvSpPr>
        <p:spPr/>
        <p:txBody>
          <a:bodyPr>
            <a:normAutofit fontScale="92500" lnSpcReduction="10000"/>
          </a:bodyPr>
          <a:lstStyle/>
          <a:p>
            <a:r>
              <a:rPr lang="en-US" sz="2400" dirty="0"/>
              <a:t>What is Git &amp; GitHub?</a:t>
            </a:r>
          </a:p>
          <a:p>
            <a:r>
              <a:rPr lang="en-US" sz="2400" dirty="0"/>
              <a:t>What is Distributed Networking?</a:t>
            </a:r>
          </a:p>
          <a:p>
            <a:r>
              <a:rPr lang="en-US" sz="2400" dirty="0"/>
              <a:t>Why we need Peer to Peer networking?</a:t>
            </a:r>
          </a:p>
          <a:p>
            <a:r>
              <a:rPr lang="en-US" sz="2400" dirty="0"/>
              <a:t>What are the aspects of AI?</a:t>
            </a:r>
          </a:p>
          <a:p>
            <a:r>
              <a:rPr lang="en-US" sz="2400" dirty="0"/>
              <a:t>What is Natural Language Processing?</a:t>
            </a:r>
          </a:p>
          <a:p>
            <a:r>
              <a:rPr lang="en-US" sz="2400" dirty="0"/>
              <a:t>Some implementation of Natural Language Processing</a:t>
            </a:r>
          </a:p>
          <a:p>
            <a:r>
              <a:rPr lang="en-US" sz="2400" dirty="0"/>
              <a:t>What is the future of Distributed networking in future?</a:t>
            </a:r>
          </a:p>
          <a:p>
            <a:r>
              <a:rPr lang="en-US" sz="2400" dirty="0"/>
              <a:t>Can we merge Distributed Networking with AI &amp; NLP?</a:t>
            </a:r>
          </a:p>
          <a:p>
            <a:r>
              <a:rPr lang="en-US" sz="2400" dirty="0"/>
              <a:t>(Think and Again Think)</a:t>
            </a:r>
          </a:p>
        </p:txBody>
      </p:sp>
      <p:sp>
        <p:nvSpPr>
          <p:cNvPr id="3" name="Title 2">
            <a:extLst>
              <a:ext uri="{FF2B5EF4-FFF2-40B4-BE49-F238E27FC236}">
                <a16:creationId xmlns:a16="http://schemas.microsoft.com/office/drawing/2014/main" id="{EBE3ECB3-8081-4B2D-BCA0-EBAFE2F0B5D4}"/>
              </a:ext>
            </a:extLst>
          </p:cNvPr>
          <p:cNvSpPr>
            <a:spLocks noGrp="1"/>
          </p:cNvSpPr>
          <p:nvPr>
            <p:ph type="title"/>
          </p:nvPr>
        </p:nvSpPr>
        <p:spPr/>
        <p:txBody>
          <a:bodyPr>
            <a:normAutofit fontScale="90000"/>
          </a:bodyPr>
          <a:lstStyle/>
          <a:p>
            <a:r>
              <a:rPr lang="en-US" dirty="0"/>
              <a:t>Today’s Agenda</a:t>
            </a:r>
          </a:p>
        </p:txBody>
      </p:sp>
    </p:spTree>
    <p:extLst>
      <p:ext uri="{BB962C8B-B14F-4D97-AF65-F5344CB8AC3E}">
        <p14:creationId xmlns:p14="http://schemas.microsoft.com/office/powerpoint/2010/main" val="2454879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Natural Language Processing (NLP): An Essential Element of AI">
            <a:extLst>
              <a:ext uri="{FF2B5EF4-FFF2-40B4-BE49-F238E27FC236}">
                <a16:creationId xmlns:a16="http://schemas.microsoft.com/office/drawing/2014/main" id="{7FFAAF7C-1EB6-49D4-B7A0-423F821633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9878" y="702229"/>
            <a:ext cx="6882252" cy="3931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190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FAC6F0-C013-43D3-A675-561573DF07E1}"/>
              </a:ext>
            </a:extLst>
          </p:cNvPr>
          <p:cNvSpPr>
            <a:spLocks noGrp="1"/>
          </p:cNvSpPr>
          <p:nvPr>
            <p:ph idx="1"/>
          </p:nvPr>
        </p:nvSpPr>
        <p:spPr/>
        <p:txBody>
          <a:bodyPr/>
          <a:lstStyle/>
          <a:p>
            <a:r>
              <a:rPr lang="en-US" dirty="0"/>
              <a:t>Natural language processing (NLP) is the ability of a computer program to understand human language as it is spoken or written </a:t>
            </a:r>
            <a:endParaRPr lang="en-IN" dirty="0"/>
          </a:p>
        </p:txBody>
      </p:sp>
      <p:sp>
        <p:nvSpPr>
          <p:cNvPr id="3" name="Title 2">
            <a:extLst>
              <a:ext uri="{FF2B5EF4-FFF2-40B4-BE49-F238E27FC236}">
                <a16:creationId xmlns:a16="http://schemas.microsoft.com/office/drawing/2014/main" id="{7D1E6EAB-7AC3-452D-B167-1A91B5F943A4}"/>
              </a:ext>
            </a:extLst>
          </p:cNvPr>
          <p:cNvSpPr>
            <a:spLocks noGrp="1"/>
          </p:cNvSpPr>
          <p:nvPr>
            <p:ph type="title"/>
          </p:nvPr>
        </p:nvSpPr>
        <p:spPr/>
        <p:txBody>
          <a:bodyPr>
            <a:normAutofit fontScale="90000"/>
          </a:bodyPr>
          <a:lstStyle/>
          <a:p>
            <a:r>
              <a:rPr lang="en-IN" dirty="0"/>
              <a:t>What is NLP</a:t>
            </a:r>
          </a:p>
        </p:txBody>
      </p:sp>
      <p:pic>
        <p:nvPicPr>
          <p:cNvPr id="4098" name="Picture 2" descr="Optimize your NLP Faster — Instabot">
            <a:extLst>
              <a:ext uri="{FF2B5EF4-FFF2-40B4-BE49-F238E27FC236}">
                <a16:creationId xmlns:a16="http://schemas.microsoft.com/office/drawing/2014/main" id="{7CB164F6-FAEF-4CCB-9FC6-7EC535A38D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847" y="1888287"/>
            <a:ext cx="4752753" cy="2842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673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4F07AC-0F36-48FA-96DF-A40B03D072CE}"/>
              </a:ext>
            </a:extLst>
          </p:cNvPr>
          <p:cNvSpPr>
            <a:spLocks noGrp="1"/>
          </p:cNvSpPr>
          <p:nvPr>
            <p:ph idx="1"/>
          </p:nvPr>
        </p:nvSpPr>
        <p:spPr/>
        <p:txBody>
          <a:bodyPr/>
          <a:lstStyle/>
          <a:p>
            <a:r>
              <a:rPr lang="en-US" dirty="0"/>
              <a:t>AI: Demanding machine should come closer to human being </a:t>
            </a:r>
          </a:p>
          <a:p>
            <a:r>
              <a:rPr lang="en-US" dirty="0"/>
              <a:t>NLP: Computer being able to process human languages like English, Hindi </a:t>
            </a:r>
          </a:p>
          <a:p>
            <a:r>
              <a:rPr lang="en-US" dirty="0"/>
              <a:t>NLP is forcing function for AI</a:t>
            </a:r>
            <a:endParaRPr lang="en-IN" dirty="0"/>
          </a:p>
        </p:txBody>
      </p:sp>
      <p:sp>
        <p:nvSpPr>
          <p:cNvPr id="3" name="Title 2">
            <a:extLst>
              <a:ext uri="{FF2B5EF4-FFF2-40B4-BE49-F238E27FC236}">
                <a16:creationId xmlns:a16="http://schemas.microsoft.com/office/drawing/2014/main" id="{02B7E713-218F-40F6-A929-D9D439B7E607}"/>
              </a:ext>
            </a:extLst>
          </p:cNvPr>
          <p:cNvSpPr>
            <a:spLocks noGrp="1"/>
          </p:cNvSpPr>
          <p:nvPr>
            <p:ph type="title"/>
          </p:nvPr>
        </p:nvSpPr>
        <p:spPr/>
        <p:txBody>
          <a:bodyPr>
            <a:normAutofit fontScale="90000"/>
          </a:bodyPr>
          <a:lstStyle/>
          <a:p>
            <a:r>
              <a:rPr lang="en-IN" dirty="0"/>
              <a:t>AI and NLP</a:t>
            </a:r>
          </a:p>
        </p:txBody>
      </p:sp>
      <p:pic>
        <p:nvPicPr>
          <p:cNvPr id="5122" name="Picture 2" descr="Natural Language Processing Algorithms (NLP AI) - Premium Software ...">
            <a:extLst>
              <a:ext uri="{FF2B5EF4-FFF2-40B4-BE49-F238E27FC236}">
                <a16:creationId xmlns:a16="http://schemas.microsoft.com/office/drawing/2014/main" id="{52EF7CF7-7A53-43B3-8067-57C510C238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5711" y="2372048"/>
            <a:ext cx="3268516" cy="21078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95CAA614-2726-43E9-BBBC-3F10AAD1DC74}"/>
              </a:ext>
            </a:extLst>
          </p:cNvPr>
          <p:cNvSpPr/>
          <p:nvPr/>
        </p:nvSpPr>
        <p:spPr>
          <a:xfrm>
            <a:off x="5167423" y="1446028"/>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62335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D6AB98-A3AE-422F-AEE1-31ACCB183F7E}"/>
              </a:ext>
            </a:extLst>
          </p:cNvPr>
          <p:cNvSpPr>
            <a:spLocks noGrp="1"/>
          </p:cNvSpPr>
          <p:nvPr>
            <p:ph idx="1"/>
          </p:nvPr>
        </p:nvSpPr>
        <p:spPr/>
        <p:txBody>
          <a:bodyPr/>
          <a:lstStyle/>
          <a:p>
            <a:r>
              <a:rPr lang="en-US" dirty="0"/>
              <a:t>Huge amount of data in internet – in form of texts (Natural Language) </a:t>
            </a:r>
          </a:p>
          <a:p>
            <a:r>
              <a:rPr lang="en-US" dirty="0"/>
              <a:t>Documents, Emails, Blogs, Social Media post =</a:t>
            </a:r>
          </a:p>
          <a:p>
            <a:r>
              <a:rPr lang="en-US" dirty="0" err="1"/>
              <a:t>Appications</a:t>
            </a:r>
            <a:r>
              <a:rPr lang="en-US" dirty="0"/>
              <a:t> needed to process this huge amount of unstructured data</a:t>
            </a:r>
            <a:endParaRPr lang="en-IN" dirty="0"/>
          </a:p>
        </p:txBody>
      </p:sp>
      <p:sp>
        <p:nvSpPr>
          <p:cNvPr id="3" name="Title 2">
            <a:extLst>
              <a:ext uri="{FF2B5EF4-FFF2-40B4-BE49-F238E27FC236}">
                <a16:creationId xmlns:a16="http://schemas.microsoft.com/office/drawing/2014/main" id="{D9D748F3-C9BA-4D2D-8CDD-216093EF95D5}"/>
              </a:ext>
            </a:extLst>
          </p:cNvPr>
          <p:cNvSpPr>
            <a:spLocks noGrp="1"/>
          </p:cNvSpPr>
          <p:nvPr>
            <p:ph type="title"/>
          </p:nvPr>
        </p:nvSpPr>
        <p:spPr/>
        <p:txBody>
          <a:bodyPr>
            <a:normAutofit fontScale="90000"/>
          </a:bodyPr>
          <a:lstStyle/>
          <a:p>
            <a:r>
              <a:rPr lang="en-IN" dirty="0"/>
              <a:t>Motivation of Learning NLP?</a:t>
            </a:r>
          </a:p>
        </p:txBody>
      </p:sp>
    </p:spTree>
    <p:extLst>
      <p:ext uri="{BB962C8B-B14F-4D97-AF65-F5344CB8AC3E}">
        <p14:creationId xmlns:p14="http://schemas.microsoft.com/office/powerpoint/2010/main" val="8253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615548-6A4A-4D04-AED0-FDF25BAB0D6D}"/>
              </a:ext>
            </a:extLst>
          </p:cNvPr>
          <p:cNvSpPr>
            <a:spLocks noGrp="1"/>
          </p:cNvSpPr>
          <p:nvPr>
            <p:ph type="title"/>
          </p:nvPr>
        </p:nvSpPr>
        <p:spPr/>
        <p:txBody>
          <a:bodyPr>
            <a:normAutofit fontScale="90000"/>
          </a:bodyPr>
          <a:lstStyle/>
          <a:p>
            <a:r>
              <a:rPr lang="en-IN" dirty="0"/>
              <a:t>Chatbot NLP Architecture</a:t>
            </a:r>
          </a:p>
        </p:txBody>
      </p:sp>
      <p:pic>
        <p:nvPicPr>
          <p:cNvPr id="10242" name="Picture 2" descr="NLP for chatbot - Nimap Infotech">
            <a:extLst>
              <a:ext uri="{FF2B5EF4-FFF2-40B4-BE49-F238E27FC236}">
                <a16:creationId xmlns:a16="http://schemas.microsoft.com/office/drawing/2014/main" id="{5091FDE8-61AD-4169-B8C5-CB18024E7A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441" b="9762"/>
          <a:stretch/>
        </p:blipFill>
        <p:spPr bwMode="auto">
          <a:xfrm>
            <a:off x="1857898" y="746933"/>
            <a:ext cx="5606395" cy="3840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389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4D4DCB-8A9E-4278-A4FC-7880C59B7A00}"/>
              </a:ext>
            </a:extLst>
          </p:cNvPr>
          <p:cNvSpPr>
            <a:spLocks noGrp="1"/>
          </p:cNvSpPr>
          <p:nvPr>
            <p:ph type="ctrTitle"/>
          </p:nvPr>
        </p:nvSpPr>
        <p:spPr>
          <a:xfrm>
            <a:off x="914400" y="1040955"/>
            <a:ext cx="7315200" cy="2023348"/>
          </a:xfrm>
        </p:spPr>
        <p:txBody>
          <a:bodyPr/>
          <a:lstStyle/>
          <a:p>
            <a:r>
              <a:rPr lang="en-US" dirty="0"/>
              <a:t>How to implement NLP?</a:t>
            </a:r>
          </a:p>
        </p:txBody>
      </p:sp>
    </p:spTree>
    <p:extLst>
      <p:ext uri="{BB962C8B-B14F-4D97-AF65-F5344CB8AC3E}">
        <p14:creationId xmlns:p14="http://schemas.microsoft.com/office/powerpoint/2010/main" val="2215606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E08DE-6231-4078-98E5-4BF58D191C02}"/>
              </a:ext>
            </a:extLst>
          </p:cNvPr>
          <p:cNvSpPr>
            <a:spLocks noGrp="1"/>
          </p:cNvSpPr>
          <p:nvPr>
            <p:ph type="title"/>
          </p:nvPr>
        </p:nvSpPr>
        <p:spPr/>
        <p:txBody>
          <a:bodyPr>
            <a:normAutofit fontScale="90000"/>
          </a:bodyPr>
          <a:lstStyle/>
          <a:p>
            <a:r>
              <a:rPr lang="en-IN" dirty="0"/>
              <a:t>With Python </a:t>
            </a:r>
          </a:p>
        </p:txBody>
      </p:sp>
      <p:pic>
        <p:nvPicPr>
          <p:cNvPr id="7170" name="Picture 2" descr="How to language processing NLP using Python NLTK">
            <a:extLst>
              <a:ext uri="{FF2B5EF4-FFF2-40B4-BE49-F238E27FC236}">
                <a16:creationId xmlns:a16="http://schemas.microsoft.com/office/drawing/2014/main" id="{CD3CF3C7-5210-4451-A003-20BF5ECD7B4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8023" y="794544"/>
            <a:ext cx="6407954" cy="3554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60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8BCA3C-8D80-461C-8645-23A77686BE35}"/>
              </a:ext>
            </a:extLst>
          </p:cNvPr>
          <p:cNvSpPr>
            <a:spLocks noGrp="1"/>
          </p:cNvSpPr>
          <p:nvPr>
            <p:ph type="title"/>
          </p:nvPr>
        </p:nvSpPr>
        <p:spPr/>
        <p:txBody>
          <a:bodyPr>
            <a:normAutofit fontScale="90000"/>
          </a:bodyPr>
          <a:lstStyle/>
          <a:p>
            <a:r>
              <a:rPr lang="en-IN" dirty="0"/>
              <a:t>NLTK Library</a:t>
            </a:r>
          </a:p>
        </p:txBody>
      </p:sp>
      <p:pic>
        <p:nvPicPr>
          <p:cNvPr id="6146" name="Picture 2" descr="NLTK Python Tutorial (Natural Language Toolkit) - DataFlair">
            <a:extLst>
              <a:ext uri="{FF2B5EF4-FFF2-40B4-BE49-F238E27FC236}">
                <a16:creationId xmlns:a16="http://schemas.microsoft.com/office/drawing/2014/main" id="{4A245A50-FEEF-4A28-8959-3026376160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858" r="-1941"/>
          <a:stretch/>
        </p:blipFill>
        <p:spPr bwMode="auto">
          <a:xfrm>
            <a:off x="752710" y="1072055"/>
            <a:ext cx="8087779" cy="3160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053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90F26D-AD26-401D-8582-E13FF9903993}"/>
              </a:ext>
            </a:extLst>
          </p:cNvPr>
          <p:cNvSpPr>
            <a:spLocks noGrp="1"/>
          </p:cNvSpPr>
          <p:nvPr>
            <p:ph type="title"/>
          </p:nvPr>
        </p:nvSpPr>
        <p:spPr/>
        <p:txBody>
          <a:bodyPr>
            <a:normAutofit fontScale="90000"/>
          </a:bodyPr>
          <a:lstStyle/>
          <a:p>
            <a:r>
              <a:rPr lang="en-IN" dirty="0"/>
              <a:t>Tokenization</a:t>
            </a:r>
          </a:p>
        </p:txBody>
      </p:sp>
      <p:pic>
        <p:nvPicPr>
          <p:cNvPr id="8196" name="Picture 4" descr="tokenization - Analytics Vidhya">
            <a:extLst>
              <a:ext uri="{FF2B5EF4-FFF2-40B4-BE49-F238E27FC236}">
                <a16:creationId xmlns:a16="http://schemas.microsoft.com/office/drawing/2014/main" id="{0E16E54F-A916-4F0D-B0D9-BD9D907798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3251" y="1298259"/>
            <a:ext cx="5708431" cy="2450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35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Learn Python Stemming and Lemmatization - Python NLTK - DataFlair">
            <a:extLst>
              <a:ext uri="{FF2B5EF4-FFF2-40B4-BE49-F238E27FC236}">
                <a16:creationId xmlns:a16="http://schemas.microsoft.com/office/drawing/2014/main" id="{4BD84595-AD11-4878-95C8-94ABC389B1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0325"/>
          <a:stretch/>
        </p:blipFill>
        <p:spPr bwMode="auto">
          <a:xfrm>
            <a:off x="1344011" y="687424"/>
            <a:ext cx="6869824" cy="4008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8978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D2E045-44F2-4E15-815F-6668EF74B3A2}"/>
              </a:ext>
            </a:extLst>
          </p:cNvPr>
          <p:cNvSpPr>
            <a:spLocks noGrp="1"/>
          </p:cNvSpPr>
          <p:nvPr>
            <p:ph type="ctrTitle"/>
          </p:nvPr>
        </p:nvSpPr>
        <p:spPr>
          <a:xfrm>
            <a:off x="1143000" y="1335758"/>
            <a:ext cx="6858000" cy="1790700"/>
          </a:xfrm>
        </p:spPr>
        <p:txBody>
          <a:bodyPr/>
          <a:lstStyle/>
          <a:p>
            <a:r>
              <a:rPr lang="en-US" dirty="0"/>
              <a:t>What is 					       ?</a:t>
            </a:r>
          </a:p>
        </p:txBody>
      </p:sp>
      <p:pic>
        <p:nvPicPr>
          <p:cNvPr id="5" name="Picture 4">
            <a:extLst>
              <a:ext uri="{FF2B5EF4-FFF2-40B4-BE49-F238E27FC236}">
                <a16:creationId xmlns:a16="http://schemas.microsoft.com/office/drawing/2014/main" id="{57ECE1BC-3E81-474C-A1C7-41750C253E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3690" y="1220384"/>
            <a:ext cx="3096729" cy="3096729"/>
          </a:xfrm>
          <a:prstGeom prst="rect">
            <a:avLst/>
          </a:prstGeom>
        </p:spPr>
      </p:pic>
    </p:spTree>
    <p:extLst>
      <p:ext uri="{BB962C8B-B14F-4D97-AF65-F5344CB8AC3E}">
        <p14:creationId xmlns:p14="http://schemas.microsoft.com/office/powerpoint/2010/main" val="426986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9FBD6F-85A6-402B-BA3B-3D96E8B4A485}"/>
              </a:ext>
            </a:extLst>
          </p:cNvPr>
          <p:cNvSpPr>
            <a:spLocks noGrp="1"/>
          </p:cNvSpPr>
          <p:nvPr>
            <p:ph type="title"/>
          </p:nvPr>
        </p:nvSpPr>
        <p:spPr/>
        <p:txBody>
          <a:bodyPr>
            <a:normAutofit fontScale="90000"/>
          </a:bodyPr>
          <a:lstStyle/>
          <a:p>
            <a:r>
              <a:rPr lang="en-IN" dirty="0"/>
              <a:t>Stemming</a:t>
            </a:r>
          </a:p>
        </p:txBody>
      </p:sp>
      <p:pic>
        <p:nvPicPr>
          <p:cNvPr id="9220" name="Picture 4" descr="What is the difference between stemming and lemmatization?">
            <a:extLst>
              <a:ext uri="{FF2B5EF4-FFF2-40B4-BE49-F238E27FC236}">
                <a16:creationId xmlns:a16="http://schemas.microsoft.com/office/drawing/2014/main" id="{20CCAF6A-00E6-4F75-AFA0-4FA06A300B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4024" y="1477090"/>
            <a:ext cx="4176548" cy="2189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331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FDE6B7-C88A-40A0-B754-35FD3B0A8B4D}"/>
              </a:ext>
            </a:extLst>
          </p:cNvPr>
          <p:cNvSpPr>
            <a:spLocks noGrp="1"/>
          </p:cNvSpPr>
          <p:nvPr>
            <p:ph type="title"/>
          </p:nvPr>
        </p:nvSpPr>
        <p:spPr/>
        <p:txBody>
          <a:bodyPr>
            <a:normAutofit fontScale="90000"/>
          </a:bodyPr>
          <a:lstStyle/>
          <a:p>
            <a:r>
              <a:rPr lang="en-IN" dirty="0"/>
              <a:t>Lemmatization </a:t>
            </a:r>
          </a:p>
        </p:txBody>
      </p:sp>
      <p:pic>
        <p:nvPicPr>
          <p:cNvPr id="11266" name="Picture 2" descr="Lemmatization">
            <a:extLst>
              <a:ext uri="{FF2B5EF4-FFF2-40B4-BE49-F238E27FC236}">
                <a16:creationId xmlns:a16="http://schemas.microsoft.com/office/drawing/2014/main" id="{648D0EA7-E7CD-4CC8-8DDC-9436C04AAF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0821" y="1620851"/>
            <a:ext cx="6022357" cy="1901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88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4D4DCB-8A9E-4278-A4FC-7880C59B7A00}"/>
              </a:ext>
            </a:extLst>
          </p:cNvPr>
          <p:cNvSpPr>
            <a:spLocks noGrp="1"/>
          </p:cNvSpPr>
          <p:nvPr>
            <p:ph type="ctrTitle"/>
          </p:nvPr>
        </p:nvSpPr>
        <p:spPr>
          <a:xfrm>
            <a:off x="914400" y="1040955"/>
            <a:ext cx="7315200" cy="2023348"/>
          </a:xfrm>
        </p:spPr>
        <p:txBody>
          <a:bodyPr/>
          <a:lstStyle/>
          <a:p>
            <a:r>
              <a:rPr lang="en-US" dirty="0"/>
              <a:t>Lets do some Hand On</a:t>
            </a:r>
          </a:p>
        </p:txBody>
      </p:sp>
    </p:spTree>
    <p:extLst>
      <p:ext uri="{BB962C8B-B14F-4D97-AF65-F5344CB8AC3E}">
        <p14:creationId xmlns:p14="http://schemas.microsoft.com/office/powerpoint/2010/main" val="1253262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BC67BA-BEBD-452E-980C-30D242474D87}"/>
              </a:ext>
            </a:extLst>
          </p:cNvPr>
          <p:cNvSpPr>
            <a:spLocks noGrp="1"/>
          </p:cNvSpPr>
          <p:nvPr>
            <p:ph type="title"/>
          </p:nvPr>
        </p:nvSpPr>
        <p:spPr/>
        <p:txBody>
          <a:bodyPr>
            <a:normAutofit fontScale="90000"/>
          </a:bodyPr>
          <a:lstStyle/>
          <a:p>
            <a:r>
              <a:rPr lang="en-IN" dirty="0"/>
              <a:t>Future of NLP</a:t>
            </a:r>
          </a:p>
        </p:txBody>
      </p:sp>
      <p:pic>
        <p:nvPicPr>
          <p:cNvPr id="14338" name="Picture 2" descr="Natural Language Processing – Current Applications and Future ...">
            <a:extLst>
              <a:ext uri="{FF2B5EF4-FFF2-40B4-BE49-F238E27FC236}">
                <a16:creationId xmlns:a16="http://schemas.microsoft.com/office/drawing/2014/main" id="{1D182DEC-06C3-4AC1-AFF9-B84603E624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89" t="13208" r="1" b="5846"/>
          <a:stretch/>
        </p:blipFill>
        <p:spPr bwMode="auto">
          <a:xfrm>
            <a:off x="1883978" y="880898"/>
            <a:ext cx="5864773" cy="3648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40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4D4DCB-8A9E-4278-A4FC-7880C59B7A00}"/>
              </a:ext>
            </a:extLst>
          </p:cNvPr>
          <p:cNvSpPr>
            <a:spLocks noGrp="1"/>
          </p:cNvSpPr>
          <p:nvPr>
            <p:ph type="ctrTitle"/>
          </p:nvPr>
        </p:nvSpPr>
        <p:spPr>
          <a:xfrm>
            <a:off x="1024759" y="1277438"/>
            <a:ext cx="7315200" cy="2023348"/>
          </a:xfrm>
        </p:spPr>
        <p:txBody>
          <a:bodyPr/>
          <a:lstStyle/>
          <a:p>
            <a:r>
              <a:rPr lang="en-US" sz="4800" dirty="0"/>
              <a:t>Can we merge Distributed Networking with AI &amp; NLP?</a:t>
            </a:r>
          </a:p>
        </p:txBody>
      </p:sp>
    </p:spTree>
    <p:extLst>
      <p:ext uri="{BB962C8B-B14F-4D97-AF65-F5344CB8AC3E}">
        <p14:creationId xmlns:p14="http://schemas.microsoft.com/office/powerpoint/2010/main" val="2423554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4D4DCB-8A9E-4278-A4FC-7880C59B7A00}"/>
              </a:ext>
            </a:extLst>
          </p:cNvPr>
          <p:cNvSpPr>
            <a:spLocks noGrp="1"/>
          </p:cNvSpPr>
          <p:nvPr>
            <p:ph type="ctrTitle"/>
          </p:nvPr>
        </p:nvSpPr>
        <p:spPr>
          <a:xfrm>
            <a:off x="1024759" y="1277438"/>
            <a:ext cx="7315200" cy="2023348"/>
          </a:xfrm>
        </p:spPr>
        <p:txBody>
          <a:bodyPr/>
          <a:lstStyle/>
          <a:p>
            <a:r>
              <a:rPr lang="en-US" sz="4800" dirty="0"/>
              <a:t>Think, Think</a:t>
            </a:r>
          </a:p>
        </p:txBody>
      </p:sp>
    </p:spTree>
    <p:extLst>
      <p:ext uri="{BB962C8B-B14F-4D97-AF65-F5344CB8AC3E}">
        <p14:creationId xmlns:p14="http://schemas.microsoft.com/office/powerpoint/2010/main" val="283294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4D4DCB-8A9E-4278-A4FC-7880C59B7A00}"/>
              </a:ext>
            </a:extLst>
          </p:cNvPr>
          <p:cNvSpPr>
            <a:spLocks noGrp="1"/>
          </p:cNvSpPr>
          <p:nvPr>
            <p:ph type="ctrTitle"/>
          </p:nvPr>
        </p:nvSpPr>
        <p:spPr>
          <a:xfrm>
            <a:off x="1024759" y="1277438"/>
            <a:ext cx="7315200" cy="2023348"/>
          </a:xfrm>
        </p:spPr>
        <p:txBody>
          <a:bodyPr/>
          <a:lstStyle/>
          <a:p>
            <a:r>
              <a:rPr lang="en-US" sz="4800" dirty="0"/>
              <a:t>And again Think</a:t>
            </a:r>
          </a:p>
        </p:txBody>
      </p:sp>
    </p:spTree>
    <p:extLst>
      <p:ext uri="{BB962C8B-B14F-4D97-AF65-F5344CB8AC3E}">
        <p14:creationId xmlns:p14="http://schemas.microsoft.com/office/powerpoint/2010/main" val="2557357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4D4DCB-8A9E-4278-A4FC-7880C59B7A00}"/>
              </a:ext>
            </a:extLst>
          </p:cNvPr>
          <p:cNvSpPr>
            <a:spLocks noGrp="1"/>
          </p:cNvSpPr>
          <p:nvPr>
            <p:ph type="ctrTitle"/>
          </p:nvPr>
        </p:nvSpPr>
        <p:spPr>
          <a:xfrm>
            <a:off x="1024759" y="1277438"/>
            <a:ext cx="7315200" cy="2023348"/>
          </a:xfrm>
        </p:spPr>
        <p:txBody>
          <a:bodyPr>
            <a:normAutofit/>
          </a:bodyPr>
          <a:lstStyle/>
          <a:p>
            <a:r>
              <a:rPr lang="en-US" sz="6000" dirty="0"/>
              <a:t>Queries </a:t>
            </a:r>
          </a:p>
        </p:txBody>
      </p:sp>
    </p:spTree>
    <p:extLst>
      <p:ext uri="{BB962C8B-B14F-4D97-AF65-F5344CB8AC3E}">
        <p14:creationId xmlns:p14="http://schemas.microsoft.com/office/powerpoint/2010/main" val="636711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498359-DB18-4663-BCDB-12697ACE0ABC}"/>
              </a:ext>
            </a:extLst>
          </p:cNvPr>
          <p:cNvSpPr>
            <a:spLocks noGrp="1"/>
          </p:cNvSpPr>
          <p:nvPr>
            <p:ph idx="1"/>
          </p:nvPr>
        </p:nvSpPr>
        <p:spPr/>
        <p:txBody>
          <a:bodyPr>
            <a:normAutofit lnSpcReduction="10000"/>
          </a:bodyPr>
          <a:lstStyle/>
          <a:p>
            <a:r>
              <a:rPr lang="en-US" dirty="0"/>
              <a:t>Head to Microsoft Learn:</a:t>
            </a:r>
          </a:p>
          <a:p>
            <a:pPr lvl="1"/>
            <a:r>
              <a:rPr lang="en-US" dirty="0">
                <a:hlinkClick r:id="rId3"/>
              </a:rPr>
              <a:t>https://docs.microsoft.com/en-us/learn/</a:t>
            </a:r>
            <a:endParaRPr lang="en-US" dirty="0"/>
          </a:p>
          <a:p>
            <a:r>
              <a:rPr lang="en-US" dirty="0"/>
              <a:t>Free Pluralsight Azure training</a:t>
            </a:r>
          </a:p>
          <a:p>
            <a:pPr lvl="1"/>
            <a:r>
              <a:rPr lang="en-US" dirty="0">
                <a:hlinkClick r:id="rId4"/>
              </a:rPr>
              <a:t>https://www.pluralsight.com/partners/microsoft/azure</a:t>
            </a:r>
            <a:endParaRPr lang="en-US" dirty="0"/>
          </a:p>
          <a:p>
            <a:r>
              <a:rPr lang="en-US" dirty="0"/>
              <a:t>LinkedIn Learning</a:t>
            </a:r>
          </a:p>
          <a:p>
            <a:pPr lvl="1"/>
            <a:r>
              <a:rPr lang="en-US" dirty="0">
                <a:hlinkClick r:id="rId5"/>
              </a:rPr>
              <a:t>https://www.linkedin.com/learning/topics/azure</a:t>
            </a:r>
            <a:endParaRPr lang="en-US" dirty="0"/>
          </a:p>
          <a:p>
            <a:r>
              <a:rPr lang="en-US" dirty="0"/>
              <a:t>Get your visual studio Dev Essentials benefits today!</a:t>
            </a:r>
          </a:p>
          <a:p>
            <a:pPr lvl="1"/>
            <a:r>
              <a:rPr lang="en-US" dirty="0"/>
              <a:t>Log on to </a:t>
            </a:r>
            <a:r>
              <a:rPr lang="en-US" dirty="0">
                <a:hlinkClick r:id="rId6"/>
              </a:rPr>
              <a:t>https://my.visualstudio.com</a:t>
            </a:r>
            <a:endParaRPr lang="en-US" dirty="0"/>
          </a:p>
        </p:txBody>
      </p:sp>
      <p:sp>
        <p:nvSpPr>
          <p:cNvPr id="3" name="Title 2">
            <a:extLst>
              <a:ext uri="{FF2B5EF4-FFF2-40B4-BE49-F238E27FC236}">
                <a16:creationId xmlns:a16="http://schemas.microsoft.com/office/drawing/2014/main" id="{2693CA45-D850-4D16-947F-22E0E905C31F}"/>
              </a:ext>
            </a:extLst>
          </p:cNvPr>
          <p:cNvSpPr>
            <a:spLocks noGrp="1"/>
          </p:cNvSpPr>
          <p:nvPr>
            <p:ph type="title"/>
          </p:nvPr>
        </p:nvSpPr>
        <p:spPr/>
        <p:txBody>
          <a:bodyPr>
            <a:normAutofit fontScale="90000"/>
          </a:bodyPr>
          <a:lstStyle/>
          <a:p>
            <a:r>
              <a:rPr lang="en-US" dirty="0"/>
              <a:t>Learning Resources</a:t>
            </a:r>
          </a:p>
        </p:txBody>
      </p:sp>
    </p:spTree>
    <p:extLst>
      <p:ext uri="{BB962C8B-B14F-4D97-AF65-F5344CB8AC3E}">
        <p14:creationId xmlns:p14="http://schemas.microsoft.com/office/powerpoint/2010/main" val="421067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5"/>
          </p:nvPr>
        </p:nvSpPr>
        <p:spPr>
          <a:xfrm>
            <a:off x="4175807" y="1864460"/>
            <a:ext cx="3027589" cy="305817"/>
          </a:xfrm>
        </p:spPr>
        <p:txBody>
          <a:bodyPr>
            <a:noAutofit/>
          </a:bodyPr>
          <a:lstStyle/>
          <a:p>
            <a:r>
              <a:rPr lang="de-DE" sz="2000" dirty="0"/>
              <a:t>Soumyadip Chowdhury</a:t>
            </a:r>
          </a:p>
        </p:txBody>
      </p:sp>
      <p:sp>
        <p:nvSpPr>
          <p:cNvPr id="13" name="Textplatzhalter 12"/>
          <p:cNvSpPr>
            <a:spLocks noGrp="1"/>
          </p:cNvSpPr>
          <p:nvPr>
            <p:ph type="body" sz="quarter" idx="17"/>
          </p:nvPr>
        </p:nvSpPr>
        <p:spPr>
          <a:xfrm>
            <a:off x="4505652" y="2368392"/>
            <a:ext cx="4496117" cy="480581"/>
          </a:xfrm>
        </p:spPr>
        <p:txBody>
          <a:bodyPr>
            <a:normAutofit fontScale="85000" lnSpcReduction="10000"/>
          </a:bodyPr>
          <a:lstStyle/>
          <a:p>
            <a:r>
              <a:rPr lang="de-DE" dirty="0"/>
              <a:t>Soumyadip.chowdhury@studentpartner.com</a:t>
            </a:r>
          </a:p>
        </p:txBody>
      </p:sp>
      <p:sp>
        <p:nvSpPr>
          <p:cNvPr id="14" name="Textplatzhalter 13"/>
          <p:cNvSpPr>
            <a:spLocks noGrp="1"/>
          </p:cNvSpPr>
          <p:nvPr>
            <p:ph type="body" sz="quarter" idx="18"/>
          </p:nvPr>
        </p:nvSpPr>
        <p:spPr>
          <a:xfrm>
            <a:off x="4505652" y="2764621"/>
            <a:ext cx="2367900" cy="348300"/>
          </a:xfrm>
        </p:spPr>
        <p:txBody>
          <a:bodyPr>
            <a:normAutofit/>
          </a:bodyPr>
          <a:lstStyle/>
          <a:p>
            <a:r>
              <a:rPr lang="de-DE" sz="1800" dirty="0"/>
              <a:t>+91 7687028083</a:t>
            </a:r>
          </a:p>
        </p:txBody>
      </p:sp>
      <p:sp>
        <p:nvSpPr>
          <p:cNvPr id="15" name="Title 2">
            <a:extLst>
              <a:ext uri="{FF2B5EF4-FFF2-40B4-BE49-F238E27FC236}">
                <a16:creationId xmlns:a16="http://schemas.microsoft.com/office/drawing/2014/main" id="{6F69BE26-E87D-4084-9B0A-ED126C6C0B0B}"/>
              </a:ext>
            </a:extLst>
          </p:cNvPr>
          <p:cNvSpPr>
            <a:spLocks noGrp="1"/>
          </p:cNvSpPr>
          <p:nvPr>
            <p:ph type="title"/>
          </p:nvPr>
        </p:nvSpPr>
        <p:spPr>
          <a:xfrm>
            <a:off x="233168" y="141555"/>
            <a:ext cx="7594879" cy="406715"/>
          </a:xfrm>
        </p:spPr>
        <p:txBody>
          <a:bodyPr>
            <a:normAutofit fontScale="90000"/>
          </a:bodyPr>
          <a:lstStyle/>
          <a:p>
            <a:r>
              <a:rPr lang="en-US" dirty="0">
                <a:solidFill>
                  <a:schemeClr val="bg2"/>
                </a:solidFill>
              </a:rPr>
              <a:t>Thank you for attending today’s session!</a:t>
            </a:r>
            <a:endParaRPr lang="en-US" dirty="0"/>
          </a:p>
        </p:txBody>
      </p:sp>
      <p:pic>
        <p:nvPicPr>
          <p:cNvPr id="21" name="Picture 20">
            <a:extLst>
              <a:ext uri="{FF2B5EF4-FFF2-40B4-BE49-F238E27FC236}">
                <a16:creationId xmlns:a16="http://schemas.microsoft.com/office/drawing/2014/main" id="{0925A074-83E2-49C9-B531-0B2F9A12511A}"/>
              </a:ext>
            </a:extLst>
          </p:cNvPr>
          <p:cNvPicPr>
            <a:picLocks noChangeAspect="1"/>
          </p:cNvPicPr>
          <p:nvPr/>
        </p:nvPicPr>
        <p:blipFill>
          <a:blip r:embed="rId3"/>
          <a:stretch>
            <a:fillRect/>
          </a:stretch>
        </p:blipFill>
        <p:spPr>
          <a:xfrm>
            <a:off x="1601826" y="1754732"/>
            <a:ext cx="1852574" cy="1852574"/>
          </a:xfrm>
          <a:prstGeom prst="rect">
            <a:avLst/>
          </a:prstGeom>
        </p:spPr>
      </p:pic>
      <p:pic>
        <p:nvPicPr>
          <p:cNvPr id="5" name="Picture 4">
            <a:extLst>
              <a:ext uri="{FF2B5EF4-FFF2-40B4-BE49-F238E27FC236}">
                <a16:creationId xmlns:a16="http://schemas.microsoft.com/office/drawing/2014/main" id="{5490996E-80BF-4B79-BCA0-3A2DDA41809D}"/>
              </a:ext>
            </a:extLst>
          </p:cNvPr>
          <p:cNvPicPr>
            <a:picLocks noChangeAspect="1"/>
          </p:cNvPicPr>
          <p:nvPr/>
        </p:nvPicPr>
        <p:blipFill>
          <a:blip r:embed="rId4"/>
          <a:stretch>
            <a:fillRect/>
          </a:stretch>
        </p:blipFill>
        <p:spPr>
          <a:xfrm>
            <a:off x="7423150" y="2848973"/>
            <a:ext cx="1403543" cy="1403543"/>
          </a:xfrm>
          <a:prstGeom prst="flowChartConnector">
            <a:avLst/>
          </a:prstGeom>
        </p:spPr>
      </p:pic>
      <p:pic>
        <p:nvPicPr>
          <p:cNvPr id="12" name="Picture 11">
            <a:extLst>
              <a:ext uri="{FF2B5EF4-FFF2-40B4-BE49-F238E27FC236}">
                <a16:creationId xmlns:a16="http://schemas.microsoft.com/office/drawing/2014/main" id="{52F90814-B5A5-4BCA-AAB8-CFEB9B0EC175}"/>
              </a:ext>
            </a:extLst>
          </p:cNvPr>
          <p:cNvPicPr>
            <a:picLocks noChangeAspect="1"/>
          </p:cNvPicPr>
          <p:nvPr/>
        </p:nvPicPr>
        <p:blipFill>
          <a:blip r:embed="rId5"/>
          <a:stretch>
            <a:fillRect/>
          </a:stretch>
        </p:blipFill>
        <p:spPr>
          <a:xfrm>
            <a:off x="4003998" y="3206738"/>
            <a:ext cx="297799" cy="307777"/>
          </a:xfrm>
          <a:prstGeom prst="rect">
            <a:avLst/>
          </a:prstGeom>
        </p:spPr>
      </p:pic>
      <p:sp>
        <p:nvSpPr>
          <p:cNvPr id="16" name="Text Placeholder 4">
            <a:extLst>
              <a:ext uri="{FF2B5EF4-FFF2-40B4-BE49-F238E27FC236}">
                <a16:creationId xmlns:a16="http://schemas.microsoft.com/office/drawing/2014/main" id="{5546D0B6-AA6C-4101-9BBC-F66644F38BA8}"/>
              </a:ext>
            </a:extLst>
          </p:cNvPr>
          <p:cNvSpPr txBox="1">
            <a:spLocks/>
          </p:cNvSpPr>
          <p:nvPr/>
        </p:nvSpPr>
        <p:spPr>
          <a:xfrm>
            <a:off x="4603813" y="3206738"/>
            <a:ext cx="1903339" cy="307777"/>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t>
            </a:r>
            <a:r>
              <a:rPr lang="en-US" dirty="0" err="1"/>
              <a:t>s_</a:t>
            </a:r>
            <a:r>
              <a:rPr lang="en-US" sz="1800" dirty="0" err="1"/>
              <a:t>oumyadip</a:t>
            </a:r>
            <a:endParaRPr lang="en-US" sz="1800" dirty="0"/>
          </a:p>
        </p:txBody>
      </p:sp>
    </p:spTree>
    <p:extLst>
      <p:ext uri="{BB962C8B-B14F-4D97-AF65-F5344CB8AC3E}">
        <p14:creationId xmlns:p14="http://schemas.microsoft.com/office/powerpoint/2010/main" val="697925708"/>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77AFE2-887A-4D4E-9BBE-E67CEF7EA538}"/>
              </a:ext>
            </a:extLst>
          </p:cNvPr>
          <p:cNvSpPr>
            <a:spLocks noGrp="1"/>
          </p:cNvSpPr>
          <p:nvPr>
            <p:ph idx="1"/>
          </p:nvPr>
        </p:nvSpPr>
        <p:spPr>
          <a:xfrm>
            <a:off x="242851" y="800562"/>
            <a:ext cx="7633742" cy="3326329"/>
          </a:xfrm>
        </p:spPr>
        <p:txBody>
          <a:bodyPr/>
          <a:lstStyle/>
          <a:p>
            <a:pPr marL="0" indent="0">
              <a:buNone/>
            </a:pPr>
            <a:r>
              <a:rPr lang="en-US" dirty="0"/>
              <a:t>A version control system allows users to keep track of the changes in software development projects and enable them to collaborate on those projects. Using it, the developers can work together on code and separate their tasks through branches. </a:t>
            </a:r>
          </a:p>
          <a:p>
            <a:pPr marL="0" indent="0">
              <a:buNone/>
            </a:pPr>
            <a:r>
              <a:rPr lang="en-US" dirty="0"/>
              <a:t>Examples :   GIT, CVS, SVN, Bitkeeper  etc.</a:t>
            </a:r>
          </a:p>
        </p:txBody>
      </p:sp>
      <p:pic>
        <p:nvPicPr>
          <p:cNvPr id="7" name="Picture 6" descr="A picture containing drawing&#10;&#10;Description automatically generated">
            <a:extLst>
              <a:ext uri="{FF2B5EF4-FFF2-40B4-BE49-F238E27FC236}">
                <a16:creationId xmlns:a16="http://schemas.microsoft.com/office/drawing/2014/main" id="{3BAC9FBC-6A52-405A-B419-40A4FE6EF4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2532" y="3869317"/>
            <a:ext cx="1171136" cy="1081861"/>
          </a:xfrm>
          <a:prstGeom prst="rect">
            <a:avLst/>
          </a:prstGeom>
        </p:spPr>
      </p:pic>
      <p:pic>
        <p:nvPicPr>
          <p:cNvPr id="9" name="Picture 8" descr="A close up of a map&#10;&#10;Description automatically generated">
            <a:extLst>
              <a:ext uri="{FF2B5EF4-FFF2-40B4-BE49-F238E27FC236}">
                <a16:creationId xmlns:a16="http://schemas.microsoft.com/office/drawing/2014/main" id="{43E61D0A-551A-49C8-BD79-211D93F2FE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8649" y="1774989"/>
            <a:ext cx="3061481" cy="2094328"/>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82684CCC-521C-4FF2-91F0-236DDD81CA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4779" y="2437407"/>
            <a:ext cx="3499108" cy="2189722"/>
          </a:xfrm>
          <a:prstGeom prst="rect">
            <a:avLst/>
          </a:prstGeom>
        </p:spPr>
      </p:pic>
      <p:pic>
        <p:nvPicPr>
          <p:cNvPr id="13" name="Picture 12">
            <a:extLst>
              <a:ext uri="{FF2B5EF4-FFF2-40B4-BE49-F238E27FC236}">
                <a16:creationId xmlns:a16="http://schemas.microsoft.com/office/drawing/2014/main" id="{92D1628A-6686-4395-BBBD-5235BEE684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47270" y="3869317"/>
            <a:ext cx="1198250" cy="1198250"/>
          </a:xfrm>
          <a:prstGeom prst="rect">
            <a:avLst/>
          </a:prstGeom>
        </p:spPr>
      </p:pic>
      <p:sp>
        <p:nvSpPr>
          <p:cNvPr id="5" name="Title 4">
            <a:extLst>
              <a:ext uri="{FF2B5EF4-FFF2-40B4-BE49-F238E27FC236}">
                <a16:creationId xmlns:a16="http://schemas.microsoft.com/office/drawing/2014/main" id="{68FEEC93-12DE-457B-A389-05CDB12384FE}"/>
              </a:ext>
            </a:extLst>
          </p:cNvPr>
          <p:cNvSpPr>
            <a:spLocks noGrp="1"/>
          </p:cNvSpPr>
          <p:nvPr>
            <p:ph type="title"/>
          </p:nvPr>
        </p:nvSpPr>
        <p:spPr>
          <a:xfrm>
            <a:off x="317565" y="-101015"/>
            <a:ext cx="7886700" cy="994172"/>
          </a:xfrm>
        </p:spPr>
        <p:txBody>
          <a:bodyPr/>
          <a:lstStyle/>
          <a:p>
            <a:r>
              <a:rPr lang="en-IN" dirty="0">
                <a:solidFill>
                  <a:schemeClr val="bg1"/>
                </a:solidFill>
              </a:rPr>
              <a:t>What is Version Control?</a:t>
            </a:r>
          </a:p>
        </p:txBody>
      </p:sp>
    </p:spTree>
    <p:extLst>
      <p:ext uri="{BB962C8B-B14F-4D97-AF65-F5344CB8AC3E}">
        <p14:creationId xmlns:p14="http://schemas.microsoft.com/office/powerpoint/2010/main" val="33540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466BC0-9AF1-2343-8F52-B12E408710FE}"/>
              </a:ext>
            </a:extLst>
          </p:cNvPr>
          <p:cNvPicPr>
            <a:picLocks noChangeAspect="1"/>
          </p:cNvPicPr>
          <p:nvPr/>
        </p:nvPicPr>
        <p:blipFill>
          <a:blip r:embed="rId2"/>
          <a:stretch>
            <a:fillRect/>
          </a:stretch>
        </p:blipFill>
        <p:spPr>
          <a:xfrm>
            <a:off x="11261" y="0"/>
            <a:ext cx="9121478" cy="5143500"/>
          </a:xfrm>
          <a:prstGeom prst="rect">
            <a:avLst/>
          </a:prstGeom>
        </p:spPr>
      </p:pic>
    </p:spTree>
    <p:extLst>
      <p:ext uri="{BB962C8B-B14F-4D97-AF65-F5344CB8AC3E}">
        <p14:creationId xmlns:p14="http://schemas.microsoft.com/office/powerpoint/2010/main" val="199902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A313D-5DB7-4810-A366-D9661DC44E55}"/>
              </a:ext>
            </a:extLst>
          </p:cNvPr>
          <p:cNvSpPr>
            <a:spLocks noGrp="1"/>
          </p:cNvSpPr>
          <p:nvPr>
            <p:ph type="title"/>
          </p:nvPr>
        </p:nvSpPr>
        <p:spPr>
          <a:xfrm>
            <a:off x="205428" y="-167982"/>
            <a:ext cx="8733144" cy="1119099"/>
          </a:xfrm>
        </p:spPr>
        <p:txBody>
          <a:bodyPr>
            <a:normAutofit/>
          </a:bodyPr>
          <a:lstStyle/>
          <a:p>
            <a:r>
              <a:rPr lang="en-US" dirty="0">
                <a:solidFill>
                  <a:schemeClr val="bg1"/>
                </a:solidFill>
              </a:rPr>
              <a:t>Types Of Version Controlling  Systems</a:t>
            </a:r>
          </a:p>
        </p:txBody>
      </p:sp>
      <p:sp>
        <p:nvSpPr>
          <p:cNvPr id="3" name="Content Placeholder 2">
            <a:extLst>
              <a:ext uri="{FF2B5EF4-FFF2-40B4-BE49-F238E27FC236}">
                <a16:creationId xmlns:a16="http://schemas.microsoft.com/office/drawing/2014/main" id="{D9F36842-AF1E-47B0-93C8-6784CE0E230E}"/>
              </a:ext>
            </a:extLst>
          </p:cNvPr>
          <p:cNvSpPr>
            <a:spLocks noGrp="1"/>
          </p:cNvSpPr>
          <p:nvPr>
            <p:ph idx="1"/>
          </p:nvPr>
        </p:nvSpPr>
        <p:spPr>
          <a:xfrm>
            <a:off x="938759" y="1714501"/>
            <a:ext cx="4511923" cy="2695193"/>
          </a:xfrm>
        </p:spPr>
        <p:txBody>
          <a:bodyPr>
            <a:normAutofit/>
          </a:bodyPr>
          <a:lstStyle/>
          <a:p>
            <a:r>
              <a:rPr lang="en-US" dirty="0"/>
              <a:t>Local Version Controlling</a:t>
            </a:r>
          </a:p>
          <a:p>
            <a:r>
              <a:rPr lang="en-US" dirty="0"/>
              <a:t>Centralized Version Controlling</a:t>
            </a:r>
          </a:p>
          <a:p>
            <a:r>
              <a:rPr lang="en-US" dirty="0"/>
              <a:t>Distributed Version Controlling </a:t>
            </a:r>
          </a:p>
        </p:txBody>
      </p:sp>
      <p:pic>
        <p:nvPicPr>
          <p:cNvPr id="7" name="Picture 6" descr="A picture containing drawing&#10;&#10;Description automatically generated">
            <a:extLst>
              <a:ext uri="{FF2B5EF4-FFF2-40B4-BE49-F238E27FC236}">
                <a16:creationId xmlns:a16="http://schemas.microsoft.com/office/drawing/2014/main" id="{FFCC5423-7867-4FDD-AD01-8246CF4B6221}"/>
              </a:ext>
            </a:extLst>
          </p:cNvPr>
          <p:cNvPicPr>
            <a:picLocks noChangeAspect="1"/>
          </p:cNvPicPr>
          <p:nvPr/>
        </p:nvPicPr>
        <p:blipFill rotWithShape="1">
          <a:blip r:embed="rId3">
            <a:extLst>
              <a:ext uri="{28A0092B-C50C-407E-A947-70E740481C1C}">
                <a14:useLocalDpi xmlns:a14="http://schemas.microsoft.com/office/drawing/2010/main" val="0"/>
              </a:ext>
            </a:extLst>
          </a:blip>
          <a:srcRect l="8365" r="9035"/>
          <a:stretch/>
        </p:blipFill>
        <p:spPr>
          <a:xfrm>
            <a:off x="6745995" y="1396042"/>
            <a:ext cx="1656050" cy="1654040"/>
          </a:xfrm>
          <a:custGeom>
            <a:avLst/>
            <a:gdLst/>
            <a:ahLst/>
            <a:cxnLst/>
            <a:rect l="l" t="t" r="r" b="b"/>
            <a:pathLst>
              <a:path w="2208067" h="2205387">
                <a:moveTo>
                  <a:pt x="1104034" y="0"/>
                </a:moveTo>
                <a:lnTo>
                  <a:pt x="1125458" y="2008"/>
                </a:lnTo>
                <a:lnTo>
                  <a:pt x="1146213" y="7364"/>
                </a:lnTo>
                <a:lnTo>
                  <a:pt x="1166298" y="15399"/>
                </a:lnTo>
                <a:lnTo>
                  <a:pt x="1187053" y="25441"/>
                </a:lnTo>
                <a:lnTo>
                  <a:pt x="1206470" y="36823"/>
                </a:lnTo>
                <a:lnTo>
                  <a:pt x="1226555" y="48875"/>
                </a:lnTo>
                <a:lnTo>
                  <a:pt x="1246641" y="59586"/>
                </a:lnTo>
                <a:lnTo>
                  <a:pt x="1266726" y="70298"/>
                </a:lnTo>
                <a:lnTo>
                  <a:pt x="1286811" y="78332"/>
                </a:lnTo>
                <a:lnTo>
                  <a:pt x="1307567" y="83689"/>
                </a:lnTo>
                <a:lnTo>
                  <a:pt x="1328322" y="86367"/>
                </a:lnTo>
                <a:lnTo>
                  <a:pt x="1350416" y="86367"/>
                </a:lnTo>
                <a:lnTo>
                  <a:pt x="1373180" y="85029"/>
                </a:lnTo>
                <a:lnTo>
                  <a:pt x="1395942" y="82350"/>
                </a:lnTo>
                <a:lnTo>
                  <a:pt x="1418706" y="79003"/>
                </a:lnTo>
                <a:lnTo>
                  <a:pt x="1441471" y="76324"/>
                </a:lnTo>
                <a:lnTo>
                  <a:pt x="1464234" y="74315"/>
                </a:lnTo>
                <a:lnTo>
                  <a:pt x="1485659" y="74985"/>
                </a:lnTo>
                <a:lnTo>
                  <a:pt x="1506414" y="77664"/>
                </a:lnTo>
                <a:lnTo>
                  <a:pt x="1526499" y="83689"/>
                </a:lnTo>
                <a:lnTo>
                  <a:pt x="1543237" y="92393"/>
                </a:lnTo>
                <a:lnTo>
                  <a:pt x="1559305" y="103775"/>
                </a:lnTo>
                <a:lnTo>
                  <a:pt x="1573365" y="117165"/>
                </a:lnTo>
                <a:lnTo>
                  <a:pt x="1587426" y="132563"/>
                </a:lnTo>
                <a:lnTo>
                  <a:pt x="1600146" y="148632"/>
                </a:lnTo>
                <a:lnTo>
                  <a:pt x="1612866" y="165370"/>
                </a:lnTo>
                <a:lnTo>
                  <a:pt x="1625587" y="182108"/>
                </a:lnTo>
                <a:lnTo>
                  <a:pt x="1638308" y="198177"/>
                </a:lnTo>
                <a:lnTo>
                  <a:pt x="1651699" y="213575"/>
                </a:lnTo>
                <a:lnTo>
                  <a:pt x="1667097" y="226966"/>
                </a:lnTo>
                <a:lnTo>
                  <a:pt x="1681826" y="239018"/>
                </a:lnTo>
                <a:lnTo>
                  <a:pt x="1698565" y="248390"/>
                </a:lnTo>
                <a:lnTo>
                  <a:pt x="1716642" y="256425"/>
                </a:lnTo>
                <a:lnTo>
                  <a:pt x="1736058" y="263119"/>
                </a:lnTo>
                <a:lnTo>
                  <a:pt x="1756144" y="269145"/>
                </a:lnTo>
                <a:lnTo>
                  <a:pt x="1776228" y="274501"/>
                </a:lnTo>
                <a:lnTo>
                  <a:pt x="1796984" y="279857"/>
                </a:lnTo>
                <a:lnTo>
                  <a:pt x="1816399" y="285883"/>
                </a:lnTo>
                <a:lnTo>
                  <a:pt x="1835816" y="292578"/>
                </a:lnTo>
                <a:lnTo>
                  <a:pt x="1853892" y="300613"/>
                </a:lnTo>
                <a:lnTo>
                  <a:pt x="1869960" y="310655"/>
                </a:lnTo>
                <a:lnTo>
                  <a:pt x="1884691" y="322706"/>
                </a:lnTo>
                <a:lnTo>
                  <a:pt x="1896741" y="337436"/>
                </a:lnTo>
                <a:lnTo>
                  <a:pt x="1906785" y="353504"/>
                </a:lnTo>
                <a:lnTo>
                  <a:pt x="1914819" y="371581"/>
                </a:lnTo>
                <a:lnTo>
                  <a:pt x="1921514" y="390998"/>
                </a:lnTo>
                <a:lnTo>
                  <a:pt x="1927540" y="410413"/>
                </a:lnTo>
                <a:lnTo>
                  <a:pt x="1932896" y="431169"/>
                </a:lnTo>
                <a:lnTo>
                  <a:pt x="1938252" y="451253"/>
                </a:lnTo>
                <a:lnTo>
                  <a:pt x="1944278" y="471339"/>
                </a:lnTo>
                <a:lnTo>
                  <a:pt x="1950972" y="490756"/>
                </a:lnTo>
                <a:lnTo>
                  <a:pt x="1959007" y="508832"/>
                </a:lnTo>
                <a:lnTo>
                  <a:pt x="1968380" y="525570"/>
                </a:lnTo>
                <a:lnTo>
                  <a:pt x="1980431" y="540300"/>
                </a:lnTo>
                <a:lnTo>
                  <a:pt x="1993822" y="555699"/>
                </a:lnTo>
                <a:lnTo>
                  <a:pt x="2009221" y="569088"/>
                </a:lnTo>
                <a:lnTo>
                  <a:pt x="2025959" y="581810"/>
                </a:lnTo>
                <a:lnTo>
                  <a:pt x="2042697" y="594531"/>
                </a:lnTo>
                <a:lnTo>
                  <a:pt x="2059434" y="607251"/>
                </a:lnTo>
                <a:lnTo>
                  <a:pt x="2075502" y="619972"/>
                </a:lnTo>
                <a:lnTo>
                  <a:pt x="2090901" y="634032"/>
                </a:lnTo>
                <a:lnTo>
                  <a:pt x="2104293" y="648092"/>
                </a:lnTo>
                <a:lnTo>
                  <a:pt x="2115673" y="664160"/>
                </a:lnTo>
                <a:lnTo>
                  <a:pt x="2124377" y="680898"/>
                </a:lnTo>
                <a:lnTo>
                  <a:pt x="2130403" y="700983"/>
                </a:lnTo>
                <a:lnTo>
                  <a:pt x="2133081" y="721738"/>
                </a:lnTo>
                <a:lnTo>
                  <a:pt x="2133751" y="743163"/>
                </a:lnTo>
                <a:lnTo>
                  <a:pt x="2131741" y="765926"/>
                </a:lnTo>
                <a:lnTo>
                  <a:pt x="2129065" y="788690"/>
                </a:lnTo>
                <a:lnTo>
                  <a:pt x="2125717" y="811455"/>
                </a:lnTo>
                <a:lnTo>
                  <a:pt x="2123039" y="834217"/>
                </a:lnTo>
                <a:lnTo>
                  <a:pt x="2121699" y="856981"/>
                </a:lnTo>
                <a:lnTo>
                  <a:pt x="2121699" y="879075"/>
                </a:lnTo>
                <a:lnTo>
                  <a:pt x="2124377" y="899830"/>
                </a:lnTo>
                <a:lnTo>
                  <a:pt x="2129733" y="920585"/>
                </a:lnTo>
                <a:lnTo>
                  <a:pt x="2137767" y="940001"/>
                </a:lnTo>
                <a:lnTo>
                  <a:pt x="2147811" y="960086"/>
                </a:lnTo>
                <a:lnTo>
                  <a:pt x="2159193" y="980172"/>
                </a:lnTo>
                <a:lnTo>
                  <a:pt x="2171243" y="1000258"/>
                </a:lnTo>
                <a:lnTo>
                  <a:pt x="2182625" y="1019674"/>
                </a:lnTo>
                <a:lnTo>
                  <a:pt x="2192669" y="1040429"/>
                </a:lnTo>
                <a:lnTo>
                  <a:pt x="2200702" y="1060514"/>
                </a:lnTo>
                <a:lnTo>
                  <a:pt x="2206059" y="1081269"/>
                </a:lnTo>
                <a:lnTo>
                  <a:pt x="2208067" y="1102693"/>
                </a:lnTo>
                <a:lnTo>
                  <a:pt x="2206059" y="1124117"/>
                </a:lnTo>
                <a:lnTo>
                  <a:pt x="2200702" y="1144872"/>
                </a:lnTo>
                <a:lnTo>
                  <a:pt x="2192669" y="1164959"/>
                </a:lnTo>
                <a:lnTo>
                  <a:pt x="2182625" y="1185713"/>
                </a:lnTo>
                <a:lnTo>
                  <a:pt x="2171243" y="1205130"/>
                </a:lnTo>
                <a:lnTo>
                  <a:pt x="2159193" y="1225216"/>
                </a:lnTo>
                <a:lnTo>
                  <a:pt x="2147811" y="1245301"/>
                </a:lnTo>
                <a:lnTo>
                  <a:pt x="2137767" y="1265386"/>
                </a:lnTo>
                <a:lnTo>
                  <a:pt x="2129733" y="1284802"/>
                </a:lnTo>
                <a:lnTo>
                  <a:pt x="2124377" y="1305558"/>
                </a:lnTo>
                <a:lnTo>
                  <a:pt x="2121699" y="1326312"/>
                </a:lnTo>
                <a:lnTo>
                  <a:pt x="2121699" y="1348406"/>
                </a:lnTo>
                <a:lnTo>
                  <a:pt x="2123039" y="1371169"/>
                </a:lnTo>
                <a:lnTo>
                  <a:pt x="2125717" y="1393933"/>
                </a:lnTo>
                <a:lnTo>
                  <a:pt x="2129065" y="1416697"/>
                </a:lnTo>
                <a:lnTo>
                  <a:pt x="2131741" y="1439461"/>
                </a:lnTo>
                <a:lnTo>
                  <a:pt x="2133751" y="1462224"/>
                </a:lnTo>
                <a:lnTo>
                  <a:pt x="2133081" y="1483649"/>
                </a:lnTo>
                <a:lnTo>
                  <a:pt x="2130403" y="1504404"/>
                </a:lnTo>
                <a:lnTo>
                  <a:pt x="2124377" y="1524489"/>
                </a:lnTo>
                <a:lnTo>
                  <a:pt x="2115673" y="1541227"/>
                </a:lnTo>
                <a:lnTo>
                  <a:pt x="2104293" y="1557295"/>
                </a:lnTo>
                <a:lnTo>
                  <a:pt x="2090901" y="1571355"/>
                </a:lnTo>
                <a:lnTo>
                  <a:pt x="2075502" y="1585414"/>
                </a:lnTo>
                <a:lnTo>
                  <a:pt x="2059434" y="1598135"/>
                </a:lnTo>
                <a:lnTo>
                  <a:pt x="2042697" y="1610856"/>
                </a:lnTo>
                <a:lnTo>
                  <a:pt x="2025959" y="1623577"/>
                </a:lnTo>
                <a:lnTo>
                  <a:pt x="2009221" y="1636298"/>
                </a:lnTo>
                <a:lnTo>
                  <a:pt x="1993822" y="1649688"/>
                </a:lnTo>
                <a:lnTo>
                  <a:pt x="1980431" y="1665087"/>
                </a:lnTo>
                <a:lnTo>
                  <a:pt x="1968380" y="1679817"/>
                </a:lnTo>
                <a:lnTo>
                  <a:pt x="1959007" y="1696554"/>
                </a:lnTo>
                <a:lnTo>
                  <a:pt x="1950972" y="1714631"/>
                </a:lnTo>
                <a:lnTo>
                  <a:pt x="1944278" y="1734047"/>
                </a:lnTo>
                <a:lnTo>
                  <a:pt x="1938252" y="1754133"/>
                </a:lnTo>
                <a:lnTo>
                  <a:pt x="1932896" y="1774219"/>
                </a:lnTo>
                <a:lnTo>
                  <a:pt x="1927540" y="1794974"/>
                </a:lnTo>
                <a:lnTo>
                  <a:pt x="1921514" y="1814390"/>
                </a:lnTo>
                <a:lnTo>
                  <a:pt x="1914819" y="1833805"/>
                </a:lnTo>
                <a:lnTo>
                  <a:pt x="1906785" y="1851883"/>
                </a:lnTo>
                <a:lnTo>
                  <a:pt x="1896741" y="1867952"/>
                </a:lnTo>
                <a:lnTo>
                  <a:pt x="1884691" y="1882680"/>
                </a:lnTo>
                <a:lnTo>
                  <a:pt x="1869960" y="1894732"/>
                </a:lnTo>
                <a:lnTo>
                  <a:pt x="1853892" y="1904774"/>
                </a:lnTo>
                <a:lnTo>
                  <a:pt x="1835816" y="1912808"/>
                </a:lnTo>
                <a:lnTo>
                  <a:pt x="1816399" y="1919504"/>
                </a:lnTo>
                <a:lnTo>
                  <a:pt x="1796984" y="1925529"/>
                </a:lnTo>
                <a:lnTo>
                  <a:pt x="1776228" y="1930886"/>
                </a:lnTo>
                <a:lnTo>
                  <a:pt x="1756144" y="1936242"/>
                </a:lnTo>
                <a:lnTo>
                  <a:pt x="1736058" y="1942267"/>
                </a:lnTo>
                <a:lnTo>
                  <a:pt x="1716642" y="1948962"/>
                </a:lnTo>
                <a:lnTo>
                  <a:pt x="1698565" y="1956997"/>
                </a:lnTo>
                <a:lnTo>
                  <a:pt x="1681826" y="1966370"/>
                </a:lnTo>
                <a:lnTo>
                  <a:pt x="1667097" y="1978420"/>
                </a:lnTo>
                <a:lnTo>
                  <a:pt x="1651699" y="1991811"/>
                </a:lnTo>
                <a:lnTo>
                  <a:pt x="1638308" y="2007210"/>
                </a:lnTo>
                <a:lnTo>
                  <a:pt x="1625587" y="2023278"/>
                </a:lnTo>
                <a:lnTo>
                  <a:pt x="1612866" y="2040016"/>
                </a:lnTo>
                <a:lnTo>
                  <a:pt x="1600146" y="2056754"/>
                </a:lnTo>
                <a:lnTo>
                  <a:pt x="1587426" y="2072823"/>
                </a:lnTo>
                <a:lnTo>
                  <a:pt x="1573365" y="2088222"/>
                </a:lnTo>
                <a:lnTo>
                  <a:pt x="1559305" y="2101612"/>
                </a:lnTo>
                <a:lnTo>
                  <a:pt x="1543237" y="2112994"/>
                </a:lnTo>
                <a:lnTo>
                  <a:pt x="1526499" y="2121698"/>
                </a:lnTo>
                <a:lnTo>
                  <a:pt x="1506414" y="2127723"/>
                </a:lnTo>
                <a:lnTo>
                  <a:pt x="1485659" y="2130402"/>
                </a:lnTo>
                <a:lnTo>
                  <a:pt x="1464234" y="2131071"/>
                </a:lnTo>
                <a:lnTo>
                  <a:pt x="1441471" y="2129062"/>
                </a:lnTo>
                <a:lnTo>
                  <a:pt x="1418706" y="2126385"/>
                </a:lnTo>
                <a:lnTo>
                  <a:pt x="1395942" y="2123036"/>
                </a:lnTo>
                <a:lnTo>
                  <a:pt x="1373180" y="2120359"/>
                </a:lnTo>
                <a:lnTo>
                  <a:pt x="1350416" y="2119020"/>
                </a:lnTo>
                <a:lnTo>
                  <a:pt x="1328322" y="2119020"/>
                </a:lnTo>
                <a:lnTo>
                  <a:pt x="1307567" y="2121698"/>
                </a:lnTo>
                <a:lnTo>
                  <a:pt x="1286811" y="2127054"/>
                </a:lnTo>
                <a:lnTo>
                  <a:pt x="1266726" y="2135088"/>
                </a:lnTo>
                <a:lnTo>
                  <a:pt x="1246641" y="2145800"/>
                </a:lnTo>
                <a:lnTo>
                  <a:pt x="1226555" y="2156513"/>
                </a:lnTo>
                <a:lnTo>
                  <a:pt x="1206470" y="2168563"/>
                </a:lnTo>
                <a:lnTo>
                  <a:pt x="1187053" y="2179945"/>
                </a:lnTo>
                <a:lnTo>
                  <a:pt x="1166298" y="2189988"/>
                </a:lnTo>
                <a:lnTo>
                  <a:pt x="1146213" y="2198023"/>
                </a:lnTo>
                <a:lnTo>
                  <a:pt x="1125458" y="2203379"/>
                </a:lnTo>
                <a:lnTo>
                  <a:pt x="1104034" y="2205387"/>
                </a:lnTo>
                <a:lnTo>
                  <a:pt x="1082609" y="2203379"/>
                </a:lnTo>
                <a:lnTo>
                  <a:pt x="1061855" y="2198023"/>
                </a:lnTo>
                <a:lnTo>
                  <a:pt x="1041769" y="2189988"/>
                </a:lnTo>
                <a:lnTo>
                  <a:pt x="1021014" y="2179945"/>
                </a:lnTo>
                <a:lnTo>
                  <a:pt x="1001598" y="2168563"/>
                </a:lnTo>
                <a:lnTo>
                  <a:pt x="981512" y="2156513"/>
                </a:lnTo>
                <a:lnTo>
                  <a:pt x="961427" y="2145800"/>
                </a:lnTo>
                <a:lnTo>
                  <a:pt x="941342" y="2135088"/>
                </a:lnTo>
                <a:lnTo>
                  <a:pt x="921925" y="2127054"/>
                </a:lnTo>
                <a:lnTo>
                  <a:pt x="900501" y="2121698"/>
                </a:lnTo>
                <a:lnTo>
                  <a:pt x="879747" y="2119020"/>
                </a:lnTo>
                <a:lnTo>
                  <a:pt x="857651" y="2119020"/>
                </a:lnTo>
                <a:lnTo>
                  <a:pt x="834888" y="2120359"/>
                </a:lnTo>
                <a:lnTo>
                  <a:pt x="812125" y="2123036"/>
                </a:lnTo>
                <a:lnTo>
                  <a:pt x="789361" y="2126385"/>
                </a:lnTo>
                <a:lnTo>
                  <a:pt x="766598" y="2129062"/>
                </a:lnTo>
                <a:lnTo>
                  <a:pt x="743834" y="2131071"/>
                </a:lnTo>
                <a:lnTo>
                  <a:pt x="722410" y="2130402"/>
                </a:lnTo>
                <a:lnTo>
                  <a:pt x="701655" y="2127723"/>
                </a:lnTo>
                <a:lnTo>
                  <a:pt x="681569" y="2121698"/>
                </a:lnTo>
                <a:lnTo>
                  <a:pt x="664831" y="2112994"/>
                </a:lnTo>
                <a:lnTo>
                  <a:pt x="648763" y="2101612"/>
                </a:lnTo>
                <a:lnTo>
                  <a:pt x="634703" y="2088222"/>
                </a:lnTo>
                <a:lnTo>
                  <a:pt x="620642" y="2072823"/>
                </a:lnTo>
                <a:lnTo>
                  <a:pt x="607922" y="2056754"/>
                </a:lnTo>
                <a:lnTo>
                  <a:pt x="595201" y="2040016"/>
                </a:lnTo>
                <a:lnTo>
                  <a:pt x="582481" y="2023278"/>
                </a:lnTo>
                <a:lnTo>
                  <a:pt x="569760" y="2007210"/>
                </a:lnTo>
                <a:lnTo>
                  <a:pt x="556368" y="1991811"/>
                </a:lnTo>
                <a:lnTo>
                  <a:pt x="540970" y="1978420"/>
                </a:lnTo>
                <a:lnTo>
                  <a:pt x="526241" y="1966370"/>
                </a:lnTo>
                <a:lnTo>
                  <a:pt x="509504" y="1956997"/>
                </a:lnTo>
                <a:lnTo>
                  <a:pt x="491426" y="1948962"/>
                </a:lnTo>
                <a:lnTo>
                  <a:pt x="472011" y="1942267"/>
                </a:lnTo>
                <a:lnTo>
                  <a:pt x="451925" y="1936242"/>
                </a:lnTo>
                <a:lnTo>
                  <a:pt x="431839" y="1930886"/>
                </a:lnTo>
                <a:lnTo>
                  <a:pt x="411084" y="1925529"/>
                </a:lnTo>
                <a:lnTo>
                  <a:pt x="391668" y="1919504"/>
                </a:lnTo>
                <a:lnTo>
                  <a:pt x="372252" y="1912808"/>
                </a:lnTo>
                <a:lnTo>
                  <a:pt x="354176" y="1904774"/>
                </a:lnTo>
                <a:lnTo>
                  <a:pt x="338107" y="1894732"/>
                </a:lnTo>
                <a:lnTo>
                  <a:pt x="323377" y="1882680"/>
                </a:lnTo>
                <a:lnTo>
                  <a:pt x="311327" y="1867952"/>
                </a:lnTo>
                <a:lnTo>
                  <a:pt x="301283" y="1851883"/>
                </a:lnTo>
                <a:lnTo>
                  <a:pt x="293250" y="1833805"/>
                </a:lnTo>
                <a:lnTo>
                  <a:pt x="286555" y="1814390"/>
                </a:lnTo>
                <a:lnTo>
                  <a:pt x="280529" y="1794974"/>
                </a:lnTo>
                <a:lnTo>
                  <a:pt x="275173" y="1774219"/>
                </a:lnTo>
                <a:lnTo>
                  <a:pt x="269817" y="1754133"/>
                </a:lnTo>
                <a:lnTo>
                  <a:pt x="263791" y="1734047"/>
                </a:lnTo>
                <a:lnTo>
                  <a:pt x="257096" y="1714631"/>
                </a:lnTo>
                <a:lnTo>
                  <a:pt x="249062" y="1696554"/>
                </a:lnTo>
                <a:lnTo>
                  <a:pt x="239688" y="1679817"/>
                </a:lnTo>
                <a:lnTo>
                  <a:pt x="227636" y="1665087"/>
                </a:lnTo>
                <a:lnTo>
                  <a:pt x="214246" y="1649688"/>
                </a:lnTo>
                <a:lnTo>
                  <a:pt x="198848" y="1636298"/>
                </a:lnTo>
                <a:lnTo>
                  <a:pt x="182778" y="1623577"/>
                </a:lnTo>
                <a:lnTo>
                  <a:pt x="165371" y="1610856"/>
                </a:lnTo>
                <a:lnTo>
                  <a:pt x="148634" y="1598135"/>
                </a:lnTo>
                <a:lnTo>
                  <a:pt x="132565" y="1585414"/>
                </a:lnTo>
                <a:lnTo>
                  <a:pt x="117167" y="1571355"/>
                </a:lnTo>
                <a:lnTo>
                  <a:pt x="103776" y="1557295"/>
                </a:lnTo>
                <a:lnTo>
                  <a:pt x="92394" y="1541227"/>
                </a:lnTo>
                <a:lnTo>
                  <a:pt x="83691" y="1524489"/>
                </a:lnTo>
                <a:lnTo>
                  <a:pt x="77665" y="1504404"/>
                </a:lnTo>
                <a:lnTo>
                  <a:pt x="74987" y="1483649"/>
                </a:lnTo>
                <a:lnTo>
                  <a:pt x="74317" y="1462224"/>
                </a:lnTo>
                <a:lnTo>
                  <a:pt x="76327" y="1439461"/>
                </a:lnTo>
                <a:lnTo>
                  <a:pt x="79004" y="1416697"/>
                </a:lnTo>
                <a:lnTo>
                  <a:pt x="82352" y="1393933"/>
                </a:lnTo>
                <a:lnTo>
                  <a:pt x="85030" y="1371169"/>
                </a:lnTo>
                <a:lnTo>
                  <a:pt x="86368" y="1348406"/>
                </a:lnTo>
                <a:lnTo>
                  <a:pt x="86368" y="1326312"/>
                </a:lnTo>
                <a:lnTo>
                  <a:pt x="83691" y="1305558"/>
                </a:lnTo>
                <a:lnTo>
                  <a:pt x="78334" y="1284802"/>
                </a:lnTo>
                <a:lnTo>
                  <a:pt x="70301" y="1265386"/>
                </a:lnTo>
                <a:lnTo>
                  <a:pt x="59588" y="1245301"/>
                </a:lnTo>
                <a:lnTo>
                  <a:pt x="48876" y="1225216"/>
                </a:lnTo>
                <a:lnTo>
                  <a:pt x="36825" y="1205130"/>
                </a:lnTo>
                <a:lnTo>
                  <a:pt x="25442" y="1185713"/>
                </a:lnTo>
                <a:lnTo>
                  <a:pt x="15399" y="1164959"/>
                </a:lnTo>
                <a:lnTo>
                  <a:pt x="7365" y="1144872"/>
                </a:lnTo>
                <a:lnTo>
                  <a:pt x="2009" y="1124117"/>
                </a:lnTo>
                <a:lnTo>
                  <a:pt x="0" y="1102693"/>
                </a:lnTo>
                <a:lnTo>
                  <a:pt x="2009" y="1081269"/>
                </a:lnTo>
                <a:lnTo>
                  <a:pt x="7365" y="1060514"/>
                </a:lnTo>
                <a:lnTo>
                  <a:pt x="15399" y="1040429"/>
                </a:lnTo>
                <a:lnTo>
                  <a:pt x="25442" y="1019674"/>
                </a:lnTo>
                <a:lnTo>
                  <a:pt x="36825" y="1000258"/>
                </a:lnTo>
                <a:lnTo>
                  <a:pt x="48876" y="980172"/>
                </a:lnTo>
                <a:lnTo>
                  <a:pt x="59588" y="960086"/>
                </a:lnTo>
                <a:lnTo>
                  <a:pt x="70301" y="940001"/>
                </a:lnTo>
                <a:lnTo>
                  <a:pt x="78334" y="920585"/>
                </a:lnTo>
                <a:lnTo>
                  <a:pt x="83691" y="899830"/>
                </a:lnTo>
                <a:lnTo>
                  <a:pt x="86368" y="879075"/>
                </a:lnTo>
                <a:lnTo>
                  <a:pt x="86368" y="856981"/>
                </a:lnTo>
                <a:lnTo>
                  <a:pt x="85030" y="834217"/>
                </a:lnTo>
                <a:lnTo>
                  <a:pt x="82352" y="811455"/>
                </a:lnTo>
                <a:lnTo>
                  <a:pt x="79004" y="788690"/>
                </a:lnTo>
                <a:lnTo>
                  <a:pt x="76327" y="765926"/>
                </a:lnTo>
                <a:lnTo>
                  <a:pt x="74317" y="743163"/>
                </a:lnTo>
                <a:lnTo>
                  <a:pt x="74987" y="721738"/>
                </a:lnTo>
                <a:lnTo>
                  <a:pt x="77665" y="700983"/>
                </a:lnTo>
                <a:lnTo>
                  <a:pt x="83691" y="680898"/>
                </a:lnTo>
                <a:lnTo>
                  <a:pt x="92394" y="664160"/>
                </a:lnTo>
                <a:lnTo>
                  <a:pt x="103776" y="648092"/>
                </a:lnTo>
                <a:lnTo>
                  <a:pt x="117167" y="634032"/>
                </a:lnTo>
                <a:lnTo>
                  <a:pt x="132565" y="619972"/>
                </a:lnTo>
                <a:lnTo>
                  <a:pt x="148634" y="607251"/>
                </a:lnTo>
                <a:lnTo>
                  <a:pt x="165371" y="594531"/>
                </a:lnTo>
                <a:lnTo>
                  <a:pt x="182778" y="581810"/>
                </a:lnTo>
                <a:lnTo>
                  <a:pt x="198848" y="569088"/>
                </a:lnTo>
                <a:lnTo>
                  <a:pt x="214246" y="555699"/>
                </a:lnTo>
                <a:lnTo>
                  <a:pt x="227636" y="540300"/>
                </a:lnTo>
                <a:lnTo>
                  <a:pt x="239688" y="525570"/>
                </a:lnTo>
                <a:lnTo>
                  <a:pt x="249062" y="508832"/>
                </a:lnTo>
                <a:lnTo>
                  <a:pt x="257096" y="490756"/>
                </a:lnTo>
                <a:lnTo>
                  <a:pt x="263791" y="471339"/>
                </a:lnTo>
                <a:lnTo>
                  <a:pt x="269817" y="451253"/>
                </a:lnTo>
                <a:lnTo>
                  <a:pt x="275173" y="431169"/>
                </a:lnTo>
                <a:lnTo>
                  <a:pt x="280529" y="410413"/>
                </a:lnTo>
                <a:lnTo>
                  <a:pt x="286555" y="390998"/>
                </a:lnTo>
                <a:lnTo>
                  <a:pt x="293250" y="371581"/>
                </a:lnTo>
                <a:lnTo>
                  <a:pt x="301283" y="353504"/>
                </a:lnTo>
                <a:lnTo>
                  <a:pt x="311327" y="337436"/>
                </a:lnTo>
                <a:lnTo>
                  <a:pt x="323377" y="322706"/>
                </a:lnTo>
                <a:lnTo>
                  <a:pt x="338107" y="310655"/>
                </a:lnTo>
                <a:lnTo>
                  <a:pt x="354176" y="300613"/>
                </a:lnTo>
                <a:lnTo>
                  <a:pt x="372252" y="292578"/>
                </a:lnTo>
                <a:lnTo>
                  <a:pt x="391668" y="285883"/>
                </a:lnTo>
                <a:lnTo>
                  <a:pt x="411084" y="279857"/>
                </a:lnTo>
                <a:lnTo>
                  <a:pt x="431839" y="274501"/>
                </a:lnTo>
                <a:lnTo>
                  <a:pt x="451925" y="269145"/>
                </a:lnTo>
                <a:lnTo>
                  <a:pt x="472011" y="263119"/>
                </a:lnTo>
                <a:lnTo>
                  <a:pt x="491426" y="256425"/>
                </a:lnTo>
                <a:lnTo>
                  <a:pt x="509504" y="248390"/>
                </a:lnTo>
                <a:lnTo>
                  <a:pt x="526241" y="239018"/>
                </a:lnTo>
                <a:lnTo>
                  <a:pt x="540970" y="226966"/>
                </a:lnTo>
                <a:lnTo>
                  <a:pt x="556368" y="213575"/>
                </a:lnTo>
                <a:lnTo>
                  <a:pt x="569760" y="198177"/>
                </a:lnTo>
                <a:lnTo>
                  <a:pt x="582481" y="182108"/>
                </a:lnTo>
                <a:lnTo>
                  <a:pt x="595201" y="165370"/>
                </a:lnTo>
                <a:lnTo>
                  <a:pt x="607922" y="148632"/>
                </a:lnTo>
                <a:lnTo>
                  <a:pt x="620642" y="132563"/>
                </a:lnTo>
                <a:lnTo>
                  <a:pt x="634703" y="117165"/>
                </a:lnTo>
                <a:lnTo>
                  <a:pt x="648763" y="103775"/>
                </a:lnTo>
                <a:lnTo>
                  <a:pt x="664831" y="92393"/>
                </a:lnTo>
                <a:lnTo>
                  <a:pt x="681569" y="83689"/>
                </a:lnTo>
                <a:lnTo>
                  <a:pt x="701655" y="77664"/>
                </a:lnTo>
                <a:lnTo>
                  <a:pt x="722410" y="74985"/>
                </a:lnTo>
                <a:lnTo>
                  <a:pt x="743834" y="74315"/>
                </a:lnTo>
                <a:lnTo>
                  <a:pt x="766598" y="76324"/>
                </a:lnTo>
                <a:lnTo>
                  <a:pt x="789361" y="79003"/>
                </a:lnTo>
                <a:lnTo>
                  <a:pt x="812125" y="82350"/>
                </a:lnTo>
                <a:lnTo>
                  <a:pt x="834888" y="85029"/>
                </a:lnTo>
                <a:lnTo>
                  <a:pt x="857651" y="86367"/>
                </a:lnTo>
                <a:lnTo>
                  <a:pt x="879747" y="86367"/>
                </a:lnTo>
                <a:lnTo>
                  <a:pt x="900501" y="83689"/>
                </a:lnTo>
                <a:lnTo>
                  <a:pt x="921925" y="78332"/>
                </a:lnTo>
                <a:lnTo>
                  <a:pt x="941342" y="70298"/>
                </a:lnTo>
                <a:lnTo>
                  <a:pt x="961427" y="59586"/>
                </a:lnTo>
                <a:lnTo>
                  <a:pt x="981512" y="48875"/>
                </a:lnTo>
                <a:lnTo>
                  <a:pt x="1001598" y="36823"/>
                </a:lnTo>
                <a:lnTo>
                  <a:pt x="1021014" y="25441"/>
                </a:lnTo>
                <a:lnTo>
                  <a:pt x="1041769" y="15399"/>
                </a:lnTo>
                <a:lnTo>
                  <a:pt x="1061855" y="7364"/>
                </a:lnTo>
                <a:lnTo>
                  <a:pt x="1082609" y="2008"/>
                </a:lnTo>
                <a:lnTo>
                  <a:pt x="1104034" y="0"/>
                </a:lnTo>
                <a:close/>
              </a:path>
            </a:pathLst>
          </a:custGeom>
        </p:spPr>
      </p:pic>
      <p:pic>
        <p:nvPicPr>
          <p:cNvPr id="5" name="Picture 4" descr="A picture containing drawing&#10;&#10;Description automatically generated">
            <a:extLst>
              <a:ext uri="{FF2B5EF4-FFF2-40B4-BE49-F238E27FC236}">
                <a16:creationId xmlns:a16="http://schemas.microsoft.com/office/drawing/2014/main" id="{B9246ACE-0EFB-46F9-A090-0041BC7EF7D2}"/>
              </a:ext>
            </a:extLst>
          </p:cNvPr>
          <p:cNvPicPr>
            <a:picLocks noChangeAspect="1"/>
          </p:cNvPicPr>
          <p:nvPr/>
        </p:nvPicPr>
        <p:blipFill rotWithShape="1">
          <a:blip r:embed="rId4">
            <a:extLst>
              <a:ext uri="{28A0092B-C50C-407E-A947-70E740481C1C}">
                <a14:useLocalDpi xmlns:a14="http://schemas.microsoft.com/office/drawing/2010/main" val="0"/>
              </a:ext>
            </a:extLst>
          </a:blip>
          <a:srcRect t="121" r="7" b="7"/>
          <a:stretch/>
        </p:blipFill>
        <p:spPr>
          <a:xfrm>
            <a:off x="5666968" y="2922809"/>
            <a:ext cx="2051255" cy="2048763"/>
          </a:xfrm>
          <a:custGeom>
            <a:avLst/>
            <a:gdLst/>
            <a:ahLst/>
            <a:cxnLst/>
            <a:rect l="l" t="t" r="r" b="b"/>
            <a:pathLst>
              <a:path w="2208067" h="2205387">
                <a:moveTo>
                  <a:pt x="1104034" y="0"/>
                </a:moveTo>
                <a:lnTo>
                  <a:pt x="1125458" y="2008"/>
                </a:lnTo>
                <a:lnTo>
                  <a:pt x="1146213" y="7364"/>
                </a:lnTo>
                <a:lnTo>
                  <a:pt x="1166298" y="15399"/>
                </a:lnTo>
                <a:lnTo>
                  <a:pt x="1187053" y="25441"/>
                </a:lnTo>
                <a:lnTo>
                  <a:pt x="1206470" y="36823"/>
                </a:lnTo>
                <a:lnTo>
                  <a:pt x="1226555" y="48875"/>
                </a:lnTo>
                <a:lnTo>
                  <a:pt x="1246641" y="59586"/>
                </a:lnTo>
                <a:lnTo>
                  <a:pt x="1266726" y="70298"/>
                </a:lnTo>
                <a:lnTo>
                  <a:pt x="1286811" y="78332"/>
                </a:lnTo>
                <a:lnTo>
                  <a:pt x="1307567" y="83689"/>
                </a:lnTo>
                <a:lnTo>
                  <a:pt x="1328322" y="86367"/>
                </a:lnTo>
                <a:lnTo>
                  <a:pt x="1350416" y="86367"/>
                </a:lnTo>
                <a:lnTo>
                  <a:pt x="1373180" y="85029"/>
                </a:lnTo>
                <a:lnTo>
                  <a:pt x="1395942" y="82350"/>
                </a:lnTo>
                <a:lnTo>
                  <a:pt x="1418706" y="79003"/>
                </a:lnTo>
                <a:lnTo>
                  <a:pt x="1441471" y="76324"/>
                </a:lnTo>
                <a:lnTo>
                  <a:pt x="1464234" y="74315"/>
                </a:lnTo>
                <a:lnTo>
                  <a:pt x="1485659" y="74985"/>
                </a:lnTo>
                <a:lnTo>
                  <a:pt x="1506414" y="77664"/>
                </a:lnTo>
                <a:lnTo>
                  <a:pt x="1526499" y="83689"/>
                </a:lnTo>
                <a:lnTo>
                  <a:pt x="1543237" y="92393"/>
                </a:lnTo>
                <a:lnTo>
                  <a:pt x="1559305" y="103775"/>
                </a:lnTo>
                <a:lnTo>
                  <a:pt x="1573365" y="117165"/>
                </a:lnTo>
                <a:lnTo>
                  <a:pt x="1587426" y="132563"/>
                </a:lnTo>
                <a:lnTo>
                  <a:pt x="1600146" y="148632"/>
                </a:lnTo>
                <a:lnTo>
                  <a:pt x="1612866" y="165370"/>
                </a:lnTo>
                <a:lnTo>
                  <a:pt x="1625587" y="182108"/>
                </a:lnTo>
                <a:lnTo>
                  <a:pt x="1638308" y="198177"/>
                </a:lnTo>
                <a:lnTo>
                  <a:pt x="1651699" y="213575"/>
                </a:lnTo>
                <a:lnTo>
                  <a:pt x="1667097" y="226966"/>
                </a:lnTo>
                <a:lnTo>
                  <a:pt x="1681826" y="239018"/>
                </a:lnTo>
                <a:lnTo>
                  <a:pt x="1698565" y="248390"/>
                </a:lnTo>
                <a:lnTo>
                  <a:pt x="1716642" y="256425"/>
                </a:lnTo>
                <a:lnTo>
                  <a:pt x="1736058" y="263119"/>
                </a:lnTo>
                <a:lnTo>
                  <a:pt x="1756144" y="269145"/>
                </a:lnTo>
                <a:lnTo>
                  <a:pt x="1776228" y="274501"/>
                </a:lnTo>
                <a:lnTo>
                  <a:pt x="1796984" y="279857"/>
                </a:lnTo>
                <a:lnTo>
                  <a:pt x="1816399" y="285883"/>
                </a:lnTo>
                <a:lnTo>
                  <a:pt x="1835816" y="292578"/>
                </a:lnTo>
                <a:lnTo>
                  <a:pt x="1853892" y="300613"/>
                </a:lnTo>
                <a:lnTo>
                  <a:pt x="1869960" y="310655"/>
                </a:lnTo>
                <a:lnTo>
                  <a:pt x="1884691" y="322706"/>
                </a:lnTo>
                <a:lnTo>
                  <a:pt x="1896741" y="337436"/>
                </a:lnTo>
                <a:lnTo>
                  <a:pt x="1906785" y="353504"/>
                </a:lnTo>
                <a:lnTo>
                  <a:pt x="1914819" y="371581"/>
                </a:lnTo>
                <a:lnTo>
                  <a:pt x="1921514" y="390998"/>
                </a:lnTo>
                <a:lnTo>
                  <a:pt x="1927540" y="410413"/>
                </a:lnTo>
                <a:lnTo>
                  <a:pt x="1932896" y="431169"/>
                </a:lnTo>
                <a:lnTo>
                  <a:pt x="1938252" y="451253"/>
                </a:lnTo>
                <a:lnTo>
                  <a:pt x="1944278" y="471339"/>
                </a:lnTo>
                <a:lnTo>
                  <a:pt x="1950972" y="490756"/>
                </a:lnTo>
                <a:lnTo>
                  <a:pt x="1959007" y="508832"/>
                </a:lnTo>
                <a:lnTo>
                  <a:pt x="1968380" y="525570"/>
                </a:lnTo>
                <a:lnTo>
                  <a:pt x="1980431" y="540300"/>
                </a:lnTo>
                <a:lnTo>
                  <a:pt x="1993822" y="555699"/>
                </a:lnTo>
                <a:lnTo>
                  <a:pt x="2009221" y="569088"/>
                </a:lnTo>
                <a:lnTo>
                  <a:pt x="2025959" y="581810"/>
                </a:lnTo>
                <a:lnTo>
                  <a:pt x="2042697" y="594531"/>
                </a:lnTo>
                <a:lnTo>
                  <a:pt x="2059434" y="607251"/>
                </a:lnTo>
                <a:lnTo>
                  <a:pt x="2075502" y="619972"/>
                </a:lnTo>
                <a:lnTo>
                  <a:pt x="2090901" y="634032"/>
                </a:lnTo>
                <a:lnTo>
                  <a:pt x="2104293" y="648092"/>
                </a:lnTo>
                <a:lnTo>
                  <a:pt x="2115673" y="664160"/>
                </a:lnTo>
                <a:lnTo>
                  <a:pt x="2124377" y="680898"/>
                </a:lnTo>
                <a:lnTo>
                  <a:pt x="2130403" y="700983"/>
                </a:lnTo>
                <a:lnTo>
                  <a:pt x="2133081" y="721738"/>
                </a:lnTo>
                <a:lnTo>
                  <a:pt x="2133751" y="743163"/>
                </a:lnTo>
                <a:lnTo>
                  <a:pt x="2131741" y="765926"/>
                </a:lnTo>
                <a:lnTo>
                  <a:pt x="2129065" y="788690"/>
                </a:lnTo>
                <a:lnTo>
                  <a:pt x="2125717" y="811455"/>
                </a:lnTo>
                <a:lnTo>
                  <a:pt x="2123039" y="834217"/>
                </a:lnTo>
                <a:lnTo>
                  <a:pt x="2121699" y="856981"/>
                </a:lnTo>
                <a:lnTo>
                  <a:pt x="2121699" y="879075"/>
                </a:lnTo>
                <a:lnTo>
                  <a:pt x="2124377" y="899830"/>
                </a:lnTo>
                <a:lnTo>
                  <a:pt x="2129733" y="920585"/>
                </a:lnTo>
                <a:lnTo>
                  <a:pt x="2137767" y="940001"/>
                </a:lnTo>
                <a:lnTo>
                  <a:pt x="2147811" y="960086"/>
                </a:lnTo>
                <a:lnTo>
                  <a:pt x="2159193" y="980172"/>
                </a:lnTo>
                <a:lnTo>
                  <a:pt x="2171243" y="1000258"/>
                </a:lnTo>
                <a:lnTo>
                  <a:pt x="2182625" y="1019674"/>
                </a:lnTo>
                <a:lnTo>
                  <a:pt x="2192669" y="1040429"/>
                </a:lnTo>
                <a:lnTo>
                  <a:pt x="2200702" y="1060514"/>
                </a:lnTo>
                <a:lnTo>
                  <a:pt x="2206059" y="1081269"/>
                </a:lnTo>
                <a:lnTo>
                  <a:pt x="2208067" y="1102693"/>
                </a:lnTo>
                <a:lnTo>
                  <a:pt x="2206059" y="1124117"/>
                </a:lnTo>
                <a:lnTo>
                  <a:pt x="2200702" y="1144872"/>
                </a:lnTo>
                <a:lnTo>
                  <a:pt x="2192669" y="1164959"/>
                </a:lnTo>
                <a:lnTo>
                  <a:pt x="2182625" y="1185713"/>
                </a:lnTo>
                <a:lnTo>
                  <a:pt x="2171243" y="1205130"/>
                </a:lnTo>
                <a:lnTo>
                  <a:pt x="2159193" y="1225216"/>
                </a:lnTo>
                <a:lnTo>
                  <a:pt x="2147811" y="1245301"/>
                </a:lnTo>
                <a:lnTo>
                  <a:pt x="2137767" y="1265386"/>
                </a:lnTo>
                <a:lnTo>
                  <a:pt x="2129733" y="1284802"/>
                </a:lnTo>
                <a:lnTo>
                  <a:pt x="2124377" y="1305558"/>
                </a:lnTo>
                <a:lnTo>
                  <a:pt x="2121699" y="1326312"/>
                </a:lnTo>
                <a:lnTo>
                  <a:pt x="2121699" y="1348406"/>
                </a:lnTo>
                <a:lnTo>
                  <a:pt x="2123039" y="1371169"/>
                </a:lnTo>
                <a:lnTo>
                  <a:pt x="2125717" y="1393933"/>
                </a:lnTo>
                <a:lnTo>
                  <a:pt x="2129065" y="1416697"/>
                </a:lnTo>
                <a:lnTo>
                  <a:pt x="2131741" y="1439461"/>
                </a:lnTo>
                <a:lnTo>
                  <a:pt x="2133751" y="1462224"/>
                </a:lnTo>
                <a:lnTo>
                  <a:pt x="2133081" y="1483649"/>
                </a:lnTo>
                <a:lnTo>
                  <a:pt x="2130403" y="1504404"/>
                </a:lnTo>
                <a:lnTo>
                  <a:pt x="2124377" y="1524489"/>
                </a:lnTo>
                <a:lnTo>
                  <a:pt x="2115673" y="1541227"/>
                </a:lnTo>
                <a:lnTo>
                  <a:pt x="2104293" y="1557295"/>
                </a:lnTo>
                <a:lnTo>
                  <a:pt x="2090901" y="1571355"/>
                </a:lnTo>
                <a:lnTo>
                  <a:pt x="2075502" y="1585414"/>
                </a:lnTo>
                <a:lnTo>
                  <a:pt x="2059434" y="1598135"/>
                </a:lnTo>
                <a:lnTo>
                  <a:pt x="2042697" y="1610856"/>
                </a:lnTo>
                <a:lnTo>
                  <a:pt x="2025959" y="1623577"/>
                </a:lnTo>
                <a:lnTo>
                  <a:pt x="2009221" y="1636298"/>
                </a:lnTo>
                <a:lnTo>
                  <a:pt x="1993822" y="1649688"/>
                </a:lnTo>
                <a:lnTo>
                  <a:pt x="1980431" y="1665087"/>
                </a:lnTo>
                <a:lnTo>
                  <a:pt x="1968380" y="1679817"/>
                </a:lnTo>
                <a:lnTo>
                  <a:pt x="1959007" y="1696554"/>
                </a:lnTo>
                <a:lnTo>
                  <a:pt x="1950972" y="1714631"/>
                </a:lnTo>
                <a:lnTo>
                  <a:pt x="1944278" y="1734047"/>
                </a:lnTo>
                <a:lnTo>
                  <a:pt x="1938252" y="1754133"/>
                </a:lnTo>
                <a:lnTo>
                  <a:pt x="1932896" y="1774219"/>
                </a:lnTo>
                <a:lnTo>
                  <a:pt x="1927540" y="1794974"/>
                </a:lnTo>
                <a:lnTo>
                  <a:pt x="1921514" y="1814390"/>
                </a:lnTo>
                <a:lnTo>
                  <a:pt x="1914819" y="1833805"/>
                </a:lnTo>
                <a:lnTo>
                  <a:pt x="1906785" y="1851883"/>
                </a:lnTo>
                <a:lnTo>
                  <a:pt x="1896741" y="1867952"/>
                </a:lnTo>
                <a:lnTo>
                  <a:pt x="1884691" y="1882680"/>
                </a:lnTo>
                <a:lnTo>
                  <a:pt x="1869960" y="1894732"/>
                </a:lnTo>
                <a:lnTo>
                  <a:pt x="1853892" y="1904774"/>
                </a:lnTo>
                <a:lnTo>
                  <a:pt x="1835816" y="1912808"/>
                </a:lnTo>
                <a:lnTo>
                  <a:pt x="1816399" y="1919504"/>
                </a:lnTo>
                <a:lnTo>
                  <a:pt x="1796984" y="1925529"/>
                </a:lnTo>
                <a:lnTo>
                  <a:pt x="1776228" y="1930886"/>
                </a:lnTo>
                <a:lnTo>
                  <a:pt x="1756144" y="1936242"/>
                </a:lnTo>
                <a:lnTo>
                  <a:pt x="1736058" y="1942267"/>
                </a:lnTo>
                <a:lnTo>
                  <a:pt x="1716642" y="1948962"/>
                </a:lnTo>
                <a:lnTo>
                  <a:pt x="1698565" y="1956997"/>
                </a:lnTo>
                <a:lnTo>
                  <a:pt x="1681826" y="1966370"/>
                </a:lnTo>
                <a:lnTo>
                  <a:pt x="1667097" y="1978420"/>
                </a:lnTo>
                <a:lnTo>
                  <a:pt x="1651699" y="1991811"/>
                </a:lnTo>
                <a:lnTo>
                  <a:pt x="1638308" y="2007210"/>
                </a:lnTo>
                <a:lnTo>
                  <a:pt x="1625587" y="2023278"/>
                </a:lnTo>
                <a:lnTo>
                  <a:pt x="1612866" y="2040016"/>
                </a:lnTo>
                <a:lnTo>
                  <a:pt x="1600146" y="2056754"/>
                </a:lnTo>
                <a:lnTo>
                  <a:pt x="1587426" y="2072823"/>
                </a:lnTo>
                <a:lnTo>
                  <a:pt x="1573365" y="2088222"/>
                </a:lnTo>
                <a:lnTo>
                  <a:pt x="1559305" y="2101612"/>
                </a:lnTo>
                <a:lnTo>
                  <a:pt x="1543237" y="2112994"/>
                </a:lnTo>
                <a:lnTo>
                  <a:pt x="1526499" y="2121698"/>
                </a:lnTo>
                <a:lnTo>
                  <a:pt x="1506414" y="2127723"/>
                </a:lnTo>
                <a:lnTo>
                  <a:pt x="1485659" y="2130402"/>
                </a:lnTo>
                <a:lnTo>
                  <a:pt x="1464234" y="2131071"/>
                </a:lnTo>
                <a:lnTo>
                  <a:pt x="1441471" y="2129062"/>
                </a:lnTo>
                <a:lnTo>
                  <a:pt x="1418706" y="2126385"/>
                </a:lnTo>
                <a:lnTo>
                  <a:pt x="1395942" y="2123036"/>
                </a:lnTo>
                <a:lnTo>
                  <a:pt x="1373180" y="2120359"/>
                </a:lnTo>
                <a:lnTo>
                  <a:pt x="1350416" y="2119020"/>
                </a:lnTo>
                <a:lnTo>
                  <a:pt x="1328322" y="2119020"/>
                </a:lnTo>
                <a:lnTo>
                  <a:pt x="1307567" y="2121698"/>
                </a:lnTo>
                <a:lnTo>
                  <a:pt x="1286811" y="2127054"/>
                </a:lnTo>
                <a:lnTo>
                  <a:pt x="1266726" y="2135088"/>
                </a:lnTo>
                <a:lnTo>
                  <a:pt x="1246641" y="2145800"/>
                </a:lnTo>
                <a:lnTo>
                  <a:pt x="1226555" y="2156513"/>
                </a:lnTo>
                <a:lnTo>
                  <a:pt x="1206470" y="2168563"/>
                </a:lnTo>
                <a:lnTo>
                  <a:pt x="1187053" y="2179945"/>
                </a:lnTo>
                <a:lnTo>
                  <a:pt x="1166298" y="2189988"/>
                </a:lnTo>
                <a:lnTo>
                  <a:pt x="1146213" y="2198023"/>
                </a:lnTo>
                <a:lnTo>
                  <a:pt x="1125458" y="2203379"/>
                </a:lnTo>
                <a:lnTo>
                  <a:pt x="1104034" y="2205387"/>
                </a:lnTo>
                <a:lnTo>
                  <a:pt x="1082609" y="2203379"/>
                </a:lnTo>
                <a:lnTo>
                  <a:pt x="1061855" y="2198023"/>
                </a:lnTo>
                <a:lnTo>
                  <a:pt x="1041769" y="2189988"/>
                </a:lnTo>
                <a:lnTo>
                  <a:pt x="1021014" y="2179945"/>
                </a:lnTo>
                <a:lnTo>
                  <a:pt x="1001598" y="2168563"/>
                </a:lnTo>
                <a:lnTo>
                  <a:pt x="981512" y="2156513"/>
                </a:lnTo>
                <a:lnTo>
                  <a:pt x="961427" y="2145800"/>
                </a:lnTo>
                <a:lnTo>
                  <a:pt x="941342" y="2135088"/>
                </a:lnTo>
                <a:lnTo>
                  <a:pt x="921925" y="2127054"/>
                </a:lnTo>
                <a:lnTo>
                  <a:pt x="900501" y="2121698"/>
                </a:lnTo>
                <a:lnTo>
                  <a:pt x="879747" y="2119020"/>
                </a:lnTo>
                <a:lnTo>
                  <a:pt x="857651" y="2119020"/>
                </a:lnTo>
                <a:lnTo>
                  <a:pt x="834888" y="2120359"/>
                </a:lnTo>
                <a:lnTo>
                  <a:pt x="812125" y="2123036"/>
                </a:lnTo>
                <a:lnTo>
                  <a:pt x="789361" y="2126385"/>
                </a:lnTo>
                <a:lnTo>
                  <a:pt x="766598" y="2129062"/>
                </a:lnTo>
                <a:lnTo>
                  <a:pt x="743834" y="2131071"/>
                </a:lnTo>
                <a:lnTo>
                  <a:pt x="722410" y="2130402"/>
                </a:lnTo>
                <a:lnTo>
                  <a:pt x="701655" y="2127723"/>
                </a:lnTo>
                <a:lnTo>
                  <a:pt x="681569" y="2121698"/>
                </a:lnTo>
                <a:lnTo>
                  <a:pt x="664831" y="2112994"/>
                </a:lnTo>
                <a:lnTo>
                  <a:pt x="648763" y="2101612"/>
                </a:lnTo>
                <a:lnTo>
                  <a:pt x="634703" y="2088222"/>
                </a:lnTo>
                <a:lnTo>
                  <a:pt x="620642" y="2072823"/>
                </a:lnTo>
                <a:lnTo>
                  <a:pt x="607922" y="2056754"/>
                </a:lnTo>
                <a:lnTo>
                  <a:pt x="595201" y="2040016"/>
                </a:lnTo>
                <a:lnTo>
                  <a:pt x="582481" y="2023278"/>
                </a:lnTo>
                <a:lnTo>
                  <a:pt x="569760" y="2007210"/>
                </a:lnTo>
                <a:lnTo>
                  <a:pt x="556368" y="1991811"/>
                </a:lnTo>
                <a:lnTo>
                  <a:pt x="540970" y="1978420"/>
                </a:lnTo>
                <a:lnTo>
                  <a:pt x="526241" y="1966370"/>
                </a:lnTo>
                <a:lnTo>
                  <a:pt x="509504" y="1956997"/>
                </a:lnTo>
                <a:lnTo>
                  <a:pt x="491426" y="1948962"/>
                </a:lnTo>
                <a:lnTo>
                  <a:pt x="472011" y="1942267"/>
                </a:lnTo>
                <a:lnTo>
                  <a:pt x="451925" y="1936242"/>
                </a:lnTo>
                <a:lnTo>
                  <a:pt x="431839" y="1930886"/>
                </a:lnTo>
                <a:lnTo>
                  <a:pt x="411084" y="1925529"/>
                </a:lnTo>
                <a:lnTo>
                  <a:pt x="391668" y="1919504"/>
                </a:lnTo>
                <a:lnTo>
                  <a:pt x="372252" y="1912808"/>
                </a:lnTo>
                <a:lnTo>
                  <a:pt x="354176" y="1904774"/>
                </a:lnTo>
                <a:lnTo>
                  <a:pt x="338107" y="1894732"/>
                </a:lnTo>
                <a:lnTo>
                  <a:pt x="323377" y="1882680"/>
                </a:lnTo>
                <a:lnTo>
                  <a:pt x="311327" y="1867952"/>
                </a:lnTo>
                <a:lnTo>
                  <a:pt x="301283" y="1851883"/>
                </a:lnTo>
                <a:lnTo>
                  <a:pt x="293250" y="1833805"/>
                </a:lnTo>
                <a:lnTo>
                  <a:pt x="286555" y="1814390"/>
                </a:lnTo>
                <a:lnTo>
                  <a:pt x="280529" y="1794974"/>
                </a:lnTo>
                <a:lnTo>
                  <a:pt x="275173" y="1774219"/>
                </a:lnTo>
                <a:lnTo>
                  <a:pt x="269817" y="1754133"/>
                </a:lnTo>
                <a:lnTo>
                  <a:pt x="263791" y="1734047"/>
                </a:lnTo>
                <a:lnTo>
                  <a:pt x="257096" y="1714631"/>
                </a:lnTo>
                <a:lnTo>
                  <a:pt x="249062" y="1696554"/>
                </a:lnTo>
                <a:lnTo>
                  <a:pt x="239688" y="1679817"/>
                </a:lnTo>
                <a:lnTo>
                  <a:pt x="227636" y="1665087"/>
                </a:lnTo>
                <a:lnTo>
                  <a:pt x="214246" y="1649688"/>
                </a:lnTo>
                <a:lnTo>
                  <a:pt x="198848" y="1636298"/>
                </a:lnTo>
                <a:lnTo>
                  <a:pt x="182778" y="1623577"/>
                </a:lnTo>
                <a:lnTo>
                  <a:pt x="165371" y="1610856"/>
                </a:lnTo>
                <a:lnTo>
                  <a:pt x="148634" y="1598135"/>
                </a:lnTo>
                <a:lnTo>
                  <a:pt x="132565" y="1585414"/>
                </a:lnTo>
                <a:lnTo>
                  <a:pt x="117167" y="1571355"/>
                </a:lnTo>
                <a:lnTo>
                  <a:pt x="103776" y="1557295"/>
                </a:lnTo>
                <a:lnTo>
                  <a:pt x="92394" y="1541227"/>
                </a:lnTo>
                <a:lnTo>
                  <a:pt x="83691" y="1524489"/>
                </a:lnTo>
                <a:lnTo>
                  <a:pt x="77665" y="1504404"/>
                </a:lnTo>
                <a:lnTo>
                  <a:pt x="74987" y="1483649"/>
                </a:lnTo>
                <a:lnTo>
                  <a:pt x="74317" y="1462224"/>
                </a:lnTo>
                <a:lnTo>
                  <a:pt x="76327" y="1439461"/>
                </a:lnTo>
                <a:lnTo>
                  <a:pt x="79004" y="1416697"/>
                </a:lnTo>
                <a:lnTo>
                  <a:pt x="82352" y="1393933"/>
                </a:lnTo>
                <a:lnTo>
                  <a:pt x="85030" y="1371169"/>
                </a:lnTo>
                <a:lnTo>
                  <a:pt x="86368" y="1348406"/>
                </a:lnTo>
                <a:lnTo>
                  <a:pt x="86368" y="1326312"/>
                </a:lnTo>
                <a:lnTo>
                  <a:pt x="83691" y="1305558"/>
                </a:lnTo>
                <a:lnTo>
                  <a:pt x="78334" y="1284802"/>
                </a:lnTo>
                <a:lnTo>
                  <a:pt x="70301" y="1265386"/>
                </a:lnTo>
                <a:lnTo>
                  <a:pt x="59588" y="1245301"/>
                </a:lnTo>
                <a:lnTo>
                  <a:pt x="48876" y="1225216"/>
                </a:lnTo>
                <a:lnTo>
                  <a:pt x="36825" y="1205130"/>
                </a:lnTo>
                <a:lnTo>
                  <a:pt x="25442" y="1185713"/>
                </a:lnTo>
                <a:lnTo>
                  <a:pt x="15399" y="1164959"/>
                </a:lnTo>
                <a:lnTo>
                  <a:pt x="7365" y="1144872"/>
                </a:lnTo>
                <a:lnTo>
                  <a:pt x="2009" y="1124117"/>
                </a:lnTo>
                <a:lnTo>
                  <a:pt x="0" y="1102693"/>
                </a:lnTo>
                <a:lnTo>
                  <a:pt x="2009" y="1081269"/>
                </a:lnTo>
                <a:lnTo>
                  <a:pt x="7365" y="1060514"/>
                </a:lnTo>
                <a:lnTo>
                  <a:pt x="15399" y="1040429"/>
                </a:lnTo>
                <a:lnTo>
                  <a:pt x="25442" y="1019674"/>
                </a:lnTo>
                <a:lnTo>
                  <a:pt x="36825" y="1000258"/>
                </a:lnTo>
                <a:lnTo>
                  <a:pt x="48876" y="980172"/>
                </a:lnTo>
                <a:lnTo>
                  <a:pt x="59588" y="960086"/>
                </a:lnTo>
                <a:lnTo>
                  <a:pt x="70301" y="940001"/>
                </a:lnTo>
                <a:lnTo>
                  <a:pt x="78334" y="920585"/>
                </a:lnTo>
                <a:lnTo>
                  <a:pt x="83691" y="899830"/>
                </a:lnTo>
                <a:lnTo>
                  <a:pt x="86368" y="879075"/>
                </a:lnTo>
                <a:lnTo>
                  <a:pt x="86368" y="856981"/>
                </a:lnTo>
                <a:lnTo>
                  <a:pt x="85030" y="834217"/>
                </a:lnTo>
                <a:lnTo>
                  <a:pt x="82352" y="811455"/>
                </a:lnTo>
                <a:lnTo>
                  <a:pt x="79004" y="788690"/>
                </a:lnTo>
                <a:lnTo>
                  <a:pt x="76327" y="765926"/>
                </a:lnTo>
                <a:lnTo>
                  <a:pt x="74317" y="743163"/>
                </a:lnTo>
                <a:lnTo>
                  <a:pt x="74987" y="721738"/>
                </a:lnTo>
                <a:lnTo>
                  <a:pt x="77665" y="700983"/>
                </a:lnTo>
                <a:lnTo>
                  <a:pt x="83691" y="680898"/>
                </a:lnTo>
                <a:lnTo>
                  <a:pt x="92394" y="664160"/>
                </a:lnTo>
                <a:lnTo>
                  <a:pt x="103776" y="648092"/>
                </a:lnTo>
                <a:lnTo>
                  <a:pt x="117167" y="634032"/>
                </a:lnTo>
                <a:lnTo>
                  <a:pt x="132565" y="619972"/>
                </a:lnTo>
                <a:lnTo>
                  <a:pt x="148634" y="607251"/>
                </a:lnTo>
                <a:lnTo>
                  <a:pt x="165371" y="594531"/>
                </a:lnTo>
                <a:lnTo>
                  <a:pt x="182778" y="581810"/>
                </a:lnTo>
                <a:lnTo>
                  <a:pt x="198848" y="569088"/>
                </a:lnTo>
                <a:lnTo>
                  <a:pt x="214246" y="555699"/>
                </a:lnTo>
                <a:lnTo>
                  <a:pt x="227636" y="540300"/>
                </a:lnTo>
                <a:lnTo>
                  <a:pt x="239688" y="525570"/>
                </a:lnTo>
                <a:lnTo>
                  <a:pt x="249062" y="508832"/>
                </a:lnTo>
                <a:lnTo>
                  <a:pt x="257096" y="490756"/>
                </a:lnTo>
                <a:lnTo>
                  <a:pt x="263791" y="471339"/>
                </a:lnTo>
                <a:lnTo>
                  <a:pt x="269817" y="451253"/>
                </a:lnTo>
                <a:lnTo>
                  <a:pt x="275173" y="431169"/>
                </a:lnTo>
                <a:lnTo>
                  <a:pt x="280529" y="410413"/>
                </a:lnTo>
                <a:lnTo>
                  <a:pt x="286555" y="390998"/>
                </a:lnTo>
                <a:lnTo>
                  <a:pt x="293250" y="371581"/>
                </a:lnTo>
                <a:lnTo>
                  <a:pt x="301283" y="353504"/>
                </a:lnTo>
                <a:lnTo>
                  <a:pt x="311327" y="337436"/>
                </a:lnTo>
                <a:lnTo>
                  <a:pt x="323377" y="322706"/>
                </a:lnTo>
                <a:lnTo>
                  <a:pt x="338107" y="310655"/>
                </a:lnTo>
                <a:lnTo>
                  <a:pt x="354176" y="300613"/>
                </a:lnTo>
                <a:lnTo>
                  <a:pt x="372252" y="292578"/>
                </a:lnTo>
                <a:lnTo>
                  <a:pt x="391668" y="285883"/>
                </a:lnTo>
                <a:lnTo>
                  <a:pt x="411084" y="279857"/>
                </a:lnTo>
                <a:lnTo>
                  <a:pt x="431839" y="274501"/>
                </a:lnTo>
                <a:lnTo>
                  <a:pt x="451925" y="269145"/>
                </a:lnTo>
                <a:lnTo>
                  <a:pt x="472011" y="263119"/>
                </a:lnTo>
                <a:lnTo>
                  <a:pt x="491426" y="256425"/>
                </a:lnTo>
                <a:lnTo>
                  <a:pt x="509504" y="248390"/>
                </a:lnTo>
                <a:lnTo>
                  <a:pt x="526241" y="239018"/>
                </a:lnTo>
                <a:lnTo>
                  <a:pt x="540970" y="226966"/>
                </a:lnTo>
                <a:lnTo>
                  <a:pt x="556368" y="213575"/>
                </a:lnTo>
                <a:lnTo>
                  <a:pt x="569760" y="198177"/>
                </a:lnTo>
                <a:lnTo>
                  <a:pt x="582481" y="182108"/>
                </a:lnTo>
                <a:lnTo>
                  <a:pt x="595201" y="165370"/>
                </a:lnTo>
                <a:lnTo>
                  <a:pt x="607922" y="148632"/>
                </a:lnTo>
                <a:lnTo>
                  <a:pt x="620642" y="132563"/>
                </a:lnTo>
                <a:lnTo>
                  <a:pt x="634703" y="117165"/>
                </a:lnTo>
                <a:lnTo>
                  <a:pt x="648763" y="103775"/>
                </a:lnTo>
                <a:lnTo>
                  <a:pt x="664831" y="92393"/>
                </a:lnTo>
                <a:lnTo>
                  <a:pt x="681569" y="83689"/>
                </a:lnTo>
                <a:lnTo>
                  <a:pt x="701655" y="77664"/>
                </a:lnTo>
                <a:lnTo>
                  <a:pt x="722410" y="74985"/>
                </a:lnTo>
                <a:lnTo>
                  <a:pt x="743834" y="74315"/>
                </a:lnTo>
                <a:lnTo>
                  <a:pt x="766598" y="76324"/>
                </a:lnTo>
                <a:lnTo>
                  <a:pt x="789361" y="79003"/>
                </a:lnTo>
                <a:lnTo>
                  <a:pt x="812125" y="82350"/>
                </a:lnTo>
                <a:lnTo>
                  <a:pt x="834888" y="85029"/>
                </a:lnTo>
                <a:lnTo>
                  <a:pt x="857651" y="86367"/>
                </a:lnTo>
                <a:lnTo>
                  <a:pt x="879747" y="86367"/>
                </a:lnTo>
                <a:lnTo>
                  <a:pt x="900501" y="83689"/>
                </a:lnTo>
                <a:lnTo>
                  <a:pt x="921925" y="78332"/>
                </a:lnTo>
                <a:lnTo>
                  <a:pt x="941342" y="70298"/>
                </a:lnTo>
                <a:lnTo>
                  <a:pt x="961427" y="59586"/>
                </a:lnTo>
                <a:lnTo>
                  <a:pt x="981512" y="48875"/>
                </a:lnTo>
                <a:lnTo>
                  <a:pt x="1001598" y="36823"/>
                </a:lnTo>
                <a:lnTo>
                  <a:pt x="1021014" y="25441"/>
                </a:lnTo>
                <a:lnTo>
                  <a:pt x="1041769" y="15399"/>
                </a:lnTo>
                <a:lnTo>
                  <a:pt x="1061855" y="7364"/>
                </a:lnTo>
                <a:lnTo>
                  <a:pt x="1082609" y="2008"/>
                </a:lnTo>
                <a:lnTo>
                  <a:pt x="1104034" y="0"/>
                </a:lnTo>
                <a:close/>
              </a:path>
            </a:pathLst>
          </a:custGeom>
        </p:spPr>
      </p:pic>
      <p:pic>
        <p:nvPicPr>
          <p:cNvPr id="13" name="Picture 12" descr="A picture containing drawing&#10;&#10;Description automatically generated">
            <a:extLst>
              <a:ext uri="{FF2B5EF4-FFF2-40B4-BE49-F238E27FC236}">
                <a16:creationId xmlns:a16="http://schemas.microsoft.com/office/drawing/2014/main" id="{45D52D1E-25EE-4084-8C6B-E9DE77F0F9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473" y="2922809"/>
            <a:ext cx="2051255" cy="1119099"/>
          </a:xfrm>
          <a:prstGeom prst="rect">
            <a:avLst/>
          </a:prstGeom>
        </p:spPr>
      </p:pic>
    </p:spTree>
    <p:extLst>
      <p:ext uri="{BB962C8B-B14F-4D97-AF65-F5344CB8AC3E}">
        <p14:creationId xmlns:p14="http://schemas.microsoft.com/office/powerpoint/2010/main" val="403359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663AA-EBB5-4E73-A044-136A31C1D645}"/>
              </a:ext>
            </a:extLst>
          </p:cNvPr>
          <p:cNvSpPr>
            <a:spLocks noGrp="1"/>
          </p:cNvSpPr>
          <p:nvPr>
            <p:ph type="title"/>
          </p:nvPr>
        </p:nvSpPr>
        <p:spPr>
          <a:xfrm>
            <a:off x="411996" y="-103704"/>
            <a:ext cx="7886700" cy="994172"/>
          </a:xfrm>
        </p:spPr>
        <p:txBody>
          <a:bodyPr/>
          <a:lstStyle/>
          <a:p>
            <a:r>
              <a:rPr lang="en-US" dirty="0">
                <a:solidFill>
                  <a:schemeClr val="bg1"/>
                </a:solidFill>
              </a:rPr>
              <a:t>Centralized Version Controlling Systems</a:t>
            </a:r>
          </a:p>
        </p:txBody>
      </p:sp>
      <p:sp>
        <p:nvSpPr>
          <p:cNvPr id="3" name="Content Placeholder 2">
            <a:extLst>
              <a:ext uri="{FF2B5EF4-FFF2-40B4-BE49-F238E27FC236}">
                <a16:creationId xmlns:a16="http://schemas.microsoft.com/office/drawing/2014/main" id="{FC5CC17A-2D88-4317-B875-A7B2564708D1}"/>
              </a:ext>
            </a:extLst>
          </p:cNvPr>
          <p:cNvSpPr>
            <a:spLocks noGrp="1"/>
          </p:cNvSpPr>
          <p:nvPr>
            <p:ph idx="1"/>
          </p:nvPr>
        </p:nvSpPr>
        <p:spPr/>
        <p:txBody>
          <a:bodyPr/>
          <a:lstStyle/>
          <a:p>
            <a:pPr marL="0" indent="0">
              <a:buNone/>
            </a:pPr>
            <a:r>
              <a:rPr lang="en-US" dirty="0"/>
              <a:t> </a:t>
            </a:r>
          </a:p>
        </p:txBody>
      </p:sp>
      <p:pic>
        <p:nvPicPr>
          <p:cNvPr id="5" name="Picture 4">
            <a:extLst>
              <a:ext uri="{FF2B5EF4-FFF2-40B4-BE49-F238E27FC236}">
                <a16:creationId xmlns:a16="http://schemas.microsoft.com/office/drawing/2014/main" id="{C66299B7-96C2-46B2-A773-60B90A036CD4}"/>
              </a:ext>
            </a:extLst>
          </p:cNvPr>
          <p:cNvPicPr>
            <a:picLocks noChangeAspect="1"/>
          </p:cNvPicPr>
          <p:nvPr/>
        </p:nvPicPr>
        <p:blipFill>
          <a:blip r:embed="rId2"/>
          <a:stretch>
            <a:fillRect/>
          </a:stretch>
        </p:blipFill>
        <p:spPr>
          <a:xfrm>
            <a:off x="1198545" y="1146198"/>
            <a:ext cx="6313601" cy="2695193"/>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8B15E3F1-D68D-4CAD-B08F-0827C2697A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7191" y="3669087"/>
            <a:ext cx="1489812" cy="1302109"/>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0F55A489-5795-4C83-8F62-940408AB65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6357" y="4027279"/>
            <a:ext cx="1205184" cy="1116221"/>
          </a:xfrm>
          <a:prstGeom prst="rect">
            <a:avLst/>
          </a:prstGeom>
        </p:spPr>
      </p:pic>
    </p:spTree>
    <p:extLst>
      <p:ext uri="{BB962C8B-B14F-4D97-AF65-F5344CB8AC3E}">
        <p14:creationId xmlns:p14="http://schemas.microsoft.com/office/powerpoint/2010/main" val="1719771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663AA-EBB5-4E73-A044-136A31C1D645}"/>
              </a:ext>
            </a:extLst>
          </p:cNvPr>
          <p:cNvSpPr>
            <a:spLocks noGrp="1"/>
          </p:cNvSpPr>
          <p:nvPr>
            <p:ph type="title"/>
          </p:nvPr>
        </p:nvSpPr>
        <p:spPr>
          <a:xfrm>
            <a:off x="270431" y="-116410"/>
            <a:ext cx="7886700" cy="994172"/>
          </a:xfrm>
        </p:spPr>
        <p:txBody>
          <a:bodyPr/>
          <a:lstStyle/>
          <a:p>
            <a:r>
              <a:rPr lang="en-US" dirty="0">
                <a:solidFill>
                  <a:schemeClr val="bg1"/>
                </a:solidFill>
              </a:rPr>
              <a:t>Local Version Controlling Systems</a:t>
            </a:r>
          </a:p>
        </p:txBody>
      </p:sp>
      <p:sp>
        <p:nvSpPr>
          <p:cNvPr id="3" name="Content Placeholder 2">
            <a:extLst>
              <a:ext uri="{FF2B5EF4-FFF2-40B4-BE49-F238E27FC236}">
                <a16:creationId xmlns:a16="http://schemas.microsoft.com/office/drawing/2014/main" id="{FC5CC17A-2D88-4317-B875-A7B2564708D1}"/>
              </a:ext>
            </a:extLst>
          </p:cNvPr>
          <p:cNvSpPr>
            <a:spLocks noGrp="1"/>
          </p:cNvSpPr>
          <p:nvPr>
            <p:ph idx="1"/>
          </p:nvPr>
        </p:nvSpPr>
        <p:spPr/>
        <p:txBody>
          <a:bodyPr/>
          <a:lstStyle/>
          <a:p>
            <a:pPr marL="0" indent="0">
              <a:buNone/>
            </a:pPr>
            <a:r>
              <a:rPr lang="en-US" dirty="0"/>
              <a:t> </a:t>
            </a:r>
          </a:p>
        </p:txBody>
      </p:sp>
      <p:pic>
        <p:nvPicPr>
          <p:cNvPr id="6" name="Picture 5">
            <a:extLst>
              <a:ext uri="{FF2B5EF4-FFF2-40B4-BE49-F238E27FC236}">
                <a16:creationId xmlns:a16="http://schemas.microsoft.com/office/drawing/2014/main" id="{AA7B3957-628A-4908-95C9-58B312A68C0A}"/>
              </a:ext>
            </a:extLst>
          </p:cNvPr>
          <p:cNvPicPr>
            <a:picLocks noChangeAspect="1"/>
          </p:cNvPicPr>
          <p:nvPr/>
        </p:nvPicPr>
        <p:blipFill>
          <a:blip r:embed="rId2"/>
          <a:stretch>
            <a:fillRect/>
          </a:stretch>
        </p:blipFill>
        <p:spPr>
          <a:xfrm>
            <a:off x="1744428" y="877762"/>
            <a:ext cx="4005923" cy="3407143"/>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C12DE027-99E9-47C0-8B39-31F5FD14B6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3275" y="3989070"/>
            <a:ext cx="1154430" cy="1154430"/>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EACCBE2A-AF41-4343-8005-FC5D794243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4225" y="3737613"/>
            <a:ext cx="1609761" cy="1327071"/>
          </a:xfrm>
          <a:prstGeom prst="rect">
            <a:avLst/>
          </a:prstGeom>
        </p:spPr>
      </p:pic>
    </p:spTree>
    <p:extLst>
      <p:ext uri="{BB962C8B-B14F-4D97-AF65-F5344CB8AC3E}">
        <p14:creationId xmlns:p14="http://schemas.microsoft.com/office/powerpoint/2010/main" val="1446209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663AA-EBB5-4E73-A044-136A31C1D645}"/>
              </a:ext>
            </a:extLst>
          </p:cNvPr>
          <p:cNvSpPr>
            <a:spLocks noGrp="1"/>
          </p:cNvSpPr>
          <p:nvPr>
            <p:ph type="title"/>
          </p:nvPr>
        </p:nvSpPr>
        <p:spPr>
          <a:xfrm>
            <a:off x="270431" y="-116410"/>
            <a:ext cx="7886700" cy="974852"/>
          </a:xfrm>
        </p:spPr>
        <p:txBody>
          <a:bodyPr/>
          <a:lstStyle/>
          <a:p>
            <a:r>
              <a:rPr lang="en-US" dirty="0">
                <a:solidFill>
                  <a:schemeClr val="bg1"/>
                </a:solidFill>
              </a:rPr>
              <a:t>Contributor vs Collaborator </a:t>
            </a:r>
          </a:p>
        </p:txBody>
      </p:sp>
      <p:pic>
        <p:nvPicPr>
          <p:cNvPr id="8" name="Picture 7" descr="A picture containing drawing&#10;&#10;Description automatically generated">
            <a:extLst>
              <a:ext uri="{FF2B5EF4-FFF2-40B4-BE49-F238E27FC236}">
                <a16:creationId xmlns:a16="http://schemas.microsoft.com/office/drawing/2014/main" id="{C12DE027-99E9-47C0-8B39-31F5FD14B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0627" y="2668402"/>
            <a:ext cx="1920656" cy="1920656"/>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EACCBE2A-AF41-4343-8005-FC5D794243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7176" y="2791671"/>
            <a:ext cx="2002941" cy="1651205"/>
          </a:xfrm>
          <a:prstGeom prst="rect">
            <a:avLst/>
          </a:prstGeom>
        </p:spPr>
      </p:pic>
      <p:sp>
        <p:nvSpPr>
          <p:cNvPr id="12" name="Rectangle 11">
            <a:extLst>
              <a:ext uri="{FF2B5EF4-FFF2-40B4-BE49-F238E27FC236}">
                <a16:creationId xmlns:a16="http://schemas.microsoft.com/office/drawing/2014/main" id="{6A78E89C-2A9B-46D3-9BBF-5C06BB3C5815}"/>
              </a:ext>
            </a:extLst>
          </p:cNvPr>
          <p:cNvSpPr/>
          <p:nvPr/>
        </p:nvSpPr>
        <p:spPr>
          <a:xfrm>
            <a:off x="402021" y="1024758"/>
            <a:ext cx="8371489" cy="1477328"/>
          </a:xfrm>
          <a:prstGeom prst="rect">
            <a:avLst/>
          </a:prstGeom>
        </p:spPr>
        <p:txBody>
          <a:bodyPr wrap="square">
            <a:spAutoFit/>
          </a:bodyPr>
          <a:lstStyle/>
          <a:p>
            <a:pPr algn="just"/>
            <a:r>
              <a:rPr lang="en-US" b="1" dirty="0">
                <a:latin typeface="arial" panose="020B0604020202020204" pitchFamily="34" charset="0"/>
              </a:rPr>
              <a:t>Contributor</a:t>
            </a:r>
            <a:r>
              <a:rPr lang="en-US" dirty="0">
                <a:latin typeface="arial" panose="020B0604020202020204" pitchFamily="34" charset="0"/>
              </a:rPr>
              <a:t>: A </a:t>
            </a:r>
            <a:r>
              <a:rPr lang="en-US" b="1" dirty="0">
                <a:latin typeface="arial" panose="020B0604020202020204" pitchFamily="34" charset="0"/>
              </a:rPr>
              <a:t>contributor</a:t>
            </a:r>
            <a:r>
              <a:rPr lang="en-US" dirty="0">
                <a:latin typeface="arial" panose="020B0604020202020204" pitchFamily="34" charset="0"/>
              </a:rPr>
              <a:t> is someone from the outside not on the core development team of the project that wants to contribute some changes to a project.</a:t>
            </a:r>
          </a:p>
          <a:p>
            <a:pPr algn="just"/>
            <a:r>
              <a:rPr lang="en-US" dirty="0">
                <a:latin typeface="arial" panose="020B0604020202020204" pitchFamily="34" charset="0"/>
              </a:rPr>
              <a:t> </a:t>
            </a:r>
            <a:r>
              <a:rPr lang="en-US" b="1" dirty="0">
                <a:latin typeface="arial" panose="020B0604020202020204" pitchFamily="34" charset="0"/>
              </a:rPr>
              <a:t>Collaborator</a:t>
            </a:r>
            <a:r>
              <a:rPr lang="en-US" dirty="0">
                <a:latin typeface="arial" panose="020B0604020202020204" pitchFamily="34" charset="0"/>
              </a:rPr>
              <a:t>: A </a:t>
            </a:r>
            <a:r>
              <a:rPr lang="en-US" b="1" dirty="0">
                <a:latin typeface="arial" panose="020B0604020202020204" pitchFamily="34" charset="0"/>
              </a:rPr>
              <a:t>collaborator</a:t>
            </a:r>
            <a:r>
              <a:rPr lang="en-US" dirty="0">
                <a:latin typeface="arial" panose="020B0604020202020204" pitchFamily="34" charset="0"/>
              </a:rPr>
              <a:t> is someone on the core development team of the project </a:t>
            </a:r>
            <a:r>
              <a:rPr lang="en-US" b="1" dirty="0">
                <a:latin typeface="arial" panose="020B0604020202020204" pitchFamily="34" charset="0"/>
              </a:rPr>
              <a:t>and</a:t>
            </a:r>
            <a:r>
              <a:rPr lang="en-US" dirty="0">
                <a:latin typeface="arial" panose="020B0604020202020204" pitchFamily="34" charset="0"/>
              </a:rPr>
              <a:t> has commit access to the main repository of the project.</a:t>
            </a:r>
            <a:endParaRPr lang="en-IN" dirty="0"/>
          </a:p>
        </p:txBody>
      </p:sp>
    </p:spTree>
    <p:extLst>
      <p:ext uri="{BB962C8B-B14F-4D97-AF65-F5344CB8AC3E}">
        <p14:creationId xmlns:p14="http://schemas.microsoft.com/office/powerpoint/2010/main" val="4153876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Sp">
  <a:themeElements>
    <a:clrScheme name="MSP">
      <a:dk1>
        <a:srgbClr val="0078D7"/>
      </a:dk1>
      <a:lt1>
        <a:srgbClr val="FFFFFF"/>
      </a:lt1>
      <a:dk2>
        <a:srgbClr val="0078D7"/>
      </a:dk2>
      <a:lt2>
        <a:srgbClr val="FFFFFF"/>
      </a:lt2>
      <a:accent1>
        <a:srgbClr val="00BCF2"/>
      </a:accent1>
      <a:accent2>
        <a:srgbClr val="A2CC38"/>
      </a:accent2>
      <a:accent3>
        <a:srgbClr val="505050"/>
      </a:accent3>
      <a:accent4>
        <a:srgbClr val="E6E6E6"/>
      </a:accent4>
      <a:accent5>
        <a:srgbClr val="000000"/>
      </a:accent5>
      <a:accent6>
        <a:srgbClr val="00BCF2"/>
      </a:accent6>
      <a:hlink>
        <a:srgbClr val="A2CC38"/>
      </a:hlink>
      <a:folHlink>
        <a:srgbClr val="50505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1" id="{FBEE654E-AA81-1B40-B4BC-D546265E03CC}" vid="{672938A6-3772-494B-98F7-38D50B36B5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137F06C4865FD4A8A403F66497FF9A9" ma:contentTypeVersion="8" ma:contentTypeDescription="Create a new document." ma:contentTypeScope="" ma:versionID="1792ac7516b7dbd1685cde4762c4e339">
  <xsd:schema xmlns:xsd="http://www.w3.org/2001/XMLSchema" xmlns:xs="http://www.w3.org/2001/XMLSchema" xmlns:p="http://schemas.microsoft.com/office/2006/metadata/properties" xmlns:ns2="78bc6fde-72ac-489a-b0a4-ba51770a119a" targetNamespace="http://schemas.microsoft.com/office/2006/metadata/properties" ma:root="true" ma:fieldsID="2400080e9c033793c5592cc32f6335d2" ns2:_="">
    <xsd:import namespace="78bc6fde-72ac-489a-b0a4-ba51770a119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bc6fde-72ac-489a-b0a4-ba51770a11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681D2DF-F93E-4CC1-8A50-704C6CA0430E}">
  <ds:schemaRefs>
    <ds:schemaRef ds:uri="http://schemas.microsoft.com/sharepoint/v3/contenttype/forms"/>
  </ds:schemaRefs>
</ds:datastoreItem>
</file>

<file path=customXml/itemProps2.xml><?xml version="1.0" encoding="utf-8"?>
<ds:datastoreItem xmlns:ds="http://schemas.openxmlformats.org/officeDocument/2006/customXml" ds:itemID="{74E5000A-F104-4496-A348-839329B7CD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bc6fde-72ac-489a-b0a4-ba51770a11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52303-DD41-4871-8221-5749C8E3EEE6}">
  <ds:schemaRefs>
    <ds:schemaRef ds:uri="http://purl.org/dc/elements/1.1/"/>
    <ds:schemaRef ds:uri="efd76e83-4173-4a26-b431-618a788339a8"/>
    <ds:schemaRef ds:uri="http://purl.org/dc/dcmitype/"/>
    <ds:schemaRef ds:uri="http://schemas.microsoft.com/office/infopath/2007/PartnerControls"/>
    <ds:schemaRef ds:uri="http://purl.org/dc/terms/"/>
    <ds:schemaRef ds:uri="6dfb84fc-c783-47c9-928a-3d458849d261"/>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0419_MSP_ppt template</Template>
  <TotalTime>1549</TotalTime>
  <Words>1379</Words>
  <Application>Microsoft Office PowerPoint</Application>
  <PresentationFormat>On-screen Show (16:9)</PresentationFormat>
  <Paragraphs>209</Paragraphs>
  <Slides>50</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50</vt:i4>
      </vt:variant>
    </vt:vector>
  </HeadingPairs>
  <TitlesOfParts>
    <vt:vector size="60" baseType="lpstr">
      <vt:lpstr>arial</vt:lpstr>
      <vt:lpstr>arial</vt:lpstr>
      <vt:lpstr>Calibri</vt:lpstr>
      <vt:lpstr>Calibri Light</vt:lpstr>
      <vt:lpstr>Segoe UI</vt:lpstr>
      <vt:lpstr>Segoe UI Light</vt:lpstr>
      <vt:lpstr>Symbol</vt:lpstr>
      <vt:lpstr>Times New Roman</vt:lpstr>
      <vt:lpstr>Wingdings</vt:lpstr>
      <vt:lpstr>MSp</vt:lpstr>
      <vt:lpstr>Distributed Networking  &amp; AI-NLP</vt:lpstr>
      <vt:lpstr>Hola, This is Soumyadip</vt:lpstr>
      <vt:lpstr>Today’s Agenda</vt:lpstr>
      <vt:lpstr>What is             ?</vt:lpstr>
      <vt:lpstr>What is Version Control?</vt:lpstr>
      <vt:lpstr>Types Of Version Controlling  Systems</vt:lpstr>
      <vt:lpstr>Centralized Version Controlling Systems</vt:lpstr>
      <vt:lpstr>Local Version Controlling Systems</vt:lpstr>
      <vt:lpstr>Contributor vs Collaborator </vt:lpstr>
      <vt:lpstr>PowerPoint Presentation</vt:lpstr>
      <vt:lpstr>Go to Github.com</vt:lpstr>
      <vt:lpstr>PowerPoint Presentation</vt:lpstr>
      <vt:lpstr>Got the Codes in your account?</vt:lpstr>
      <vt:lpstr>What is distributed networking?</vt:lpstr>
      <vt:lpstr>So you think about Distributed Networking?</vt:lpstr>
      <vt:lpstr>What is Distributed Networking?</vt:lpstr>
      <vt:lpstr>How do mobile phones work?</vt:lpstr>
      <vt:lpstr>Channel assignments</vt:lpstr>
      <vt:lpstr>Wireless Networks</vt:lpstr>
      <vt:lpstr>Cellular Wireless</vt:lpstr>
      <vt:lpstr>Multi­Hop Wireless </vt:lpstr>
      <vt:lpstr>Mobile Ad Hoc Networks </vt:lpstr>
      <vt:lpstr>Why Ad Hoc Networks ?</vt:lpstr>
      <vt:lpstr>Many Applications</vt:lpstr>
      <vt:lpstr>Challenges in Mobile Environments</vt:lpstr>
      <vt:lpstr>Can you relate this with Covid-19 Pandemic?</vt:lpstr>
      <vt:lpstr>AI really Exists ? </vt:lpstr>
      <vt:lpstr>What is Artificial Intelligence ?</vt:lpstr>
      <vt:lpstr>AI ?</vt:lpstr>
      <vt:lpstr>PowerPoint Presentation</vt:lpstr>
      <vt:lpstr>What is NLP</vt:lpstr>
      <vt:lpstr>AI and NLP</vt:lpstr>
      <vt:lpstr>Motivation of Learning NLP?</vt:lpstr>
      <vt:lpstr>Chatbot NLP Architecture</vt:lpstr>
      <vt:lpstr>How to implement NLP?</vt:lpstr>
      <vt:lpstr>With Python </vt:lpstr>
      <vt:lpstr>NLTK Library</vt:lpstr>
      <vt:lpstr>Tokenization</vt:lpstr>
      <vt:lpstr>PowerPoint Presentation</vt:lpstr>
      <vt:lpstr>Stemming</vt:lpstr>
      <vt:lpstr>Lemmatization </vt:lpstr>
      <vt:lpstr>Lets do some Hand On</vt:lpstr>
      <vt:lpstr>Future of NLP</vt:lpstr>
      <vt:lpstr>Can we merge Distributed Networking with AI &amp; NLP?</vt:lpstr>
      <vt:lpstr>Think, Think</vt:lpstr>
      <vt:lpstr>And again Think</vt:lpstr>
      <vt:lpstr>Queries </vt:lpstr>
      <vt:lpstr>Learning Resources</vt:lpstr>
      <vt:lpstr>Thank you for attending today’s session!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Technobuzz- Cloud Computing</dc:title>
  <dc:creator>Ahmad Uzair</dc:creator>
  <cp:lastModifiedBy>Soumyadip Chowdhury</cp:lastModifiedBy>
  <cp:revision>93</cp:revision>
  <dcterms:created xsi:type="dcterms:W3CDTF">2019-03-24T14:34:59Z</dcterms:created>
  <dcterms:modified xsi:type="dcterms:W3CDTF">2020-04-23T05:28:08Z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0x0101003137F06C4865FD4A8A403F66497FF9A9</vt:lpwstr>
  </property>
  <property fmtid="{D5CDD505-2E9C-101B-9397-08002B2CF9AE}" pid="3" name="Order">
    <vt:r8>1200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