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400" b="1" dirty="0" smtClean="0"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음료의 카페인 함유량</a:t>
            </a:r>
            <a:r>
              <a:rPr lang="en-US" altLang="ko-KR" sz="2400" b="1" dirty="0" smtClean="0"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(mg)</a:t>
            </a:r>
            <a:endParaRPr lang="ko-KR" sz="2400" b="1" dirty="0">
              <a:effectLst/>
              <a:latin typeface="궁서" panose="02030600000101010101" pitchFamily="18" charset="-127"/>
              <a:ea typeface="궁서" panose="02030600000101010101" pitchFamily="18" charset="-127"/>
            </a:endParaRPr>
          </a:p>
        </c:rich>
      </c:tx>
      <c:layout/>
      <c:overlay val="0"/>
      <c:spPr>
        <a:solidFill>
          <a:schemeClr val="bg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카페인 함량(mg)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2576-4A8B-A23E-642F878103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콜라</c:v>
                </c:pt>
                <c:pt idx="1">
                  <c:v>홍차</c:v>
                </c:pt>
                <c:pt idx="2">
                  <c:v>녹차</c:v>
                </c:pt>
                <c:pt idx="3">
                  <c:v>아이스티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47</c:v>
                </c:pt>
                <c:pt idx="2">
                  <c:v>40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6-4A8B-A23E-642F878103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92173248"/>
        <c:axId val="199217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온스(oz)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콜라</c:v>
                </c:pt>
                <c:pt idx="1">
                  <c:v>홍차</c:v>
                </c:pt>
                <c:pt idx="2">
                  <c:v>녹차</c:v>
                </c:pt>
                <c:pt idx="3">
                  <c:v>아이스티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</c:v>
                </c:pt>
                <c:pt idx="1">
                  <c:v>8</c:v>
                </c:pt>
                <c:pt idx="2">
                  <c:v>8</c:v>
                </c:pt>
                <c:pt idx="3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76-4A8B-A23E-642F878103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2199040"/>
        <c:axId val="1992198624"/>
      </c:lineChart>
      <c:catAx>
        <c:axId val="199217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92177408"/>
        <c:crosses val="autoZero"/>
        <c:auto val="1"/>
        <c:lblAlgn val="ctr"/>
        <c:lblOffset val="100"/>
        <c:noMultiLvlLbl val="0"/>
      </c:catAx>
      <c:valAx>
        <c:axId val="199217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92173248"/>
        <c:crosses val="autoZero"/>
        <c:crossBetween val="between"/>
        <c:majorUnit val="15"/>
      </c:valAx>
      <c:valAx>
        <c:axId val="199219862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92199040"/>
        <c:crosses val="max"/>
        <c:crossBetween val="between"/>
        <c:majorUnit val="4"/>
      </c:valAx>
      <c:catAx>
        <c:axId val="1992199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92198624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rgbClr val="FFFF00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35AB42-F78B-4EDB-A0FD-9DB0A26515F6}" type="doc">
      <dgm:prSet loTypeId="urn:microsoft.com/office/officeart/2005/8/layout/hList1" loCatId="list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137548D9-BA67-4120-B56E-85FAA6813655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약배전</a:t>
          </a:r>
          <a:endParaRPr lang="en-US" altLang="ko-KR" sz="1800" dirty="0" smtClean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21ED34FB-8DF3-4B94-9D57-AEFD82939914}" type="parTrans" cxnId="{9C59CB2F-301B-4AF1-A918-626116697CAD}">
      <dgm:prSet/>
      <dgm:spPr/>
      <dgm:t>
        <a:bodyPr/>
        <a:lstStyle/>
        <a:p>
          <a:pPr latinLnBrk="1"/>
          <a:endParaRPr lang="ko-KR" altLang="en-US"/>
        </a:p>
      </dgm:t>
    </dgm:pt>
    <dgm:pt modelId="{11B497B3-1164-4BD0-A34E-643B6FEFF153}" type="sibTrans" cxnId="{9C59CB2F-301B-4AF1-A918-626116697CAD}">
      <dgm:prSet/>
      <dgm:spPr/>
      <dgm:t>
        <a:bodyPr/>
        <a:lstStyle/>
        <a:p>
          <a:pPr latinLnBrk="1"/>
          <a:endParaRPr lang="ko-KR" altLang="en-US"/>
        </a:p>
      </dgm:t>
    </dgm:pt>
    <dgm:pt modelId="{253D6FFF-5D57-4AFA-8C78-DB1EDA6583C7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라이트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80968B8E-BD83-4B60-986E-8AFE7E2297AB}" type="parTrans" cxnId="{8BD134AB-0781-4506-AA04-E0340B9D2B1F}">
      <dgm:prSet/>
      <dgm:spPr/>
      <dgm:t>
        <a:bodyPr/>
        <a:lstStyle/>
        <a:p>
          <a:pPr latinLnBrk="1"/>
          <a:endParaRPr lang="ko-KR" altLang="en-US"/>
        </a:p>
      </dgm:t>
    </dgm:pt>
    <dgm:pt modelId="{CE5A2C09-E3AF-4287-AEB8-87D73EEA333E}" type="sibTrans" cxnId="{8BD134AB-0781-4506-AA04-E0340B9D2B1F}">
      <dgm:prSet/>
      <dgm:spPr/>
      <dgm:t>
        <a:bodyPr/>
        <a:lstStyle/>
        <a:p>
          <a:pPr latinLnBrk="1"/>
          <a:endParaRPr lang="ko-KR" altLang="en-US"/>
        </a:p>
      </dgm:t>
    </dgm:pt>
    <dgm:pt modelId="{590969AA-E65D-46DF-93C2-59A3D5D255A4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중배전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55A128C6-1B4B-4DD0-9794-156E9362BFB3}" type="parTrans" cxnId="{A45FC837-ADC0-41EE-914B-2FDE99FDEE13}">
      <dgm:prSet/>
      <dgm:spPr/>
      <dgm:t>
        <a:bodyPr/>
        <a:lstStyle/>
        <a:p>
          <a:pPr latinLnBrk="1"/>
          <a:endParaRPr lang="ko-KR" altLang="en-US"/>
        </a:p>
      </dgm:t>
    </dgm:pt>
    <dgm:pt modelId="{59411BD7-F4FC-4B1A-8B27-24B954E339DB}" type="sibTrans" cxnId="{A45FC837-ADC0-41EE-914B-2FDE99FDEE13}">
      <dgm:prSet/>
      <dgm:spPr/>
      <dgm:t>
        <a:bodyPr/>
        <a:lstStyle/>
        <a:p>
          <a:pPr latinLnBrk="1"/>
          <a:endParaRPr lang="ko-KR" altLang="en-US"/>
        </a:p>
      </dgm:t>
    </dgm:pt>
    <dgm:pt modelId="{CCBEDC3B-32F7-4711-9E4B-4A2AC61DEBB1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미디엄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70DE0F1F-EEBF-4B85-9794-B7193FAEE31B}" type="parTrans" cxnId="{CFB64D35-43EA-4F14-A392-D301C982A9DD}">
      <dgm:prSet/>
      <dgm:spPr/>
      <dgm:t>
        <a:bodyPr/>
        <a:lstStyle/>
        <a:p>
          <a:pPr latinLnBrk="1"/>
          <a:endParaRPr lang="ko-KR" altLang="en-US"/>
        </a:p>
      </dgm:t>
    </dgm:pt>
    <dgm:pt modelId="{34DEB752-9B6A-4CB9-81CD-713B50615FC6}" type="sibTrans" cxnId="{CFB64D35-43EA-4F14-A392-D301C982A9DD}">
      <dgm:prSet/>
      <dgm:spPr/>
      <dgm:t>
        <a:bodyPr/>
        <a:lstStyle/>
        <a:p>
          <a:pPr latinLnBrk="1"/>
          <a:endParaRPr lang="ko-KR" altLang="en-US"/>
        </a:p>
      </dgm:t>
    </dgm:pt>
    <dgm:pt modelId="{271513E9-CD98-45CD-8335-1AF46C4EDDBD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강배전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C67C753C-14DA-4B92-92DA-9E07F1097C59}" type="parTrans" cxnId="{150B141D-EFD8-4B01-95DC-B18240EF5A48}">
      <dgm:prSet/>
      <dgm:spPr/>
      <dgm:t>
        <a:bodyPr/>
        <a:lstStyle/>
        <a:p>
          <a:pPr latinLnBrk="1"/>
          <a:endParaRPr lang="ko-KR" altLang="en-US"/>
        </a:p>
      </dgm:t>
    </dgm:pt>
    <dgm:pt modelId="{58DC7782-D8D1-4436-8DB5-7DE5CC9018C5}" type="sibTrans" cxnId="{150B141D-EFD8-4B01-95DC-B18240EF5A48}">
      <dgm:prSet/>
      <dgm:spPr/>
      <dgm:t>
        <a:bodyPr/>
        <a:lstStyle/>
        <a:p>
          <a:pPr latinLnBrk="1"/>
          <a:endParaRPr lang="ko-KR" altLang="en-US"/>
        </a:p>
      </dgm:t>
    </dgm:pt>
    <dgm:pt modelId="{0BF11DC2-264F-4715-BA66-38A17677A046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풀시티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9D56947B-34A7-4B66-960B-4A90AD1DD2D1}" type="parTrans" cxnId="{947B4056-3FEA-498B-9E52-1E0F0C66C0F2}">
      <dgm:prSet/>
      <dgm:spPr/>
      <dgm:t>
        <a:bodyPr/>
        <a:lstStyle/>
        <a:p>
          <a:pPr latinLnBrk="1"/>
          <a:endParaRPr lang="ko-KR" altLang="en-US"/>
        </a:p>
      </dgm:t>
    </dgm:pt>
    <dgm:pt modelId="{FB896B32-7A2C-4DE8-9C82-24794F58A1AA}" type="sibTrans" cxnId="{947B4056-3FEA-498B-9E52-1E0F0C66C0F2}">
      <dgm:prSet/>
      <dgm:spPr/>
      <dgm:t>
        <a:bodyPr/>
        <a:lstStyle/>
        <a:p>
          <a:pPr latinLnBrk="1"/>
          <a:endParaRPr lang="ko-KR" altLang="en-US"/>
        </a:p>
      </dgm:t>
    </dgm:pt>
    <dgm:pt modelId="{8B752762-F587-439C-A5AC-6FEE128D5D70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시나몬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141A1F5D-9C41-4D1A-BA25-DD7CA433EDA0}" type="parTrans" cxnId="{4B4FBA1B-E9E3-4E41-8BA2-E13291519FB0}">
      <dgm:prSet/>
      <dgm:spPr/>
      <dgm:t>
        <a:bodyPr/>
        <a:lstStyle/>
        <a:p>
          <a:pPr latinLnBrk="1"/>
          <a:endParaRPr lang="ko-KR" altLang="en-US"/>
        </a:p>
      </dgm:t>
    </dgm:pt>
    <dgm:pt modelId="{626F1DAA-2D3C-4E18-BF01-EB459B98F6F3}" type="sibTrans" cxnId="{4B4FBA1B-E9E3-4E41-8BA2-E13291519FB0}">
      <dgm:prSet/>
      <dgm:spPr/>
      <dgm:t>
        <a:bodyPr/>
        <a:lstStyle/>
        <a:p>
          <a:pPr latinLnBrk="1"/>
          <a:endParaRPr lang="ko-KR" altLang="en-US"/>
        </a:p>
      </dgm:t>
    </dgm:pt>
    <dgm:pt modelId="{DD3C4305-0AC6-4505-9BDE-EDB316BC8592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시티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232E0C64-702B-433C-8012-8DE91997EF92}" type="parTrans" cxnId="{1DB6832C-7F52-49C9-B055-8EC989E0E798}">
      <dgm:prSet/>
      <dgm:spPr/>
      <dgm:t>
        <a:bodyPr/>
        <a:lstStyle/>
        <a:p>
          <a:pPr latinLnBrk="1"/>
          <a:endParaRPr lang="ko-KR" altLang="en-US"/>
        </a:p>
      </dgm:t>
    </dgm:pt>
    <dgm:pt modelId="{2422F4A8-D34F-4379-AC06-F05EB0065593}" type="sibTrans" cxnId="{1DB6832C-7F52-49C9-B055-8EC989E0E798}">
      <dgm:prSet/>
      <dgm:spPr/>
      <dgm:t>
        <a:bodyPr/>
        <a:lstStyle/>
        <a:p>
          <a:pPr latinLnBrk="1"/>
          <a:endParaRPr lang="ko-KR" altLang="en-US"/>
        </a:p>
      </dgm:t>
    </dgm:pt>
    <dgm:pt modelId="{5847C89D-B044-4777-A516-5A1758177870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이탈리안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B1AA9349-7438-4BAB-BD1B-456FBAFAB00A}" type="parTrans" cxnId="{473B41D9-300D-463B-AD5D-53C487AE645F}">
      <dgm:prSet/>
      <dgm:spPr/>
      <dgm:t>
        <a:bodyPr/>
        <a:lstStyle/>
        <a:p>
          <a:pPr latinLnBrk="1"/>
          <a:endParaRPr lang="ko-KR" altLang="en-US"/>
        </a:p>
      </dgm:t>
    </dgm:pt>
    <dgm:pt modelId="{B9D626CB-78B0-4599-8A2C-6FCDE26B38E6}" type="sibTrans" cxnId="{473B41D9-300D-463B-AD5D-53C487AE645F}">
      <dgm:prSet/>
      <dgm:spPr/>
      <dgm:t>
        <a:bodyPr/>
        <a:lstStyle/>
        <a:p>
          <a:pPr latinLnBrk="1"/>
          <a:endParaRPr lang="ko-KR" altLang="en-US"/>
        </a:p>
      </dgm:t>
    </dgm:pt>
    <dgm:pt modelId="{CDC8172D-5846-4BF7-8E08-884BAF1322D6}" type="pres">
      <dgm:prSet presAssocID="{4335AB42-F78B-4EDB-A0FD-9DB0A26515F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D80625-5846-4753-B575-8D9982666533}" type="pres">
      <dgm:prSet presAssocID="{137548D9-BA67-4120-B56E-85FAA6813655}" presName="composite" presStyleCnt="0"/>
      <dgm:spPr/>
    </dgm:pt>
    <dgm:pt modelId="{25391794-F54B-49DD-A830-DB34FFA67185}" type="pres">
      <dgm:prSet presAssocID="{137548D9-BA67-4120-B56E-85FAA681365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4B9A5E-BA7B-4C4B-B5B6-0F5E51B62470}" type="pres">
      <dgm:prSet presAssocID="{137548D9-BA67-4120-B56E-85FAA6813655}" presName="desTx" presStyleLbl="alignAccFollowNode1" presStyleIdx="0" presStyleCnt="3" custLinFactNeighborX="-27314" custLinFactNeighborY="-26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FB15EC-3196-4F1E-84DC-E1DD66F34A8B}" type="pres">
      <dgm:prSet presAssocID="{11B497B3-1164-4BD0-A34E-643B6FEFF153}" presName="space" presStyleCnt="0"/>
      <dgm:spPr/>
    </dgm:pt>
    <dgm:pt modelId="{8AA9DEF6-A373-4408-B642-A8BD42A4CFB4}" type="pres">
      <dgm:prSet presAssocID="{590969AA-E65D-46DF-93C2-59A3D5D255A4}" presName="composite" presStyleCnt="0"/>
      <dgm:spPr/>
    </dgm:pt>
    <dgm:pt modelId="{283492FF-A6DB-47A1-BC19-AFF1E69DF1C8}" type="pres">
      <dgm:prSet presAssocID="{590969AA-E65D-46DF-93C2-59A3D5D255A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CE7C33-03ED-4019-A760-D5BFE5A5A476}" type="pres">
      <dgm:prSet presAssocID="{590969AA-E65D-46DF-93C2-59A3D5D255A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7666A9-A336-4EA3-BB96-7022AFF3C133}" type="pres">
      <dgm:prSet presAssocID="{59411BD7-F4FC-4B1A-8B27-24B954E339DB}" presName="space" presStyleCnt="0"/>
      <dgm:spPr/>
    </dgm:pt>
    <dgm:pt modelId="{494967EF-9DB1-4CBB-ABD2-0D7FDCB48C78}" type="pres">
      <dgm:prSet presAssocID="{271513E9-CD98-45CD-8335-1AF46C4EDDBD}" presName="composite" presStyleCnt="0"/>
      <dgm:spPr/>
    </dgm:pt>
    <dgm:pt modelId="{7EC9B726-6E60-44C0-B615-C4115B306AFA}" type="pres">
      <dgm:prSet presAssocID="{271513E9-CD98-45CD-8335-1AF46C4EDDB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041137-155A-4D4D-A40D-C6A15D673CAE}" type="pres">
      <dgm:prSet presAssocID="{271513E9-CD98-45CD-8335-1AF46C4EDDB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FB64D35-43EA-4F14-A392-D301C982A9DD}" srcId="{590969AA-E65D-46DF-93C2-59A3D5D255A4}" destId="{CCBEDC3B-32F7-4711-9E4B-4A2AC61DEBB1}" srcOrd="0" destOrd="0" parTransId="{70DE0F1F-EEBF-4B85-9794-B7193FAEE31B}" sibTransId="{34DEB752-9B6A-4CB9-81CD-713B50615FC6}"/>
    <dgm:cxn modelId="{94883466-EA57-45FB-8164-C885316A7171}" type="presOf" srcId="{4335AB42-F78B-4EDB-A0FD-9DB0A26515F6}" destId="{CDC8172D-5846-4BF7-8E08-884BAF1322D6}" srcOrd="0" destOrd="0" presId="urn:microsoft.com/office/officeart/2005/8/layout/hList1"/>
    <dgm:cxn modelId="{F815739C-F97C-426E-BC58-AC6A850D1DA1}" type="presOf" srcId="{DD3C4305-0AC6-4505-9BDE-EDB316BC8592}" destId="{6DCE7C33-03ED-4019-A760-D5BFE5A5A476}" srcOrd="0" destOrd="1" presId="urn:microsoft.com/office/officeart/2005/8/layout/hList1"/>
    <dgm:cxn modelId="{8BD134AB-0781-4506-AA04-E0340B9D2B1F}" srcId="{137548D9-BA67-4120-B56E-85FAA6813655}" destId="{253D6FFF-5D57-4AFA-8C78-DB1EDA6583C7}" srcOrd="0" destOrd="0" parTransId="{80968B8E-BD83-4B60-986E-8AFE7E2297AB}" sibTransId="{CE5A2C09-E3AF-4287-AEB8-87D73EEA333E}"/>
    <dgm:cxn modelId="{473B41D9-300D-463B-AD5D-53C487AE645F}" srcId="{271513E9-CD98-45CD-8335-1AF46C4EDDBD}" destId="{5847C89D-B044-4777-A516-5A1758177870}" srcOrd="1" destOrd="0" parTransId="{B1AA9349-7438-4BAB-BD1B-456FBAFAB00A}" sibTransId="{B9D626CB-78B0-4599-8A2C-6FCDE26B38E6}"/>
    <dgm:cxn modelId="{A5539F73-24A3-46A8-B999-7169B544EE86}" type="presOf" srcId="{5847C89D-B044-4777-A516-5A1758177870}" destId="{1F041137-155A-4D4D-A40D-C6A15D673CAE}" srcOrd="0" destOrd="1" presId="urn:microsoft.com/office/officeart/2005/8/layout/hList1"/>
    <dgm:cxn modelId="{A45FC837-ADC0-41EE-914B-2FDE99FDEE13}" srcId="{4335AB42-F78B-4EDB-A0FD-9DB0A26515F6}" destId="{590969AA-E65D-46DF-93C2-59A3D5D255A4}" srcOrd="1" destOrd="0" parTransId="{55A128C6-1B4B-4DD0-9794-156E9362BFB3}" sibTransId="{59411BD7-F4FC-4B1A-8B27-24B954E339DB}"/>
    <dgm:cxn modelId="{884C6639-4DA9-45B0-8A79-8EBA236592B8}" type="presOf" srcId="{271513E9-CD98-45CD-8335-1AF46C4EDDBD}" destId="{7EC9B726-6E60-44C0-B615-C4115B306AFA}" srcOrd="0" destOrd="0" presId="urn:microsoft.com/office/officeart/2005/8/layout/hList1"/>
    <dgm:cxn modelId="{4B4FBA1B-E9E3-4E41-8BA2-E13291519FB0}" srcId="{137548D9-BA67-4120-B56E-85FAA6813655}" destId="{8B752762-F587-439C-A5AC-6FEE128D5D70}" srcOrd="1" destOrd="0" parTransId="{141A1F5D-9C41-4D1A-BA25-DD7CA433EDA0}" sibTransId="{626F1DAA-2D3C-4E18-BF01-EB459B98F6F3}"/>
    <dgm:cxn modelId="{1DB6832C-7F52-49C9-B055-8EC989E0E798}" srcId="{590969AA-E65D-46DF-93C2-59A3D5D255A4}" destId="{DD3C4305-0AC6-4505-9BDE-EDB316BC8592}" srcOrd="1" destOrd="0" parTransId="{232E0C64-702B-433C-8012-8DE91997EF92}" sibTransId="{2422F4A8-D34F-4379-AC06-F05EB0065593}"/>
    <dgm:cxn modelId="{BB456241-B416-4DD4-AEB5-334F414AFF54}" type="presOf" srcId="{CCBEDC3B-32F7-4711-9E4B-4A2AC61DEBB1}" destId="{6DCE7C33-03ED-4019-A760-D5BFE5A5A476}" srcOrd="0" destOrd="0" presId="urn:microsoft.com/office/officeart/2005/8/layout/hList1"/>
    <dgm:cxn modelId="{51B441AC-3A9F-488C-B6C6-ACF5B230E49A}" type="presOf" srcId="{253D6FFF-5D57-4AFA-8C78-DB1EDA6583C7}" destId="{504B9A5E-BA7B-4C4B-B5B6-0F5E51B62470}" srcOrd="0" destOrd="0" presId="urn:microsoft.com/office/officeart/2005/8/layout/hList1"/>
    <dgm:cxn modelId="{26807C72-713C-4B2D-92B7-70FA0659D7D1}" type="presOf" srcId="{137548D9-BA67-4120-B56E-85FAA6813655}" destId="{25391794-F54B-49DD-A830-DB34FFA67185}" srcOrd="0" destOrd="0" presId="urn:microsoft.com/office/officeart/2005/8/layout/hList1"/>
    <dgm:cxn modelId="{C4CAE2D5-7063-4489-B6FB-13A94CDEEC1C}" type="presOf" srcId="{590969AA-E65D-46DF-93C2-59A3D5D255A4}" destId="{283492FF-A6DB-47A1-BC19-AFF1E69DF1C8}" srcOrd="0" destOrd="0" presId="urn:microsoft.com/office/officeart/2005/8/layout/hList1"/>
    <dgm:cxn modelId="{150B141D-EFD8-4B01-95DC-B18240EF5A48}" srcId="{4335AB42-F78B-4EDB-A0FD-9DB0A26515F6}" destId="{271513E9-CD98-45CD-8335-1AF46C4EDDBD}" srcOrd="2" destOrd="0" parTransId="{C67C753C-14DA-4B92-92DA-9E07F1097C59}" sibTransId="{58DC7782-D8D1-4436-8DB5-7DE5CC9018C5}"/>
    <dgm:cxn modelId="{9C59CB2F-301B-4AF1-A918-626116697CAD}" srcId="{4335AB42-F78B-4EDB-A0FD-9DB0A26515F6}" destId="{137548D9-BA67-4120-B56E-85FAA6813655}" srcOrd="0" destOrd="0" parTransId="{21ED34FB-8DF3-4B94-9D57-AEFD82939914}" sibTransId="{11B497B3-1164-4BD0-A34E-643B6FEFF153}"/>
    <dgm:cxn modelId="{947B4056-3FEA-498B-9E52-1E0F0C66C0F2}" srcId="{271513E9-CD98-45CD-8335-1AF46C4EDDBD}" destId="{0BF11DC2-264F-4715-BA66-38A17677A046}" srcOrd="0" destOrd="0" parTransId="{9D56947B-34A7-4B66-960B-4A90AD1DD2D1}" sibTransId="{FB896B32-7A2C-4DE8-9C82-24794F58A1AA}"/>
    <dgm:cxn modelId="{1ECE833E-8549-484F-844C-A72D43B747CB}" type="presOf" srcId="{0BF11DC2-264F-4715-BA66-38A17677A046}" destId="{1F041137-155A-4D4D-A40D-C6A15D673CAE}" srcOrd="0" destOrd="0" presId="urn:microsoft.com/office/officeart/2005/8/layout/hList1"/>
    <dgm:cxn modelId="{9F8EF1C4-68B0-4B78-B83B-78F55F7DCE9C}" type="presOf" srcId="{8B752762-F587-439C-A5AC-6FEE128D5D70}" destId="{504B9A5E-BA7B-4C4B-B5B6-0F5E51B62470}" srcOrd="0" destOrd="1" presId="urn:microsoft.com/office/officeart/2005/8/layout/hList1"/>
    <dgm:cxn modelId="{8768E303-9DE7-4121-9653-44D308CD5BF7}" type="presParOf" srcId="{CDC8172D-5846-4BF7-8E08-884BAF1322D6}" destId="{BED80625-5846-4753-B575-8D9982666533}" srcOrd="0" destOrd="0" presId="urn:microsoft.com/office/officeart/2005/8/layout/hList1"/>
    <dgm:cxn modelId="{BA820310-8976-4B31-ABC0-4E9FA243C958}" type="presParOf" srcId="{BED80625-5846-4753-B575-8D9982666533}" destId="{25391794-F54B-49DD-A830-DB34FFA67185}" srcOrd="0" destOrd="0" presId="urn:microsoft.com/office/officeart/2005/8/layout/hList1"/>
    <dgm:cxn modelId="{17186DDD-3A9F-4B94-AB9F-3EBD0C01E9B4}" type="presParOf" srcId="{BED80625-5846-4753-B575-8D9982666533}" destId="{504B9A5E-BA7B-4C4B-B5B6-0F5E51B62470}" srcOrd="1" destOrd="0" presId="urn:microsoft.com/office/officeart/2005/8/layout/hList1"/>
    <dgm:cxn modelId="{191EF487-9519-4C90-8F07-3ACA464CEED9}" type="presParOf" srcId="{CDC8172D-5846-4BF7-8E08-884BAF1322D6}" destId="{01FB15EC-3196-4F1E-84DC-E1DD66F34A8B}" srcOrd="1" destOrd="0" presId="urn:microsoft.com/office/officeart/2005/8/layout/hList1"/>
    <dgm:cxn modelId="{00073AE7-57C0-42EC-8FF8-DAAD75D1E21E}" type="presParOf" srcId="{CDC8172D-5846-4BF7-8E08-884BAF1322D6}" destId="{8AA9DEF6-A373-4408-B642-A8BD42A4CFB4}" srcOrd="2" destOrd="0" presId="urn:microsoft.com/office/officeart/2005/8/layout/hList1"/>
    <dgm:cxn modelId="{11D50C93-A0CE-4CBB-8E1A-C62147402AEE}" type="presParOf" srcId="{8AA9DEF6-A373-4408-B642-A8BD42A4CFB4}" destId="{283492FF-A6DB-47A1-BC19-AFF1E69DF1C8}" srcOrd="0" destOrd="0" presId="urn:microsoft.com/office/officeart/2005/8/layout/hList1"/>
    <dgm:cxn modelId="{17074055-6E16-4A76-B06D-5101DA133131}" type="presParOf" srcId="{8AA9DEF6-A373-4408-B642-A8BD42A4CFB4}" destId="{6DCE7C33-03ED-4019-A760-D5BFE5A5A476}" srcOrd="1" destOrd="0" presId="urn:microsoft.com/office/officeart/2005/8/layout/hList1"/>
    <dgm:cxn modelId="{B8EDE41F-BD39-47F4-BA30-EE7F63E2D56B}" type="presParOf" srcId="{CDC8172D-5846-4BF7-8E08-884BAF1322D6}" destId="{A27666A9-A336-4EA3-BB96-7022AFF3C133}" srcOrd="3" destOrd="0" presId="urn:microsoft.com/office/officeart/2005/8/layout/hList1"/>
    <dgm:cxn modelId="{3EFD1D38-F725-4F6A-B8FE-75C000A1021D}" type="presParOf" srcId="{CDC8172D-5846-4BF7-8E08-884BAF1322D6}" destId="{494967EF-9DB1-4CBB-ABD2-0D7FDCB48C78}" srcOrd="4" destOrd="0" presId="urn:microsoft.com/office/officeart/2005/8/layout/hList1"/>
    <dgm:cxn modelId="{FE613025-3427-4A4B-A141-89D2F6880897}" type="presParOf" srcId="{494967EF-9DB1-4CBB-ABD2-0D7FDCB48C78}" destId="{7EC9B726-6E60-44C0-B615-C4115B306AFA}" srcOrd="0" destOrd="0" presId="urn:microsoft.com/office/officeart/2005/8/layout/hList1"/>
    <dgm:cxn modelId="{174B54F3-5A0E-42C1-8289-2E5D240551EB}" type="presParOf" srcId="{494967EF-9DB1-4CBB-ABD2-0D7FDCB48C78}" destId="{1F041137-155A-4D4D-A40D-C6A15D673CA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DA647F-C9A0-4E8A-946F-C60D0D9BDB0A}" type="doc">
      <dgm:prSet loTypeId="urn:microsoft.com/office/officeart/2005/8/layout/chevron2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CEF20F56-32C2-4B1B-B0CD-83954D3EC7CA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약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12C513A5-CB3C-48D7-8D33-3FBAB5100D89}" type="parTrans" cxnId="{E419C535-7642-4BC0-B95A-48C6E6FADB68}">
      <dgm:prSet/>
      <dgm:spPr/>
      <dgm:t>
        <a:bodyPr/>
        <a:lstStyle/>
        <a:p>
          <a:pPr latinLnBrk="1"/>
          <a:endParaRPr lang="ko-KR" altLang="en-US"/>
        </a:p>
      </dgm:t>
    </dgm:pt>
    <dgm:pt modelId="{BEF81508-8EF7-4BB3-A3E7-82E8C1228F64}" type="sibTrans" cxnId="{E419C535-7642-4BC0-B95A-48C6E6FADB68}">
      <dgm:prSet/>
      <dgm:spPr/>
      <dgm:t>
        <a:bodyPr/>
        <a:lstStyle/>
        <a:p>
          <a:pPr latinLnBrk="1"/>
          <a:endParaRPr lang="ko-KR" altLang="en-US"/>
        </a:p>
      </dgm:t>
    </dgm:pt>
    <dgm:pt modelId="{E30CED29-0D77-420A-8B5A-839FE0F893C3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강한 신맛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4EAFA033-6AAC-4DDE-89CD-A8974355DC46}" type="parTrans" cxnId="{DC67FC27-B46D-4EC3-9E92-BAA2C34BF39B}">
      <dgm:prSet/>
      <dgm:spPr/>
      <dgm:t>
        <a:bodyPr/>
        <a:lstStyle/>
        <a:p>
          <a:pPr latinLnBrk="1"/>
          <a:endParaRPr lang="ko-KR" altLang="en-US"/>
        </a:p>
      </dgm:t>
    </dgm:pt>
    <dgm:pt modelId="{487AE189-3570-46E4-B60B-D2218B1870DC}" type="sibTrans" cxnId="{DC67FC27-B46D-4EC3-9E92-BAA2C34BF39B}">
      <dgm:prSet/>
      <dgm:spPr/>
      <dgm:t>
        <a:bodyPr/>
        <a:lstStyle/>
        <a:p>
          <a:pPr latinLnBrk="1"/>
          <a:endParaRPr lang="ko-KR" altLang="en-US"/>
        </a:p>
      </dgm:t>
    </dgm:pt>
    <dgm:pt modelId="{31593170-81EF-4407-94FD-2B472248DCEF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중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50ED1AC1-33E2-41FE-997C-3FE82407F976}" type="parTrans" cxnId="{FA4DD2BE-D290-410A-9635-09DF6E5A3AAC}">
      <dgm:prSet/>
      <dgm:spPr/>
      <dgm:t>
        <a:bodyPr/>
        <a:lstStyle/>
        <a:p>
          <a:pPr latinLnBrk="1"/>
          <a:endParaRPr lang="ko-KR" altLang="en-US"/>
        </a:p>
      </dgm:t>
    </dgm:pt>
    <dgm:pt modelId="{14BE47D5-E357-46B1-8CE6-532F77A698F6}" type="sibTrans" cxnId="{FA4DD2BE-D290-410A-9635-09DF6E5A3AAC}">
      <dgm:prSet/>
      <dgm:spPr/>
      <dgm:t>
        <a:bodyPr/>
        <a:lstStyle/>
        <a:p>
          <a:pPr latinLnBrk="1"/>
          <a:endParaRPr lang="ko-KR" altLang="en-US"/>
        </a:p>
      </dgm:t>
    </dgm:pt>
    <dgm:pt modelId="{E23C7556-B869-41FE-B4EE-4501EAF4DB56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단맛</a:t>
          </a:r>
          <a:r>
            <a:rPr lang="en-US" altLang="ko-KR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+</a:t>
          </a:r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신맛</a:t>
          </a:r>
          <a:r>
            <a:rPr lang="en-US" altLang="ko-KR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+</a:t>
          </a:r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쓴맛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9FBE85F8-6B3F-48D6-9CE7-3CFAA34F9442}" type="parTrans" cxnId="{1E3AB213-0C1E-4910-9A32-22D35808FC97}">
      <dgm:prSet/>
      <dgm:spPr/>
      <dgm:t>
        <a:bodyPr/>
        <a:lstStyle/>
        <a:p>
          <a:pPr latinLnBrk="1"/>
          <a:endParaRPr lang="ko-KR" altLang="en-US"/>
        </a:p>
      </dgm:t>
    </dgm:pt>
    <dgm:pt modelId="{8D3D4C9E-69DC-49EB-8447-C4B778DA24DD}" type="sibTrans" cxnId="{1E3AB213-0C1E-4910-9A32-22D35808FC97}">
      <dgm:prSet/>
      <dgm:spPr/>
      <dgm:t>
        <a:bodyPr/>
        <a:lstStyle/>
        <a:p>
          <a:pPr latinLnBrk="1"/>
          <a:endParaRPr lang="ko-KR" altLang="en-US"/>
        </a:p>
      </dgm:t>
    </dgm:pt>
    <dgm:pt modelId="{A6D3AB8C-43BA-4989-9FC6-3E2EE1BCB6BB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강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4821E8E6-FCD8-43A5-8B23-56C807E2140F}" type="parTrans" cxnId="{C9901C36-B84F-4CE5-9822-5BB0BC6F9675}">
      <dgm:prSet/>
      <dgm:spPr/>
      <dgm:t>
        <a:bodyPr/>
        <a:lstStyle/>
        <a:p>
          <a:pPr latinLnBrk="1"/>
          <a:endParaRPr lang="ko-KR" altLang="en-US"/>
        </a:p>
      </dgm:t>
    </dgm:pt>
    <dgm:pt modelId="{A490EA46-2E9B-4F1C-8336-A4F10B35A822}" type="sibTrans" cxnId="{C9901C36-B84F-4CE5-9822-5BB0BC6F9675}">
      <dgm:prSet/>
      <dgm:spPr/>
      <dgm:t>
        <a:bodyPr/>
        <a:lstStyle/>
        <a:p>
          <a:pPr latinLnBrk="1"/>
          <a:endParaRPr lang="ko-KR" altLang="en-US"/>
        </a:p>
      </dgm:t>
    </dgm:pt>
    <dgm:pt modelId="{BAF3B0E3-140B-4A07-886B-1DB8C1E67218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스모키한</a:t>
          </a:r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 향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C6EC4909-8A39-4329-AA42-BD2ECF7142B8}" type="parTrans" cxnId="{FB044718-5D41-48E7-98EC-8687AE95693E}">
      <dgm:prSet/>
      <dgm:spPr/>
      <dgm:t>
        <a:bodyPr/>
        <a:lstStyle/>
        <a:p>
          <a:pPr latinLnBrk="1"/>
          <a:endParaRPr lang="ko-KR" altLang="en-US"/>
        </a:p>
      </dgm:t>
    </dgm:pt>
    <dgm:pt modelId="{E1EE6AEB-E0D7-4D7F-8229-68E9509868FD}" type="sibTrans" cxnId="{FB044718-5D41-48E7-98EC-8687AE95693E}">
      <dgm:prSet/>
      <dgm:spPr/>
      <dgm:t>
        <a:bodyPr/>
        <a:lstStyle/>
        <a:p>
          <a:pPr latinLnBrk="1"/>
          <a:endParaRPr lang="ko-KR" altLang="en-US"/>
        </a:p>
      </dgm:t>
    </dgm:pt>
    <dgm:pt modelId="{5648E432-441B-4A12-A222-2997B80A1C3D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떫은 맛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31C7D55A-CBFB-44ED-80EF-BD86A9FD0DBE}" type="parTrans" cxnId="{2A4AF65F-B2D2-4598-A929-C515B53898C5}">
      <dgm:prSet/>
      <dgm:spPr/>
      <dgm:t>
        <a:bodyPr/>
        <a:lstStyle/>
        <a:p>
          <a:pPr latinLnBrk="1"/>
          <a:endParaRPr lang="ko-KR" altLang="en-US"/>
        </a:p>
      </dgm:t>
    </dgm:pt>
    <dgm:pt modelId="{1E2AE842-76DB-4EC7-AF1A-1A849D9D2471}" type="sibTrans" cxnId="{2A4AF65F-B2D2-4598-A929-C515B53898C5}">
      <dgm:prSet/>
      <dgm:spPr/>
      <dgm:t>
        <a:bodyPr/>
        <a:lstStyle/>
        <a:p>
          <a:pPr latinLnBrk="1"/>
          <a:endParaRPr lang="ko-KR" altLang="en-US"/>
        </a:p>
      </dgm:t>
    </dgm:pt>
    <dgm:pt modelId="{96C72187-FB6D-43AD-8BF6-44FA6AD1320A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다크초콜릿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BE41CC59-CB33-4A13-BE8D-CDA1F90EB04A}" type="parTrans" cxnId="{FB93F52D-1476-4919-9361-25C505794A69}">
      <dgm:prSet/>
      <dgm:spPr/>
      <dgm:t>
        <a:bodyPr/>
        <a:lstStyle/>
        <a:p>
          <a:pPr latinLnBrk="1"/>
          <a:endParaRPr lang="ko-KR" altLang="en-US"/>
        </a:p>
      </dgm:t>
    </dgm:pt>
    <dgm:pt modelId="{07534F0A-C35D-4EBD-AA1E-465BCC219385}" type="sibTrans" cxnId="{FB93F52D-1476-4919-9361-25C505794A69}">
      <dgm:prSet/>
      <dgm:spPr/>
      <dgm:t>
        <a:bodyPr/>
        <a:lstStyle/>
        <a:p>
          <a:pPr latinLnBrk="1"/>
          <a:endParaRPr lang="ko-KR" altLang="en-US"/>
        </a:p>
      </dgm:t>
    </dgm:pt>
    <dgm:pt modelId="{492EC4D8-AB80-4DA4-BDAE-3580E9A41198}" type="pres">
      <dgm:prSet presAssocID="{47DA647F-C9A0-4E8A-946F-C60D0D9BDB0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F5DEF1-69B7-4127-8605-8D0EDE5DF391}" type="pres">
      <dgm:prSet presAssocID="{CEF20F56-32C2-4B1B-B0CD-83954D3EC7CA}" presName="composite" presStyleCnt="0"/>
      <dgm:spPr/>
    </dgm:pt>
    <dgm:pt modelId="{1A36CDE0-7943-4D30-BB41-BA9DFB986752}" type="pres">
      <dgm:prSet presAssocID="{CEF20F56-32C2-4B1B-B0CD-83954D3EC7C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97F35D-B228-48DD-AE86-16CDA2E42F9E}" type="pres">
      <dgm:prSet presAssocID="{CEF20F56-32C2-4B1B-B0CD-83954D3EC7C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ECFF7E-52C7-4F4C-8120-82994D74BFB2}" type="pres">
      <dgm:prSet presAssocID="{BEF81508-8EF7-4BB3-A3E7-82E8C1228F64}" presName="sp" presStyleCnt="0"/>
      <dgm:spPr/>
    </dgm:pt>
    <dgm:pt modelId="{C1B04F27-E5FD-409B-A4E8-51D179598EE3}" type="pres">
      <dgm:prSet presAssocID="{31593170-81EF-4407-94FD-2B472248DCEF}" presName="composite" presStyleCnt="0"/>
      <dgm:spPr/>
    </dgm:pt>
    <dgm:pt modelId="{97973FC3-9B43-4050-B7C0-6B52356BC2D9}" type="pres">
      <dgm:prSet presAssocID="{31593170-81EF-4407-94FD-2B472248DCE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9A98FA-6B50-4212-84AB-853F2B27B149}" type="pres">
      <dgm:prSet presAssocID="{31593170-81EF-4407-94FD-2B472248DCE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A8B2C6-658D-4413-8352-8EE4EEF02774}" type="pres">
      <dgm:prSet presAssocID="{14BE47D5-E357-46B1-8CE6-532F77A698F6}" presName="sp" presStyleCnt="0"/>
      <dgm:spPr/>
    </dgm:pt>
    <dgm:pt modelId="{98F22B95-6C3B-4149-87E2-221961B1E665}" type="pres">
      <dgm:prSet presAssocID="{A6D3AB8C-43BA-4989-9FC6-3E2EE1BCB6BB}" presName="composite" presStyleCnt="0"/>
      <dgm:spPr/>
    </dgm:pt>
    <dgm:pt modelId="{F713A623-84DE-451B-9E0E-B5CB76EF22A7}" type="pres">
      <dgm:prSet presAssocID="{A6D3AB8C-43BA-4989-9FC6-3E2EE1BCB6B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C3507E-2798-4846-A8B3-67460DE3C799}" type="pres">
      <dgm:prSet presAssocID="{A6D3AB8C-43BA-4989-9FC6-3E2EE1BCB6B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63CC6CC-D396-431A-9832-1E9CC0B97A65}" type="presOf" srcId="{5648E432-441B-4A12-A222-2997B80A1C3D}" destId="{6997F35D-B228-48DD-AE86-16CDA2E42F9E}" srcOrd="0" destOrd="1" presId="urn:microsoft.com/office/officeart/2005/8/layout/chevron2"/>
    <dgm:cxn modelId="{D7FE9A78-C8BC-49C4-A31A-970F5EA06FC8}" type="presOf" srcId="{BAF3B0E3-140B-4A07-886B-1DB8C1E67218}" destId="{11C3507E-2798-4846-A8B3-67460DE3C799}" srcOrd="0" destOrd="0" presId="urn:microsoft.com/office/officeart/2005/8/layout/chevron2"/>
    <dgm:cxn modelId="{044F02A3-8C03-483C-BEDF-AD56FC37E1C0}" type="presOf" srcId="{CEF20F56-32C2-4B1B-B0CD-83954D3EC7CA}" destId="{1A36CDE0-7943-4D30-BB41-BA9DFB986752}" srcOrd="0" destOrd="0" presId="urn:microsoft.com/office/officeart/2005/8/layout/chevron2"/>
    <dgm:cxn modelId="{FA4DD2BE-D290-410A-9635-09DF6E5A3AAC}" srcId="{47DA647F-C9A0-4E8A-946F-C60D0D9BDB0A}" destId="{31593170-81EF-4407-94FD-2B472248DCEF}" srcOrd="1" destOrd="0" parTransId="{50ED1AC1-33E2-41FE-997C-3FE82407F976}" sibTransId="{14BE47D5-E357-46B1-8CE6-532F77A698F6}"/>
    <dgm:cxn modelId="{6F9F3118-5221-424A-8861-A170272D0CA6}" type="presOf" srcId="{96C72187-FB6D-43AD-8BF6-44FA6AD1320A}" destId="{11C3507E-2798-4846-A8B3-67460DE3C799}" srcOrd="0" destOrd="1" presId="urn:microsoft.com/office/officeart/2005/8/layout/chevron2"/>
    <dgm:cxn modelId="{4BEF00B2-1A57-47E5-A5CF-F561D23CA9FD}" type="presOf" srcId="{47DA647F-C9A0-4E8A-946F-C60D0D9BDB0A}" destId="{492EC4D8-AB80-4DA4-BDAE-3580E9A41198}" srcOrd="0" destOrd="0" presId="urn:microsoft.com/office/officeart/2005/8/layout/chevron2"/>
    <dgm:cxn modelId="{A68FA44C-5CC6-4AA2-B8C4-26DA537CD470}" type="presOf" srcId="{E23C7556-B869-41FE-B4EE-4501EAF4DB56}" destId="{AA9A98FA-6B50-4212-84AB-853F2B27B149}" srcOrd="0" destOrd="0" presId="urn:microsoft.com/office/officeart/2005/8/layout/chevron2"/>
    <dgm:cxn modelId="{FB93F52D-1476-4919-9361-25C505794A69}" srcId="{A6D3AB8C-43BA-4989-9FC6-3E2EE1BCB6BB}" destId="{96C72187-FB6D-43AD-8BF6-44FA6AD1320A}" srcOrd="1" destOrd="0" parTransId="{BE41CC59-CB33-4A13-BE8D-CDA1F90EB04A}" sibTransId="{07534F0A-C35D-4EBD-AA1E-465BCC219385}"/>
    <dgm:cxn modelId="{F228A11A-A45C-4FFE-9016-DBB9EAD093CD}" type="presOf" srcId="{E30CED29-0D77-420A-8B5A-839FE0F893C3}" destId="{6997F35D-B228-48DD-AE86-16CDA2E42F9E}" srcOrd="0" destOrd="0" presId="urn:microsoft.com/office/officeart/2005/8/layout/chevron2"/>
    <dgm:cxn modelId="{B899C0F8-1B0E-4FE6-A294-55D2956DE7BE}" type="presOf" srcId="{31593170-81EF-4407-94FD-2B472248DCEF}" destId="{97973FC3-9B43-4050-B7C0-6B52356BC2D9}" srcOrd="0" destOrd="0" presId="urn:microsoft.com/office/officeart/2005/8/layout/chevron2"/>
    <dgm:cxn modelId="{2A4AF65F-B2D2-4598-A929-C515B53898C5}" srcId="{CEF20F56-32C2-4B1B-B0CD-83954D3EC7CA}" destId="{5648E432-441B-4A12-A222-2997B80A1C3D}" srcOrd="1" destOrd="0" parTransId="{31C7D55A-CBFB-44ED-80EF-BD86A9FD0DBE}" sibTransId="{1E2AE842-76DB-4EC7-AF1A-1A849D9D2471}"/>
    <dgm:cxn modelId="{DC67FC27-B46D-4EC3-9E92-BAA2C34BF39B}" srcId="{CEF20F56-32C2-4B1B-B0CD-83954D3EC7CA}" destId="{E30CED29-0D77-420A-8B5A-839FE0F893C3}" srcOrd="0" destOrd="0" parTransId="{4EAFA033-6AAC-4DDE-89CD-A8974355DC46}" sibTransId="{487AE189-3570-46E4-B60B-D2218B1870DC}"/>
    <dgm:cxn modelId="{FB044718-5D41-48E7-98EC-8687AE95693E}" srcId="{A6D3AB8C-43BA-4989-9FC6-3E2EE1BCB6BB}" destId="{BAF3B0E3-140B-4A07-886B-1DB8C1E67218}" srcOrd="0" destOrd="0" parTransId="{C6EC4909-8A39-4329-AA42-BD2ECF7142B8}" sibTransId="{E1EE6AEB-E0D7-4D7F-8229-68E9509868FD}"/>
    <dgm:cxn modelId="{C9901C36-B84F-4CE5-9822-5BB0BC6F9675}" srcId="{47DA647F-C9A0-4E8A-946F-C60D0D9BDB0A}" destId="{A6D3AB8C-43BA-4989-9FC6-3E2EE1BCB6BB}" srcOrd="2" destOrd="0" parTransId="{4821E8E6-FCD8-43A5-8B23-56C807E2140F}" sibTransId="{A490EA46-2E9B-4F1C-8336-A4F10B35A822}"/>
    <dgm:cxn modelId="{5C3FBD01-3A8C-4DFD-8597-F219B5031467}" type="presOf" srcId="{A6D3AB8C-43BA-4989-9FC6-3E2EE1BCB6BB}" destId="{F713A623-84DE-451B-9E0E-B5CB76EF22A7}" srcOrd="0" destOrd="0" presId="urn:microsoft.com/office/officeart/2005/8/layout/chevron2"/>
    <dgm:cxn modelId="{E419C535-7642-4BC0-B95A-48C6E6FADB68}" srcId="{47DA647F-C9A0-4E8A-946F-C60D0D9BDB0A}" destId="{CEF20F56-32C2-4B1B-B0CD-83954D3EC7CA}" srcOrd="0" destOrd="0" parTransId="{12C513A5-CB3C-48D7-8D33-3FBAB5100D89}" sibTransId="{BEF81508-8EF7-4BB3-A3E7-82E8C1228F64}"/>
    <dgm:cxn modelId="{1E3AB213-0C1E-4910-9A32-22D35808FC97}" srcId="{31593170-81EF-4407-94FD-2B472248DCEF}" destId="{E23C7556-B869-41FE-B4EE-4501EAF4DB56}" srcOrd="0" destOrd="0" parTransId="{9FBE85F8-6B3F-48D6-9CE7-3CFAA34F9442}" sibTransId="{8D3D4C9E-69DC-49EB-8447-C4B778DA24DD}"/>
    <dgm:cxn modelId="{F59720D5-9917-4BE1-8E30-7097462C0E08}" type="presParOf" srcId="{492EC4D8-AB80-4DA4-BDAE-3580E9A41198}" destId="{0DF5DEF1-69B7-4127-8605-8D0EDE5DF391}" srcOrd="0" destOrd="0" presId="urn:microsoft.com/office/officeart/2005/8/layout/chevron2"/>
    <dgm:cxn modelId="{5926D020-DC9A-49F2-8CC7-BA4353706BAE}" type="presParOf" srcId="{0DF5DEF1-69B7-4127-8605-8D0EDE5DF391}" destId="{1A36CDE0-7943-4D30-BB41-BA9DFB986752}" srcOrd="0" destOrd="0" presId="urn:microsoft.com/office/officeart/2005/8/layout/chevron2"/>
    <dgm:cxn modelId="{B0E7C05B-15D9-46E9-AA32-94FAACFEC03F}" type="presParOf" srcId="{0DF5DEF1-69B7-4127-8605-8D0EDE5DF391}" destId="{6997F35D-B228-48DD-AE86-16CDA2E42F9E}" srcOrd="1" destOrd="0" presId="urn:microsoft.com/office/officeart/2005/8/layout/chevron2"/>
    <dgm:cxn modelId="{38442024-CA39-4330-BD5C-C4FBD1BDE589}" type="presParOf" srcId="{492EC4D8-AB80-4DA4-BDAE-3580E9A41198}" destId="{70ECFF7E-52C7-4F4C-8120-82994D74BFB2}" srcOrd="1" destOrd="0" presId="urn:microsoft.com/office/officeart/2005/8/layout/chevron2"/>
    <dgm:cxn modelId="{B5406B1F-11E2-4A34-8E03-25D2C4DB3D44}" type="presParOf" srcId="{492EC4D8-AB80-4DA4-BDAE-3580E9A41198}" destId="{C1B04F27-E5FD-409B-A4E8-51D179598EE3}" srcOrd="2" destOrd="0" presId="urn:microsoft.com/office/officeart/2005/8/layout/chevron2"/>
    <dgm:cxn modelId="{18B71F57-580F-4880-A42C-1CAB1DD840A0}" type="presParOf" srcId="{C1B04F27-E5FD-409B-A4E8-51D179598EE3}" destId="{97973FC3-9B43-4050-B7C0-6B52356BC2D9}" srcOrd="0" destOrd="0" presId="urn:microsoft.com/office/officeart/2005/8/layout/chevron2"/>
    <dgm:cxn modelId="{EA59F0A1-38FB-49D3-9AAD-B1BA89B49A75}" type="presParOf" srcId="{C1B04F27-E5FD-409B-A4E8-51D179598EE3}" destId="{AA9A98FA-6B50-4212-84AB-853F2B27B149}" srcOrd="1" destOrd="0" presId="urn:microsoft.com/office/officeart/2005/8/layout/chevron2"/>
    <dgm:cxn modelId="{A2B76BFA-5615-4754-9E6A-82B4544A78A1}" type="presParOf" srcId="{492EC4D8-AB80-4DA4-BDAE-3580E9A41198}" destId="{E1A8B2C6-658D-4413-8352-8EE4EEF02774}" srcOrd="3" destOrd="0" presId="urn:microsoft.com/office/officeart/2005/8/layout/chevron2"/>
    <dgm:cxn modelId="{9B6EA9ED-D7F6-4256-A099-90E3142699BB}" type="presParOf" srcId="{492EC4D8-AB80-4DA4-BDAE-3580E9A41198}" destId="{98F22B95-6C3B-4149-87E2-221961B1E665}" srcOrd="4" destOrd="0" presId="urn:microsoft.com/office/officeart/2005/8/layout/chevron2"/>
    <dgm:cxn modelId="{1D0384E4-8824-4732-8A6A-02CD8168670D}" type="presParOf" srcId="{98F22B95-6C3B-4149-87E2-221961B1E665}" destId="{F713A623-84DE-451B-9E0E-B5CB76EF22A7}" srcOrd="0" destOrd="0" presId="urn:microsoft.com/office/officeart/2005/8/layout/chevron2"/>
    <dgm:cxn modelId="{EFFFD993-7755-465A-B9E0-27E665374903}" type="presParOf" srcId="{98F22B95-6C3B-4149-87E2-221961B1E665}" destId="{11C3507E-2798-4846-A8B3-67460DE3C79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91794-F54B-49DD-A830-DB34FFA67185}">
      <dsp:nvSpPr>
        <dsp:cNvPr id="0" name=""/>
        <dsp:cNvSpPr/>
      </dsp:nvSpPr>
      <dsp:spPr>
        <a:xfrm>
          <a:off x="1373" y="15014"/>
          <a:ext cx="1339069" cy="5356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약배전</a:t>
          </a:r>
          <a:endParaRPr lang="en-US" altLang="ko-KR" sz="1800" kern="1200" dirty="0" smtClean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373" y="15014"/>
        <a:ext cx="1339069" cy="535627"/>
      </dsp:txXfrm>
    </dsp:sp>
    <dsp:sp modelId="{504B9A5E-BA7B-4C4B-B5B6-0F5E51B62470}">
      <dsp:nvSpPr>
        <dsp:cNvPr id="0" name=""/>
        <dsp:cNvSpPr/>
      </dsp:nvSpPr>
      <dsp:spPr>
        <a:xfrm>
          <a:off x="0" y="526468"/>
          <a:ext cx="1339069" cy="922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라이트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시나몬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0" y="526468"/>
        <a:ext cx="1339069" cy="922320"/>
      </dsp:txXfrm>
    </dsp:sp>
    <dsp:sp modelId="{283492FF-A6DB-47A1-BC19-AFF1E69DF1C8}">
      <dsp:nvSpPr>
        <dsp:cNvPr id="0" name=""/>
        <dsp:cNvSpPr/>
      </dsp:nvSpPr>
      <dsp:spPr>
        <a:xfrm>
          <a:off x="1527913" y="15014"/>
          <a:ext cx="1339069" cy="5356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중배전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527913" y="15014"/>
        <a:ext cx="1339069" cy="535627"/>
      </dsp:txXfrm>
    </dsp:sp>
    <dsp:sp modelId="{6DCE7C33-03ED-4019-A760-D5BFE5A5A476}">
      <dsp:nvSpPr>
        <dsp:cNvPr id="0" name=""/>
        <dsp:cNvSpPr/>
      </dsp:nvSpPr>
      <dsp:spPr>
        <a:xfrm>
          <a:off x="1527913" y="550642"/>
          <a:ext cx="1339069" cy="922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미디엄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시티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527913" y="550642"/>
        <a:ext cx="1339069" cy="922320"/>
      </dsp:txXfrm>
    </dsp:sp>
    <dsp:sp modelId="{7EC9B726-6E60-44C0-B615-C4115B306AFA}">
      <dsp:nvSpPr>
        <dsp:cNvPr id="0" name=""/>
        <dsp:cNvSpPr/>
      </dsp:nvSpPr>
      <dsp:spPr>
        <a:xfrm>
          <a:off x="3054452" y="15014"/>
          <a:ext cx="1339069" cy="5356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강배전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3054452" y="15014"/>
        <a:ext cx="1339069" cy="535627"/>
      </dsp:txXfrm>
    </dsp:sp>
    <dsp:sp modelId="{1F041137-155A-4D4D-A40D-C6A15D673CAE}">
      <dsp:nvSpPr>
        <dsp:cNvPr id="0" name=""/>
        <dsp:cNvSpPr/>
      </dsp:nvSpPr>
      <dsp:spPr>
        <a:xfrm>
          <a:off x="3054452" y="550642"/>
          <a:ext cx="1339069" cy="922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풀시티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이탈리안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3054452" y="550642"/>
        <a:ext cx="1339069" cy="922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6CDE0-7943-4D30-BB41-BA9DFB986752}">
      <dsp:nvSpPr>
        <dsp:cNvPr id="0" name=""/>
        <dsp:cNvSpPr/>
      </dsp:nvSpPr>
      <dsp:spPr>
        <a:xfrm rot="5400000">
          <a:off x="-143034" y="144757"/>
          <a:ext cx="953560" cy="66749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약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 rot="-5400000">
        <a:off x="0" y="335469"/>
        <a:ext cx="667492" cy="286068"/>
      </dsp:txXfrm>
    </dsp:sp>
    <dsp:sp modelId="{6997F35D-B228-48DD-AE86-16CDA2E42F9E}">
      <dsp:nvSpPr>
        <dsp:cNvPr id="0" name=""/>
        <dsp:cNvSpPr/>
      </dsp:nvSpPr>
      <dsp:spPr>
        <a:xfrm rot="5400000">
          <a:off x="1380267" y="-711051"/>
          <a:ext cx="620140" cy="204568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강한 신맛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떫은 맛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 rot="-5400000">
        <a:off x="667493" y="31996"/>
        <a:ext cx="2015416" cy="559594"/>
      </dsp:txXfrm>
    </dsp:sp>
    <dsp:sp modelId="{97973FC3-9B43-4050-B7C0-6B52356BC2D9}">
      <dsp:nvSpPr>
        <dsp:cNvPr id="0" name=""/>
        <dsp:cNvSpPr/>
      </dsp:nvSpPr>
      <dsp:spPr>
        <a:xfrm rot="5400000">
          <a:off x="-143034" y="889533"/>
          <a:ext cx="953560" cy="66749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중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 rot="-5400000">
        <a:off x="0" y="1080245"/>
        <a:ext cx="667492" cy="286068"/>
      </dsp:txXfrm>
    </dsp:sp>
    <dsp:sp modelId="{AA9A98FA-6B50-4212-84AB-853F2B27B149}">
      <dsp:nvSpPr>
        <dsp:cNvPr id="0" name=""/>
        <dsp:cNvSpPr/>
      </dsp:nvSpPr>
      <dsp:spPr>
        <a:xfrm rot="5400000">
          <a:off x="1380430" y="33561"/>
          <a:ext cx="619814" cy="204568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단맛</a:t>
          </a:r>
          <a:r>
            <a:rPr lang="en-US" altLang="ko-KR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+</a:t>
          </a: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신맛</a:t>
          </a:r>
          <a:r>
            <a:rPr lang="en-US" altLang="ko-KR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+</a:t>
          </a: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쓴맛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 rot="-5400000">
        <a:off x="667493" y="776756"/>
        <a:ext cx="2015432" cy="559300"/>
      </dsp:txXfrm>
    </dsp:sp>
    <dsp:sp modelId="{F713A623-84DE-451B-9E0E-B5CB76EF22A7}">
      <dsp:nvSpPr>
        <dsp:cNvPr id="0" name=""/>
        <dsp:cNvSpPr/>
      </dsp:nvSpPr>
      <dsp:spPr>
        <a:xfrm rot="5400000">
          <a:off x="-143034" y="1634309"/>
          <a:ext cx="953560" cy="66749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강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 rot="-5400000">
        <a:off x="0" y="1825021"/>
        <a:ext cx="667492" cy="286068"/>
      </dsp:txXfrm>
    </dsp:sp>
    <dsp:sp modelId="{11C3507E-2798-4846-A8B3-67460DE3C799}">
      <dsp:nvSpPr>
        <dsp:cNvPr id="0" name=""/>
        <dsp:cNvSpPr/>
      </dsp:nvSpPr>
      <dsp:spPr>
        <a:xfrm rot="5400000">
          <a:off x="1380430" y="778337"/>
          <a:ext cx="619814" cy="204568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스모키한</a:t>
          </a: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 향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다크초콜릿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 rot="-5400000">
        <a:off x="667493" y="1521532"/>
        <a:ext cx="2015432" cy="559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7C46-3888-4012-8D4E-D514212B5C8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A625E-A2B4-4AC3-BB45-C0764FFB1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0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70EC-B956-469A-A39E-1ED7EE7EDD48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1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FFC3-ED37-42DD-9FE8-9348AD7B2392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0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4071-407D-4CEC-9FA5-98BFA703EE52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2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가 잘린 사각형 8"/>
          <p:cNvSpPr/>
          <p:nvPr userDrawn="1"/>
        </p:nvSpPr>
        <p:spPr>
          <a:xfrm>
            <a:off x="4588476" y="706611"/>
            <a:ext cx="5317524" cy="427036"/>
          </a:xfrm>
          <a:prstGeom prst="snip1Rect">
            <a:avLst>
              <a:gd name="adj" fmla="val 3314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32942"/>
            <a:ext cx="8543925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빗면 7"/>
          <p:cNvSpPr/>
          <p:nvPr userDrawn="1"/>
        </p:nvSpPr>
        <p:spPr>
          <a:xfrm>
            <a:off x="-1" y="0"/>
            <a:ext cx="6541200" cy="1133647"/>
          </a:xfrm>
          <a:prstGeom prst="bevel">
            <a:avLst>
              <a:gd name="adj" fmla="val 6687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15"/>
            <a:ext cx="6541199" cy="1126331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735" y="6270315"/>
            <a:ext cx="1452581" cy="53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42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CB35-4382-4987-B85B-24F1CC7BBF0F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1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2280-5225-4A10-B8EF-D549916E04AE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47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D6FD-AD96-4984-9692-DAEE88B15C48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73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EB15-6762-4AF9-97B5-48A0D2E413B7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4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CC9B-A359-49EC-AB77-92A9CDB7196D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9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161E-216F-4AC3-B154-578C5F2CEDB8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4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CB08-C9FD-46C8-834E-0E3E018C4A65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F01B-2516-47CF-B737-B6DF20C22B7D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8677A-93D7-4753-B2BE-37A7BC25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43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2" y="0"/>
            <a:ext cx="5130000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727" y="116378"/>
            <a:ext cx="2742270" cy="101415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31732" y="1778924"/>
            <a:ext cx="7513999" cy="16500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">
              <a:avLst/>
            </a:prstTxWarp>
            <a:spAutoFit/>
          </a:bodyPr>
          <a:lstStyle/>
          <a:p>
            <a:pPr algn="ctr"/>
            <a:r>
              <a:rPr lang="en-US" altLang="ko-K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60000" endA="900" endPos="58000" dir="5400000" sy="-10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Coffee Beans</a:t>
            </a:r>
            <a:endParaRPr lang="en-US" altLang="ko-KR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60000" endA="900" endPos="58000" dir="5400000" sy="-10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8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45746" y="2173886"/>
            <a:ext cx="4550367" cy="2410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/>
          <p:cNvSpPr/>
          <p:nvPr/>
        </p:nvSpPr>
        <p:spPr>
          <a:xfrm>
            <a:off x="2021818" y="1658283"/>
            <a:ext cx="847856" cy="756673"/>
          </a:xfrm>
          <a:prstGeom prst="cub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A</a:t>
            </a:r>
            <a:endParaRPr lang="ko-KR" altLang="en-US" sz="2400" dirty="0">
              <a:solidFill>
                <a:schemeClr val="tx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2815" y="1731419"/>
            <a:ext cx="402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커피의 유래</a:t>
            </a:r>
            <a:endParaRPr lang="ko-KR" altLang="en-US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8887" y="3455196"/>
            <a:ext cx="4550367" cy="2410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정육면체 22"/>
          <p:cNvSpPr/>
          <p:nvPr/>
        </p:nvSpPr>
        <p:spPr>
          <a:xfrm>
            <a:off x="2074959" y="2939593"/>
            <a:ext cx="847856" cy="756673"/>
          </a:xfrm>
          <a:prstGeom prst="cub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A</a:t>
            </a:r>
            <a:endParaRPr lang="ko-KR" altLang="en-US" sz="2400" dirty="0">
              <a:solidFill>
                <a:schemeClr val="tx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75956" y="3012729"/>
            <a:ext cx="402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커피 추출 방식</a:t>
            </a:r>
            <a:endParaRPr lang="ko-KR" altLang="en-US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52028" y="4712198"/>
            <a:ext cx="4550367" cy="2410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정육면체 25"/>
          <p:cNvSpPr/>
          <p:nvPr/>
        </p:nvSpPr>
        <p:spPr>
          <a:xfrm>
            <a:off x="2128100" y="4196595"/>
            <a:ext cx="847856" cy="756673"/>
          </a:xfrm>
          <a:prstGeom prst="cub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A</a:t>
            </a:r>
            <a:endParaRPr lang="ko-KR" altLang="en-US" sz="2400" dirty="0">
              <a:solidFill>
                <a:schemeClr val="tx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29097" y="4269731"/>
            <a:ext cx="402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궁서" panose="02030600000101010101" pitchFamily="18" charset="-127"/>
                <a:ea typeface="궁서" panose="02030600000101010101" pitchFamily="18" charset="-127"/>
                <a:hlinkClick r:id="rId2" action="ppaction://hlinksldjump"/>
              </a:rPr>
              <a:t>카페인 함유 음식</a:t>
            </a:r>
            <a:endParaRPr lang="ko-KR" altLang="en-US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2028" y="5884594"/>
            <a:ext cx="4550367" cy="2410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정육면체 28"/>
          <p:cNvSpPr/>
          <p:nvPr/>
        </p:nvSpPr>
        <p:spPr>
          <a:xfrm>
            <a:off x="2128100" y="5368991"/>
            <a:ext cx="847856" cy="756673"/>
          </a:xfrm>
          <a:prstGeom prst="cub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A</a:t>
            </a:r>
            <a:endParaRPr lang="ko-KR" altLang="en-US" sz="2400" dirty="0">
              <a:solidFill>
                <a:schemeClr val="tx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29097" y="5442127"/>
            <a:ext cx="402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커피 </a:t>
            </a:r>
            <a:r>
              <a:rPr lang="ko-KR" altLang="en-US" sz="2400" dirty="0" err="1" smtClean="0">
                <a:latin typeface="궁서" panose="02030600000101010101" pitchFamily="18" charset="-127"/>
                <a:ea typeface="궁서" panose="02030600000101010101" pitchFamily="18" charset="-127"/>
              </a:rPr>
              <a:t>로스팅과</a:t>
            </a:r>
            <a:r>
              <a:rPr lang="ko-KR" altLang="en-US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 제조법</a:t>
            </a:r>
            <a:endParaRPr lang="ko-KR" altLang="en-US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5" t="31342" r="-1207" b="34998"/>
          <a:stretch/>
        </p:blipFill>
        <p:spPr>
          <a:xfrm>
            <a:off x="7290263" y="3575731"/>
            <a:ext cx="2103120" cy="18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커피의 유래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4798" y="1564037"/>
            <a:ext cx="8543925" cy="12760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커피의 시작</a:t>
            </a:r>
            <a:endParaRPr lang="en-US" altLang="ko-KR" sz="24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r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커피나무는 동아프리카의 에티오피아에서 시작된 것으로 증명되었으나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어떤 지식인들은 </a:t>
            </a:r>
            <a:r>
              <a:rPr lang="ko-KR" altLang="en-US" sz="2000" smtClean="0">
                <a:latin typeface="굴림" panose="020B0600000101010101" pitchFamily="50" charset="-127"/>
                <a:ea typeface="굴림" panose="020B0600000101010101" pitchFamily="50" charset="-127"/>
              </a:rPr>
              <a:t>중동의 </a:t>
            </a:r>
            <a:r>
              <a:rPr lang="ko-KR" altLang="en-US" sz="2000" smtClean="0">
                <a:latin typeface="굴림" panose="020B0600000101010101" pitchFamily="50" charset="-127"/>
                <a:ea typeface="굴림" panose="020B0600000101010101" pitchFamily="50" charset="-127"/>
              </a:rPr>
              <a:t>예멘에서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시작되었다고 주장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84798" y="3385580"/>
            <a:ext cx="6997151" cy="271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Coffee Beans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"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Coffee beans were first exported from Ethiopia to Yemen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"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Yemeni traders brought coffee back to their homeland and began to cultivate the bean</a:t>
            </a:r>
          </a:p>
        </p:txBody>
      </p:sp>
      <p:pic>
        <p:nvPicPr>
          <p:cNvPr id="6" name="동영상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19938" y="4188229"/>
            <a:ext cx="1981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B. </a:t>
            </a:r>
            <a:r>
              <a:rPr lang="ko-KR" altLang="en-US" dirty="0" smtClean="0"/>
              <a:t>커피 추출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76466"/>
              </p:ext>
            </p:extLst>
          </p:nvPr>
        </p:nvGraphicFramePr>
        <p:xfrm>
          <a:off x="1404849" y="2277686"/>
          <a:ext cx="7820116" cy="378229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55029">
                  <a:extLst>
                    <a:ext uri="{9D8B030D-6E8A-4147-A177-3AD203B41FA5}">
                      <a16:colId xmlns:a16="http://schemas.microsoft.com/office/drawing/2014/main" val="1169743537"/>
                    </a:ext>
                  </a:extLst>
                </a:gridCol>
                <a:gridCol w="1955029">
                  <a:extLst>
                    <a:ext uri="{9D8B030D-6E8A-4147-A177-3AD203B41FA5}">
                      <a16:colId xmlns:a16="http://schemas.microsoft.com/office/drawing/2014/main" val="1948865833"/>
                    </a:ext>
                  </a:extLst>
                </a:gridCol>
                <a:gridCol w="1955029">
                  <a:extLst>
                    <a:ext uri="{9D8B030D-6E8A-4147-A177-3AD203B41FA5}">
                      <a16:colId xmlns:a16="http://schemas.microsoft.com/office/drawing/2014/main" val="3111749402"/>
                    </a:ext>
                  </a:extLst>
                </a:gridCol>
                <a:gridCol w="1955029">
                  <a:extLst>
                    <a:ext uri="{9D8B030D-6E8A-4147-A177-3AD203B41FA5}">
                      <a16:colId xmlns:a16="http://schemas.microsoft.com/office/drawing/2014/main" val="1054035532"/>
                    </a:ext>
                  </a:extLst>
                </a:gridCol>
              </a:tblGrid>
              <a:tr h="945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빠름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(1~2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빠름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(1~2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보통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(2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매우빠름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(25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856899"/>
                  </a:ext>
                </a:extLst>
              </a:tr>
              <a:tr h="945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손잡이를 눌러 추출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뜨거운</a:t>
                      </a:r>
                      <a:r>
                        <a:rPr lang="ko-KR" altLang="en-US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물 </a:t>
                      </a:r>
                      <a:r>
                        <a:rPr lang="ko-KR" altLang="en-US" baseline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드립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순간 압력 수증기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원두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압력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263842"/>
                  </a:ext>
                </a:extLst>
              </a:tr>
              <a:tr h="945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굵은</a:t>
                      </a:r>
                      <a:r>
                        <a:rPr lang="ko-KR" altLang="en-US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분쇄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중간 분쇄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약간 가는 분쇄</a:t>
                      </a:r>
                    </a:p>
                    <a:p>
                      <a:pPr algn="ctr" latinLnBrk="1"/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가는 분쇄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830675"/>
                  </a:ext>
                </a:extLst>
              </a:tr>
              <a:tr h="945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연함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진함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진함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047059"/>
                  </a:ext>
                </a:extLst>
              </a:tr>
            </a:tbl>
          </a:graphicData>
        </a:graphic>
      </p:graphicFrame>
      <p:sp>
        <p:nvSpPr>
          <p:cNvPr id="8" name="양쪽 모서리가 잘린 사각형 7"/>
          <p:cNvSpPr/>
          <p:nvPr/>
        </p:nvSpPr>
        <p:spPr>
          <a:xfrm>
            <a:off x="219984" y="2269383"/>
            <a:ext cx="1163782" cy="931017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속도</a:t>
            </a:r>
            <a:endParaRPr lang="en-US" altLang="ko-KR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양쪽 모서리가 잘린 사각형 8"/>
          <p:cNvSpPr/>
          <p:nvPr/>
        </p:nvSpPr>
        <p:spPr>
          <a:xfrm>
            <a:off x="249382" y="3208703"/>
            <a:ext cx="1163782" cy="972601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원리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양쪽 모서리가 잘린 사각형 9"/>
          <p:cNvSpPr/>
          <p:nvPr/>
        </p:nvSpPr>
        <p:spPr>
          <a:xfrm>
            <a:off x="249382" y="4181304"/>
            <a:ext cx="1163782" cy="931017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분쇄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양쪽 모서리가 잘린 사각형 10"/>
          <p:cNvSpPr/>
          <p:nvPr/>
        </p:nvSpPr>
        <p:spPr>
          <a:xfrm>
            <a:off x="249382" y="5112321"/>
            <a:ext cx="1163782" cy="947657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농도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오각형 11"/>
          <p:cNvSpPr/>
          <p:nvPr/>
        </p:nvSpPr>
        <p:spPr>
          <a:xfrm rot="5400000">
            <a:off x="1929549" y="855221"/>
            <a:ext cx="897773" cy="1930551"/>
          </a:xfrm>
          <a:prstGeom prst="homePlate">
            <a:avLst>
              <a:gd name="adj" fmla="val 2131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오른쪽 화살표 설명선 12"/>
          <p:cNvSpPr/>
          <p:nvPr/>
        </p:nvSpPr>
        <p:spPr>
          <a:xfrm>
            <a:off x="1413164" y="1371608"/>
            <a:ext cx="1921932" cy="673323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336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프레스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3878510" y="844810"/>
            <a:ext cx="897773" cy="1967980"/>
          </a:xfrm>
          <a:prstGeom prst="homePlate">
            <a:avLst>
              <a:gd name="adj" fmla="val 2131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오른쪽 화살표 설명선 14"/>
          <p:cNvSpPr/>
          <p:nvPr/>
        </p:nvSpPr>
        <p:spPr>
          <a:xfrm>
            <a:off x="3352193" y="1371607"/>
            <a:ext cx="1959194" cy="673323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154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커피메이커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오각형 15"/>
          <p:cNvSpPr/>
          <p:nvPr/>
        </p:nvSpPr>
        <p:spPr>
          <a:xfrm rot="5400000">
            <a:off x="5835312" y="847674"/>
            <a:ext cx="897773" cy="1962252"/>
          </a:xfrm>
          <a:prstGeom prst="homePlate">
            <a:avLst>
              <a:gd name="adj" fmla="val 2131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오른쪽 화살표 설명선 16"/>
          <p:cNvSpPr/>
          <p:nvPr/>
        </p:nvSpPr>
        <p:spPr>
          <a:xfrm>
            <a:off x="5311833" y="1379911"/>
            <a:ext cx="1953492" cy="673323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8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모카포트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오각형 17"/>
          <p:cNvSpPr/>
          <p:nvPr/>
        </p:nvSpPr>
        <p:spPr>
          <a:xfrm rot="5400000">
            <a:off x="7800412" y="848984"/>
            <a:ext cx="897773" cy="1951327"/>
          </a:xfrm>
          <a:prstGeom prst="homePlate">
            <a:avLst>
              <a:gd name="adj" fmla="val 2131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오른쪽 화살표 설명선 18"/>
          <p:cNvSpPr/>
          <p:nvPr/>
        </p:nvSpPr>
        <p:spPr>
          <a:xfrm>
            <a:off x="7282348" y="1375759"/>
            <a:ext cx="1942615" cy="673323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50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에스프레소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2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C. </a:t>
            </a:r>
            <a:r>
              <a:rPr lang="ko-KR" altLang="en-US" dirty="0" smtClean="0"/>
              <a:t>카페인 함유 음식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667624"/>
              </p:ext>
            </p:extLst>
          </p:nvPr>
        </p:nvGraphicFramePr>
        <p:xfrm>
          <a:off x="681038" y="1833563"/>
          <a:ext cx="8543925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순서도: 문서 8"/>
          <p:cNvSpPr/>
          <p:nvPr/>
        </p:nvSpPr>
        <p:spPr>
          <a:xfrm>
            <a:off x="5561214" y="2560320"/>
            <a:ext cx="3075710" cy="615141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카페인을 함유한 음료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0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7264"/>
            <a:ext cx="6541199" cy="1126331"/>
          </a:xfrm>
        </p:spPr>
        <p:txBody>
          <a:bodyPr/>
          <a:lstStyle/>
          <a:p>
            <a:r>
              <a:rPr lang="en-US" altLang="ko-KR" dirty="0" smtClean="0"/>
              <a:t>D. </a:t>
            </a:r>
            <a:r>
              <a:rPr lang="ko-KR" altLang="en-US" dirty="0" smtClean="0"/>
              <a:t>커피</a:t>
            </a:r>
            <a:r>
              <a:rPr lang="en-US" altLang="ko-KR" dirty="0"/>
              <a:t> </a:t>
            </a:r>
            <a:r>
              <a:rPr lang="ko-KR" altLang="en-US" dirty="0" err="1" smtClean="0"/>
              <a:t>로스팅과</a:t>
            </a:r>
            <a:r>
              <a:rPr lang="ko-KR" altLang="en-US" dirty="0" smtClean="0"/>
              <a:t> 제조법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93976" y="1221293"/>
            <a:ext cx="4544525" cy="5135059"/>
            <a:chOff x="93976" y="1221293"/>
            <a:chExt cx="4544525" cy="5135059"/>
          </a:xfrm>
        </p:grpSpPr>
        <p:sp>
          <p:nvSpPr>
            <p:cNvPr id="7" name="팔각형 6"/>
            <p:cNvSpPr/>
            <p:nvPr/>
          </p:nvSpPr>
          <p:spPr>
            <a:xfrm>
              <a:off x="93976" y="1479665"/>
              <a:ext cx="4544525" cy="4876687"/>
            </a:xfrm>
            <a:prstGeom prst="octagon">
              <a:avLst>
                <a:gd name="adj" fmla="val 10771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원통 7"/>
            <p:cNvSpPr/>
            <p:nvPr/>
          </p:nvSpPr>
          <p:spPr>
            <a:xfrm>
              <a:off x="1377023" y="1221293"/>
              <a:ext cx="1978429" cy="656706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로스팅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aphicFrame>
          <p:nvGraphicFramePr>
            <p:cNvPr id="9" name="다이어그램 8"/>
            <p:cNvGraphicFramePr/>
            <p:nvPr>
              <p:extLst>
                <p:ext uri="{D42A27DB-BD31-4B8C-83A1-F6EECF244321}">
                  <p14:modId xmlns:p14="http://schemas.microsoft.com/office/powerpoint/2010/main" val="27544713"/>
                </p:ext>
              </p:extLst>
            </p:nvPr>
          </p:nvGraphicFramePr>
          <p:xfrm>
            <a:off x="168791" y="2186248"/>
            <a:ext cx="4394896" cy="14879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0" name="다이어그램 9"/>
            <p:cNvGraphicFramePr/>
            <p:nvPr>
              <p:extLst>
                <p:ext uri="{D42A27DB-BD31-4B8C-83A1-F6EECF244321}">
                  <p14:modId xmlns:p14="http://schemas.microsoft.com/office/powerpoint/2010/main" val="1704823094"/>
                </p:ext>
              </p:extLst>
            </p:nvPr>
          </p:nvGraphicFramePr>
          <p:xfrm>
            <a:off x="379154" y="3800321"/>
            <a:ext cx="2713182" cy="244655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1" name="육각형 10"/>
            <p:cNvSpPr/>
            <p:nvPr/>
          </p:nvSpPr>
          <p:spPr>
            <a:xfrm>
              <a:off x="3258589" y="3931919"/>
              <a:ext cx="1305097" cy="2044931"/>
            </a:xfrm>
            <a:prstGeom prst="hexagon">
              <a:avLst>
                <a:gd name="adj" fmla="val 15244"/>
                <a:gd name="vf" fmla="val 115470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로스팅</a:t>
              </a:r>
              <a:r>
                <a:rPr lang="ko-KR" altLang="en-US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 배전에 따른</a:t>
              </a:r>
              <a:endParaRPr lang="en-US" altLang="ko-KR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맛의  변화 </a:t>
              </a:r>
              <a:endParaRPr lang="ko-KR" altLang="en-US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804754" y="1221293"/>
            <a:ext cx="4962701" cy="5193716"/>
            <a:chOff x="4804754" y="1249936"/>
            <a:chExt cx="4962701" cy="5193716"/>
          </a:xfrm>
        </p:grpSpPr>
        <p:sp>
          <p:nvSpPr>
            <p:cNvPr id="12" name="육각형 11"/>
            <p:cNvSpPr/>
            <p:nvPr/>
          </p:nvSpPr>
          <p:spPr>
            <a:xfrm rot="5400000">
              <a:off x="4847759" y="1350947"/>
              <a:ext cx="4876691" cy="4962701"/>
            </a:xfrm>
            <a:prstGeom prst="hexagon">
              <a:avLst>
                <a:gd name="adj" fmla="val 6682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배지 12"/>
            <p:cNvSpPr/>
            <p:nvPr/>
          </p:nvSpPr>
          <p:spPr>
            <a:xfrm>
              <a:off x="5921548" y="1249936"/>
              <a:ext cx="2334923" cy="696027"/>
            </a:xfrm>
            <a:prstGeom prst="plaque">
              <a:avLst>
                <a:gd name="adj" fmla="val 1786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커피 메뉴 제조법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7" name="아래쪽 화살표 설명선 16"/>
            <p:cNvSpPr/>
            <p:nvPr/>
          </p:nvSpPr>
          <p:spPr>
            <a:xfrm>
              <a:off x="5032401" y="2089979"/>
              <a:ext cx="4373008" cy="3393211"/>
            </a:xfrm>
            <a:prstGeom prst="downArrowCallout">
              <a:avLst>
                <a:gd name="adj1" fmla="val 19019"/>
                <a:gd name="adj2" fmla="val 56952"/>
                <a:gd name="adj3" fmla="val 14532"/>
                <a:gd name="adj4" fmla="val 80075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종속 처리 13"/>
            <p:cNvSpPr/>
            <p:nvPr/>
          </p:nvSpPr>
          <p:spPr>
            <a:xfrm>
              <a:off x="5902034" y="2245140"/>
              <a:ext cx="2344190" cy="698269"/>
            </a:xfrm>
            <a:prstGeom prst="flowChartPredefined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에스프레소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5" name="눈물 방울 14"/>
            <p:cNvSpPr/>
            <p:nvPr/>
          </p:nvSpPr>
          <p:spPr>
            <a:xfrm>
              <a:off x="5099341" y="3059436"/>
              <a:ext cx="922247" cy="614789"/>
            </a:xfrm>
            <a:prstGeom prst="teardrop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물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6" name="왼쪽으로 구부러진 화살표 15"/>
            <p:cNvSpPr/>
            <p:nvPr/>
          </p:nvSpPr>
          <p:spPr>
            <a:xfrm>
              <a:off x="6078420" y="3239914"/>
              <a:ext cx="423616" cy="1120814"/>
            </a:xfrm>
            <a:prstGeom prst="curvedLeftArrow">
              <a:avLst>
                <a:gd name="adj1" fmla="val 21012"/>
                <a:gd name="adj2" fmla="val 75738"/>
                <a:gd name="adj3" fmla="val 3873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순서도: 문서 17"/>
            <p:cNvSpPr/>
            <p:nvPr/>
          </p:nvSpPr>
          <p:spPr>
            <a:xfrm>
              <a:off x="5052930" y="4020244"/>
              <a:ext cx="989962" cy="633388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아메리카노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9" name="눈물 방울 18"/>
            <p:cNvSpPr/>
            <p:nvPr/>
          </p:nvSpPr>
          <p:spPr>
            <a:xfrm flipH="1">
              <a:off x="8364693" y="3059436"/>
              <a:ext cx="922247" cy="614789"/>
            </a:xfrm>
            <a:prstGeom prst="teardrop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우유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0" name="왼쪽으로 구부러진 화살표 19"/>
            <p:cNvSpPr/>
            <p:nvPr/>
          </p:nvSpPr>
          <p:spPr>
            <a:xfrm flipH="1">
              <a:off x="7853579" y="3292544"/>
              <a:ext cx="423616" cy="1120814"/>
            </a:xfrm>
            <a:prstGeom prst="curvedLeftArrow">
              <a:avLst>
                <a:gd name="adj1" fmla="val 21012"/>
                <a:gd name="adj2" fmla="val 75738"/>
                <a:gd name="adj3" fmla="val 38736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꺾인 연결선 22"/>
            <p:cNvCxnSpPr>
              <a:stCxn id="14" idx="1"/>
              <a:endCxn id="15" idx="6"/>
            </p:cNvCxnSpPr>
            <p:nvPr/>
          </p:nvCxnSpPr>
          <p:spPr>
            <a:xfrm rot="10800000" flipV="1">
              <a:off x="5560466" y="2594274"/>
              <a:ext cx="341569" cy="465161"/>
            </a:xfrm>
            <a:prstGeom prst="bentConnector2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14" idx="3"/>
              <a:endCxn id="19" idx="6"/>
            </p:cNvCxnSpPr>
            <p:nvPr/>
          </p:nvCxnSpPr>
          <p:spPr>
            <a:xfrm>
              <a:off x="8246224" y="2594275"/>
              <a:ext cx="579592" cy="465161"/>
            </a:xfrm>
            <a:prstGeom prst="bentConnector2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아래쪽 화살표 28"/>
            <p:cNvSpPr/>
            <p:nvPr/>
          </p:nvSpPr>
          <p:spPr>
            <a:xfrm>
              <a:off x="6494708" y="3066578"/>
              <a:ext cx="1389537" cy="746017"/>
            </a:xfrm>
            <a:prstGeom prst="downArrow">
              <a:avLst>
                <a:gd name="adj1" fmla="val 60098"/>
                <a:gd name="adj2" fmla="val 48529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희석</a:t>
              </a:r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0" name="순서도: 논리합 29"/>
            <p:cNvSpPr/>
            <p:nvPr/>
          </p:nvSpPr>
          <p:spPr>
            <a:xfrm>
              <a:off x="6966664" y="3949689"/>
              <a:ext cx="401051" cy="433701"/>
            </a:xfrm>
            <a:prstGeom prst="flowChartOr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평행 사변형 30"/>
            <p:cNvSpPr/>
            <p:nvPr/>
          </p:nvSpPr>
          <p:spPr>
            <a:xfrm flipH="1">
              <a:off x="8291488" y="4058186"/>
              <a:ext cx="978739" cy="725180"/>
            </a:xfrm>
            <a:prstGeom prst="parallelogram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카페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라떼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2" name="오각형 31"/>
            <p:cNvSpPr/>
            <p:nvPr/>
          </p:nvSpPr>
          <p:spPr>
            <a:xfrm>
              <a:off x="5079864" y="5656199"/>
              <a:ext cx="1989180" cy="787453"/>
            </a:xfrm>
            <a:prstGeom prst="homePlat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차가운 음료</a:t>
              </a:r>
              <a:endPara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(ICE)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4" name="오각형 33"/>
            <p:cNvSpPr/>
            <p:nvPr/>
          </p:nvSpPr>
          <p:spPr>
            <a:xfrm flipH="1">
              <a:off x="7410472" y="5627206"/>
              <a:ext cx="1989180" cy="787453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뜨거운 음료 </a:t>
              </a:r>
              <a:endParaRPr lang="en-US" altLang="ko-KR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(HOT)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818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197</Words>
  <Application>Microsoft Office PowerPoint</Application>
  <PresentationFormat>A4 용지(210x297mm)</PresentationFormat>
  <Paragraphs>82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굴림</vt:lpstr>
      <vt:lpstr>궁서</vt:lpstr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목차</vt:lpstr>
      <vt:lpstr>A. 커피의 유래</vt:lpstr>
      <vt:lpstr>B. 커피 추출 방식</vt:lpstr>
      <vt:lpstr>C. 카페인 함유 음식</vt:lpstr>
      <vt:lpstr>D. 커피 로스팅과 제조법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2023-06-12T23:09:03Z</dcterms:created>
  <dcterms:modified xsi:type="dcterms:W3CDTF">2023-06-15T23:19:09Z</dcterms:modified>
</cp:coreProperties>
</file>