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7CCBB-9985-47B1-9F97-1E22BD3851FF}" type="doc">
      <dgm:prSet loTypeId="urn:microsoft.com/office/officeart/2005/8/layout/arrow2" loCatId="process" qsTypeId="urn:microsoft.com/office/officeart/2005/8/quickstyle/3d4" qsCatId="3D" csTypeId="urn:microsoft.com/office/officeart/2005/8/colors/colorful3" csCatId="colorful" phldr="1"/>
      <dgm:spPr/>
    </dgm:pt>
    <dgm:pt modelId="{A163DDDB-A325-45FF-92B7-F69C1B17071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콘텐츠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0191FC9-C5AC-4020-BF6C-F892E8790C2A}" type="parTrans" cxnId="{3221DCF2-4965-4CD1-BDEE-24276F21B14D}">
      <dgm:prSet/>
      <dgm:spPr/>
      <dgm:t>
        <a:bodyPr/>
        <a:lstStyle/>
        <a:p>
          <a:pPr latinLnBrk="1"/>
          <a:endParaRPr lang="ko-KR" altLang="en-US"/>
        </a:p>
      </dgm:t>
    </dgm:pt>
    <dgm:pt modelId="{FB1ADB59-401E-42BF-BA09-594B1BF384F8}" type="sibTrans" cxnId="{3221DCF2-4965-4CD1-BDEE-24276F21B14D}">
      <dgm:prSet/>
      <dgm:spPr/>
      <dgm:t>
        <a:bodyPr/>
        <a:lstStyle/>
        <a:p>
          <a:pPr latinLnBrk="1"/>
          <a:endParaRPr lang="ko-KR" altLang="en-US"/>
        </a:p>
      </dgm:t>
    </dgm:pt>
    <dgm:pt modelId="{BE586622-857A-48ED-BDCB-E5975860ADA1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통합망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EAA2876-1032-41D8-A93F-7BF2486A4076}" type="parTrans" cxnId="{B69AF264-3704-4DD8-ADA5-61C4188EAE67}">
      <dgm:prSet/>
      <dgm:spPr/>
      <dgm:t>
        <a:bodyPr/>
        <a:lstStyle/>
        <a:p>
          <a:pPr latinLnBrk="1"/>
          <a:endParaRPr lang="ko-KR" altLang="en-US"/>
        </a:p>
      </dgm:t>
    </dgm:pt>
    <dgm:pt modelId="{6C64DBCD-7D7F-4AA6-A1B6-D32614C1C54E}" type="sibTrans" cxnId="{B69AF264-3704-4DD8-ADA5-61C4188EAE67}">
      <dgm:prSet/>
      <dgm:spPr/>
      <dgm:t>
        <a:bodyPr/>
        <a:lstStyle/>
        <a:p>
          <a:pPr latinLnBrk="1"/>
          <a:endParaRPr lang="ko-KR" altLang="en-US"/>
        </a:p>
      </dgm:t>
    </dgm:pt>
    <dgm:pt modelId="{7F8C3447-CEBA-4745-AF85-56F098B9129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단말기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0AE9718-C5B2-4D61-81F9-B83106F43811}" type="parTrans" cxnId="{5D20EEE5-68CB-4CC4-9707-63C57BB96460}">
      <dgm:prSet/>
      <dgm:spPr/>
      <dgm:t>
        <a:bodyPr/>
        <a:lstStyle/>
        <a:p>
          <a:pPr latinLnBrk="1"/>
          <a:endParaRPr lang="ko-KR" altLang="en-US"/>
        </a:p>
      </dgm:t>
    </dgm:pt>
    <dgm:pt modelId="{DE1A5064-D663-4F9D-91EB-253B105CED73}" type="sibTrans" cxnId="{5D20EEE5-68CB-4CC4-9707-63C57BB96460}">
      <dgm:prSet/>
      <dgm:spPr/>
      <dgm:t>
        <a:bodyPr/>
        <a:lstStyle/>
        <a:p>
          <a:pPr latinLnBrk="1"/>
          <a:endParaRPr lang="ko-KR" altLang="en-US"/>
        </a:p>
      </dgm:t>
    </dgm:pt>
    <dgm:pt modelId="{8705BB4D-DF5C-46E8-A4AA-0156F07EFFC5}" type="pres">
      <dgm:prSet presAssocID="{E597CCBB-9985-47B1-9F97-1E22BD3851FF}" presName="arrowDiagram" presStyleCnt="0">
        <dgm:presLayoutVars>
          <dgm:chMax val="5"/>
          <dgm:dir/>
          <dgm:resizeHandles val="exact"/>
        </dgm:presLayoutVars>
      </dgm:prSet>
      <dgm:spPr/>
    </dgm:pt>
    <dgm:pt modelId="{D6CB8E71-7E57-4E5C-BC2C-FA9DA238FB75}" type="pres">
      <dgm:prSet presAssocID="{E597CCBB-9985-47B1-9F97-1E22BD3851FF}" presName="arrow" presStyleLbl="bgShp" presStyleIdx="0" presStyleCnt="1"/>
      <dgm:spPr/>
    </dgm:pt>
    <dgm:pt modelId="{BF0F7439-D1FE-4171-8EDD-769752F23C0B}" type="pres">
      <dgm:prSet presAssocID="{E597CCBB-9985-47B1-9F97-1E22BD3851FF}" presName="arrowDiagram3" presStyleCnt="0"/>
      <dgm:spPr/>
    </dgm:pt>
    <dgm:pt modelId="{466D4F88-82D2-4F61-AB04-49488DC50862}" type="pres">
      <dgm:prSet presAssocID="{A163DDDB-A325-45FF-92B7-F69C1B17071E}" presName="bullet3a" presStyleLbl="node1" presStyleIdx="0" presStyleCnt="3"/>
      <dgm:spPr/>
    </dgm:pt>
    <dgm:pt modelId="{80D5AC26-E1E2-4577-AC3A-C482BEF20131}" type="pres">
      <dgm:prSet presAssocID="{A163DDDB-A325-45FF-92B7-F69C1B17071E}" presName="textBox3a" presStyleLbl="revTx" presStyleIdx="0" presStyleCnt="3">
        <dgm:presLayoutVars>
          <dgm:bulletEnabled val="1"/>
        </dgm:presLayoutVars>
      </dgm:prSet>
      <dgm:spPr/>
    </dgm:pt>
    <dgm:pt modelId="{4B8BB16B-7A45-4DFF-ABD2-31ADCC50B583}" type="pres">
      <dgm:prSet presAssocID="{BE586622-857A-48ED-BDCB-E5975860ADA1}" presName="bullet3b" presStyleLbl="node1" presStyleIdx="1" presStyleCnt="3"/>
      <dgm:spPr/>
    </dgm:pt>
    <dgm:pt modelId="{C584B20C-E6A3-4173-8DDD-B2E1E0ADE7D5}" type="pres">
      <dgm:prSet presAssocID="{BE586622-857A-48ED-BDCB-E5975860ADA1}" presName="textBox3b" presStyleLbl="revTx" presStyleIdx="1" presStyleCnt="3">
        <dgm:presLayoutVars>
          <dgm:bulletEnabled val="1"/>
        </dgm:presLayoutVars>
      </dgm:prSet>
      <dgm:spPr/>
    </dgm:pt>
    <dgm:pt modelId="{31985DCA-E99F-4A88-A4DA-3D9A79E37A2A}" type="pres">
      <dgm:prSet presAssocID="{7F8C3447-CEBA-4745-AF85-56F098B9129E}" presName="bullet3c" presStyleLbl="node1" presStyleIdx="2" presStyleCnt="3"/>
      <dgm:spPr/>
    </dgm:pt>
    <dgm:pt modelId="{72A3E0B2-3C8E-425C-987F-A745CA676E15}" type="pres">
      <dgm:prSet presAssocID="{7F8C3447-CEBA-4745-AF85-56F098B9129E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69AF264-3704-4DD8-ADA5-61C4188EAE67}" srcId="{E597CCBB-9985-47B1-9F97-1E22BD3851FF}" destId="{BE586622-857A-48ED-BDCB-E5975860ADA1}" srcOrd="1" destOrd="0" parTransId="{4EAA2876-1032-41D8-A93F-7BF2486A4076}" sibTransId="{6C64DBCD-7D7F-4AA6-A1B6-D32614C1C54E}"/>
    <dgm:cxn modelId="{8D8B637C-B9DF-41B4-8BF4-D623B617ACC0}" type="presOf" srcId="{E597CCBB-9985-47B1-9F97-1E22BD3851FF}" destId="{8705BB4D-DF5C-46E8-A4AA-0156F07EFFC5}" srcOrd="0" destOrd="0" presId="urn:microsoft.com/office/officeart/2005/8/layout/arrow2"/>
    <dgm:cxn modelId="{79E51097-62C9-40B4-9641-7CC87A50B8B9}" type="presOf" srcId="{BE586622-857A-48ED-BDCB-E5975860ADA1}" destId="{C584B20C-E6A3-4173-8DDD-B2E1E0ADE7D5}" srcOrd="0" destOrd="0" presId="urn:microsoft.com/office/officeart/2005/8/layout/arrow2"/>
    <dgm:cxn modelId="{08E7A268-FEB1-4A4D-933C-EC9F7000DF3C}" type="presOf" srcId="{7F8C3447-CEBA-4745-AF85-56F098B9129E}" destId="{72A3E0B2-3C8E-425C-987F-A745CA676E15}" srcOrd="0" destOrd="0" presId="urn:microsoft.com/office/officeart/2005/8/layout/arrow2"/>
    <dgm:cxn modelId="{3221DCF2-4965-4CD1-BDEE-24276F21B14D}" srcId="{E597CCBB-9985-47B1-9F97-1E22BD3851FF}" destId="{A163DDDB-A325-45FF-92B7-F69C1B17071E}" srcOrd="0" destOrd="0" parTransId="{20191FC9-C5AC-4020-BF6C-F892E8790C2A}" sibTransId="{FB1ADB59-401E-42BF-BA09-594B1BF384F8}"/>
    <dgm:cxn modelId="{E930290A-0F0C-43E9-88F8-4F342119E557}" type="presOf" srcId="{A163DDDB-A325-45FF-92B7-F69C1B17071E}" destId="{80D5AC26-E1E2-4577-AC3A-C482BEF20131}" srcOrd="0" destOrd="0" presId="urn:microsoft.com/office/officeart/2005/8/layout/arrow2"/>
    <dgm:cxn modelId="{5D20EEE5-68CB-4CC4-9707-63C57BB96460}" srcId="{E597CCBB-9985-47B1-9F97-1E22BD3851FF}" destId="{7F8C3447-CEBA-4745-AF85-56F098B9129E}" srcOrd="2" destOrd="0" parTransId="{60AE9718-C5B2-4D61-81F9-B83106F43811}" sibTransId="{DE1A5064-D663-4F9D-91EB-253B105CED73}"/>
    <dgm:cxn modelId="{8279FB3E-91B8-4EFB-9A6F-E13F4A71EFA6}" type="presParOf" srcId="{8705BB4D-DF5C-46E8-A4AA-0156F07EFFC5}" destId="{D6CB8E71-7E57-4E5C-BC2C-FA9DA238FB75}" srcOrd="0" destOrd="0" presId="urn:microsoft.com/office/officeart/2005/8/layout/arrow2"/>
    <dgm:cxn modelId="{716516A3-178E-4434-B3FF-0052E0D78213}" type="presParOf" srcId="{8705BB4D-DF5C-46E8-A4AA-0156F07EFFC5}" destId="{BF0F7439-D1FE-4171-8EDD-769752F23C0B}" srcOrd="1" destOrd="0" presId="urn:microsoft.com/office/officeart/2005/8/layout/arrow2"/>
    <dgm:cxn modelId="{600722FA-CC92-4F17-9CD3-5834E5CC4521}" type="presParOf" srcId="{BF0F7439-D1FE-4171-8EDD-769752F23C0B}" destId="{466D4F88-82D2-4F61-AB04-49488DC50862}" srcOrd="0" destOrd="0" presId="urn:microsoft.com/office/officeart/2005/8/layout/arrow2"/>
    <dgm:cxn modelId="{04F6D53C-F83D-498E-9FB6-69E580EBC998}" type="presParOf" srcId="{BF0F7439-D1FE-4171-8EDD-769752F23C0B}" destId="{80D5AC26-E1E2-4577-AC3A-C482BEF20131}" srcOrd="1" destOrd="0" presId="urn:microsoft.com/office/officeart/2005/8/layout/arrow2"/>
    <dgm:cxn modelId="{016F607A-F663-4E46-9948-A5C30D7D0258}" type="presParOf" srcId="{BF0F7439-D1FE-4171-8EDD-769752F23C0B}" destId="{4B8BB16B-7A45-4DFF-ABD2-31ADCC50B583}" srcOrd="2" destOrd="0" presId="urn:microsoft.com/office/officeart/2005/8/layout/arrow2"/>
    <dgm:cxn modelId="{7838FD91-7205-44B4-9463-6EEBE93E1F74}" type="presParOf" srcId="{BF0F7439-D1FE-4171-8EDD-769752F23C0B}" destId="{C584B20C-E6A3-4173-8DDD-B2E1E0ADE7D5}" srcOrd="3" destOrd="0" presId="urn:microsoft.com/office/officeart/2005/8/layout/arrow2"/>
    <dgm:cxn modelId="{E85517FE-EF25-4E91-9DE1-B948FA3173B6}" type="presParOf" srcId="{BF0F7439-D1FE-4171-8EDD-769752F23C0B}" destId="{31985DCA-E99F-4A88-A4DA-3D9A79E37A2A}" srcOrd="4" destOrd="0" presId="urn:microsoft.com/office/officeart/2005/8/layout/arrow2"/>
    <dgm:cxn modelId="{B127C300-37DC-42A9-BEA7-49BB81D4FBAF}" type="presParOf" srcId="{BF0F7439-D1FE-4171-8EDD-769752F23C0B}" destId="{72A3E0B2-3C8E-425C-987F-A745CA676E1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BCBC2-600E-4471-9684-6ACBB3B9C212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53910CD8-BDD0-4515-8159-32A75321AA8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서비스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67A4F1E-8EFC-4136-BFC9-5A818523C483}" type="parTrans" cxnId="{ED4D44E4-E51C-4883-942F-E05EE82623EE}">
      <dgm:prSet/>
      <dgm:spPr/>
      <dgm:t>
        <a:bodyPr/>
        <a:lstStyle/>
        <a:p>
          <a:pPr latinLnBrk="1"/>
          <a:endParaRPr lang="ko-KR" altLang="en-US"/>
        </a:p>
      </dgm:t>
    </dgm:pt>
    <dgm:pt modelId="{51AAC9CF-8CEB-4D93-896D-18ADCA0C0252}" type="sibTrans" cxnId="{ED4D44E4-E51C-4883-942F-E05EE82623EE}">
      <dgm:prSet/>
      <dgm:spPr/>
      <dgm:t>
        <a:bodyPr/>
        <a:lstStyle/>
        <a:p>
          <a:pPr latinLnBrk="1"/>
          <a:endParaRPr lang="ko-KR" altLang="en-US"/>
        </a:p>
      </dgm:t>
    </dgm:pt>
    <dgm:pt modelId="{5515C3AB-5935-4646-8338-8F52D8AD56A7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네트워크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AB26FCE-E650-45E0-AE6B-6F9B9D5EE4AD}" type="parTrans" cxnId="{7285470E-3355-4E51-834C-4E44A089D876}">
      <dgm:prSet/>
      <dgm:spPr/>
      <dgm:t>
        <a:bodyPr/>
        <a:lstStyle/>
        <a:p>
          <a:pPr latinLnBrk="1"/>
          <a:endParaRPr lang="ko-KR" altLang="en-US"/>
        </a:p>
      </dgm:t>
    </dgm:pt>
    <dgm:pt modelId="{F73B7041-7E35-44CA-AEDF-2FEEB21C948C}" type="sibTrans" cxnId="{7285470E-3355-4E51-834C-4E44A089D876}">
      <dgm:prSet/>
      <dgm:spPr/>
      <dgm:t>
        <a:bodyPr/>
        <a:lstStyle/>
        <a:p>
          <a:pPr latinLnBrk="1"/>
          <a:endParaRPr lang="ko-KR" altLang="en-US"/>
        </a:p>
      </dgm:t>
    </dgm:pt>
    <dgm:pt modelId="{37A5CA9E-3A1D-421D-AF68-666C8182F8C1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단말기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2B482D4-C9F3-4E73-9E6B-DE06FDEFDDB6}" type="parTrans" cxnId="{0F0766C8-649B-4E57-86D0-6D376E07FAA3}">
      <dgm:prSet/>
      <dgm:spPr/>
      <dgm:t>
        <a:bodyPr/>
        <a:lstStyle/>
        <a:p>
          <a:pPr latinLnBrk="1"/>
          <a:endParaRPr lang="ko-KR" altLang="en-US"/>
        </a:p>
      </dgm:t>
    </dgm:pt>
    <dgm:pt modelId="{1AA4A1DE-13A3-405D-9092-FF4AB06FB1FD}" type="sibTrans" cxnId="{0F0766C8-649B-4E57-86D0-6D376E07FAA3}">
      <dgm:prSet/>
      <dgm:spPr/>
      <dgm:t>
        <a:bodyPr/>
        <a:lstStyle/>
        <a:p>
          <a:pPr latinLnBrk="1"/>
          <a:endParaRPr lang="ko-KR" altLang="en-US"/>
        </a:p>
      </dgm:t>
    </dgm:pt>
    <dgm:pt modelId="{6D6EEEEB-181A-4797-B969-21494DB02102}" type="pres">
      <dgm:prSet presAssocID="{005BCBC2-600E-4471-9684-6ACBB3B9C212}" presName="compositeShape" presStyleCnt="0">
        <dgm:presLayoutVars>
          <dgm:dir/>
          <dgm:resizeHandles/>
        </dgm:presLayoutVars>
      </dgm:prSet>
      <dgm:spPr/>
    </dgm:pt>
    <dgm:pt modelId="{CE991C8A-B3F3-4B2B-BAD9-880A5AE6179A}" type="pres">
      <dgm:prSet presAssocID="{005BCBC2-600E-4471-9684-6ACBB3B9C212}" presName="pyramid" presStyleLbl="node1" presStyleIdx="0" presStyleCnt="1"/>
      <dgm:spPr/>
    </dgm:pt>
    <dgm:pt modelId="{F43456C4-0599-451D-8D37-37107D16AE7D}" type="pres">
      <dgm:prSet presAssocID="{005BCBC2-600E-4471-9684-6ACBB3B9C212}" presName="theList" presStyleCnt="0"/>
      <dgm:spPr/>
    </dgm:pt>
    <dgm:pt modelId="{AF7919B6-1B67-4AC6-BAC7-357E9A3BC5ED}" type="pres">
      <dgm:prSet presAssocID="{53910CD8-BDD0-4515-8159-32A75321AA8E}" presName="aNode" presStyleLbl="fgAcc1" presStyleIdx="0" presStyleCnt="3">
        <dgm:presLayoutVars>
          <dgm:bulletEnabled val="1"/>
        </dgm:presLayoutVars>
      </dgm:prSet>
      <dgm:spPr/>
    </dgm:pt>
    <dgm:pt modelId="{AEE2795B-DE1A-48B7-B30B-0A433A1F5EEC}" type="pres">
      <dgm:prSet presAssocID="{53910CD8-BDD0-4515-8159-32A75321AA8E}" presName="aSpace" presStyleCnt="0"/>
      <dgm:spPr/>
    </dgm:pt>
    <dgm:pt modelId="{88E0B703-5DCC-4657-9162-8BDE06C77965}" type="pres">
      <dgm:prSet presAssocID="{5515C3AB-5935-4646-8338-8F52D8AD56A7}" presName="aNode" presStyleLbl="fgAcc1" presStyleIdx="1" presStyleCnt="3">
        <dgm:presLayoutVars>
          <dgm:bulletEnabled val="1"/>
        </dgm:presLayoutVars>
      </dgm:prSet>
      <dgm:spPr/>
    </dgm:pt>
    <dgm:pt modelId="{59A5C29B-683E-4261-AC39-56FF9933FA17}" type="pres">
      <dgm:prSet presAssocID="{5515C3AB-5935-4646-8338-8F52D8AD56A7}" presName="aSpace" presStyleCnt="0"/>
      <dgm:spPr/>
    </dgm:pt>
    <dgm:pt modelId="{6F456C7F-9421-44AB-AD53-C890FC0CA941}" type="pres">
      <dgm:prSet presAssocID="{37A5CA9E-3A1D-421D-AF68-666C8182F8C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3CB824-99D3-41C6-B41E-07149E9E8D88}" type="pres">
      <dgm:prSet presAssocID="{37A5CA9E-3A1D-421D-AF68-666C8182F8C1}" presName="aSpace" presStyleCnt="0"/>
      <dgm:spPr/>
    </dgm:pt>
  </dgm:ptLst>
  <dgm:cxnLst>
    <dgm:cxn modelId="{8430B6E8-DF5E-4AE1-92AD-DE8FC890CF70}" type="presOf" srcId="{5515C3AB-5935-4646-8338-8F52D8AD56A7}" destId="{88E0B703-5DCC-4657-9162-8BDE06C77965}" srcOrd="0" destOrd="0" presId="urn:microsoft.com/office/officeart/2005/8/layout/pyramid2"/>
    <dgm:cxn modelId="{7285470E-3355-4E51-834C-4E44A089D876}" srcId="{005BCBC2-600E-4471-9684-6ACBB3B9C212}" destId="{5515C3AB-5935-4646-8338-8F52D8AD56A7}" srcOrd="1" destOrd="0" parTransId="{8AB26FCE-E650-45E0-AE6B-6F9B9D5EE4AD}" sibTransId="{F73B7041-7E35-44CA-AEDF-2FEEB21C948C}"/>
    <dgm:cxn modelId="{017608F9-FF98-47E9-9AF0-7556BB0E050C}" type="presOf" srcId="{37A5CA9E-3A1D-421D-AF68-666C8182F8C1}" destId="{6F456C7F-9421-44AB-AD53-C890FC0CA941}" srcOrd="0" destOrd="0" presId="urn:microsoft.com/office/officeart/2005/8/layout/pyramid2"/>
    <dgm:cxn modelId="{0F0766C8-649B-4E57-86D0-6D376E07FAA3}" srcId="{005BCBC2-600E-4471-9684-6ACBB3B9C212}" destId="{37A5CA9E-3A1D-421D-AF68-666C8182F8C1}" srcOrd="2" destOrd="0" parTransId="{22B482D4-C9F3-4E73-9E6B-DE06FDEFDDB6}" sibTransId="{1AA4A1DE-13A3-405D-9092-FF4AB06FB1FD}"/>
    <dgm:cxn modelId="{6D6C78D1-99AE-44AE-9406-51194F13A585}" type="presOf" srcId="{53910CD8-BDD0-4515-8159-32A75321AA8E}" destId="{AF7919B6-1B67-4AC6-BAC7-357E9A3BC5ED}" srcOrd="0" destOrd="0" presId="urn:microsoft.com/office/officeart/2005/8/layout/pyramid2"/>
    <dgm:cxn modelId="{ADD4FB95-3D23-4EB0-9DD9-DC8D20161339}" type="presOf" srcId="{005BCBC2-600E-4471-9684-6ACBB3B9C212}" destId="{6D6EEEEB-181A-4797-B969-21494DB02102}" srcOrd="0" destOrd="0" presId="urn:microsoft.com/office/officeart/2005/8/layout/pyramid2"/>
    <dgm:cxn modelId="{ED4D44E4-E51C-4883-942F-E05EE82623EE}" srcId="{005BCBC2-600E-4471-9684-6ACBB3B9C212}" destId="{53910CD8-BDD0-4515-8159-32A75321AA8E}" srcOrd="0" destOrd="0" parTransId="{767A4F1E-8EFC-4136-BFC9-5A818523C483}" sibTransId="{51AAC9CF-8CEB-4D93-896D-18ADCA0C0252}"/>
    <dgm:cxn modelId="{95D8FA22-7C31-44ED-819F-0BF62AEA4D71}" type="presParOf" srcId="{6D6EEEEB-181A-4797-B969-21494DB02102}" destId="{CE991C8A-B3F3-4B2B-BAD9-880A5AE6179A}" srcOrd="0" destOrd="0" presId="urn:microsoft.com/office/officeart/2005/8/layout/pyramid2"/>
    <dgm:cxn modelId="{10AA25FC-4009-4609-AA9A-1ABF5F84E04D}" type="presParOf" srcId="{6D6EEEEB-181A-4797-B969-21494DB02102}" destId="{F43456C4-0599-451D-8D37-37107D16AE7D}" srcOrd="1" destOrd="0" presId="urn:microsoft.com/office/officeart/2005/8/layout/pyramid2"/>
    <dgm:cxn modelId="{4EC0ACCB-5C6E-4C6F-B160-6ABCC5AEB6B0}" type="presParOf" srcId="{F43456C4-0599-451D-8D37-37107D16AE7D}" destId="{AF7919B6-1B67-4AC6-BAC7-357E9A3BC5ED}" srcOrd="0" destOrd="0" presId="urn:microsoft.com/office/officeart/2005/8/layout/pyramid2"/>
    <dgm:cxn modelId="{E3E06F7D-6957-4A8D-AF4A-C9DD7CFF48F7}" type="presParOf" srcId="{F43456C4-0599-451D-8D37-37107D16AE7D}" destId="{AEE2795B-DE1A-48B7-B30B-0A433A1F5EEC}" srcOrd="1" destOrd="0" presId="urn:microsoft.com/office/officeart/2005/8/layout/pyramid2"/>
    <dgm:cxn modelId="{8D7C4E6B-4EF7-4635-B210-910D028A4BA0}" type="presParOf" srcId="{F43456C4-0599-451D-8D37-37107D16AE7D}" destId="{88E0B703-5DCC-4657-9162-8BDE06C77965}" srcOrd="2" destOrd="0" presId="urn:microsoft.com/office/officeart/2005/8/layout/pyramid2"/>
    <dgm:cxn modelId="{48152D56-2197-472E-BC8D-A327E71D2964}" type="presParOf" srcId="{F43456C4-0599-451D-8D37-37107D16AE7D}" destId="{59A5C29B-683E-4261-AC39-56FF9933FA17}" srcOrd="3" destOrd="0" presId="urn:microsoft.com/office/officeart/2005/8/layout/pyramid2"/>
    <dgm:cxn modelId="{A3544699-3D68-46A9-B4C3-26CBDC6EC68A}" type="presParOf" srcId="{F43456C4-0599-451D-8D37-37107D16AE7D}" destId="{6F456C7F-9421-44AB-AD53-C890FC0CA941}" srcOrd="4" destOrd="0" presId="urn:microsoft.com/office/officeart/2005/8/layout/pyramid2"/>
    <dgm:cxn modelId="{E58DAB47-AA19-4862-9EC2-235CFCE58439}" type="presParOf" srcId="{F43456C4-0599-451D-8D37-37107D16AE7D}" destId="{153CB824-99D3-41C6-B41E-07149E9E8D8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B8E71-7E57-4E5C-BC2C-FA9DA238FB75}">
      <dsp:nvSpPr>
        <dsp:cNvPr id="0" name=""/>
        <dsp:cNvSpPr/>
      </dsp:nvSpPr>
      <dsp:spPr>
        <a:xfrm>
          <a:off x="0" y="188709"/>
          <a:ext cx="3414995" cy="21343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D4F88-82D2-4F61-AB04-49488DC50862}">
      <dsp:nvSpPr>
        <dsp:cNvPr id="0" name=""/>
        <dsp:cNvSpPr/>
      </dsp:nvSpPr>
      <dsp:spPr>
        <a:xfrm>
          <a:off x="433704" y="1661852"/>
          <a:ext cx="88789" cy="887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5AC26-E1E2-4577-AC3A-C482BEF20131}">
      <dsp:nvSpPr>
        <dsp:cNvPr id="0" name=""/>
        <dsp:cNvSpPr/>
      </dsp:nvSpPr>
      <dsp:spPr>
        <a:xfrm>
          <a:off x="478099" y="1706247"/>
          <a:ext cx="795693" cy="61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48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콘텐츠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478099" y="1706247"/>
        <a:ext cx="795693" cy="616833"/>
      </dsp:txXfrm>
    </dsp:sp>
    <dsp:sp modelId="{4B8BB16B-7A45-4DFF-ABD2-31ADCC50B583}">
      <dsp:nvSpPr>
        <dsp:cNvPr id="0" name=""/>
        <dsp:cNvSpPr/>
      </dsp:nvSpPr>
      <dsp:spPr>
        <a:xfrm>
          <a:off x="1217445" y="1081730"/>
          <a:ext cx="160504" cy="160504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4B20C-E6A3-4173-8DDD-B2E1E0ADE7D5}">
      <dsp:nvSpPr>
        <dsp:cNvPr id="0" name=""/>
        <dsp:cNvSpPr/>
      </dsp:nvSpPr>
      <dsp:spPr>
        <a:xfrm>
          <a:off x="1297698" y="1161982"/>
          <a:ext cx="819598" cy="11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48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통합망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97698" y="1161982"/>
        <a:ext cx="819598" cy="1161098"/>
      </dsp:txXfrm>
    </dsp:sp>
    <dsp:sp modelId="{31985DCA-E99F-4A88-A4DA-3D9A79E37A2A}">
      <dsp:nvSpPr>
        <dsp:cNvPr id="0" name=""/>
        <dsp:cNvSpPr/>
      </dsp:nvSpPr>
      <dsp:spPr>
        <a:xfrm>
          <a:off x="2159984" y="728705"/>
          <a:ext cx="221974" cy="22197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3E0B2-3C8E-425C-987F-A745CA676E15}">
      <dsp:nvSpPr>
        <dsp:cNvPr id="0" name=""/>
        <dsp:cNvSpPr/>
      </dsp:nvSpPr>
      <dsp:spPr>
        <a:xfrm>
          <a:off x="2270971" y="839692"/>
          <a:ext cx="819598" cy="1483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20" tIns="0" rIns="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단말기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270971" y="839692"/>
        <a:ext cx="819598" cy="1483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91C8A-B3F3-4B2B-BAD9-880A5AE6179A}">
      <dsp:nvSpPr>
        <dsp:cNvPr id="0" name=""/>
        <dsp:cNvSpPr/>
      </dsp:nvSpPr>
      <dsp:spPr>
        <a:xfrm>
          <a:off x="238401" y="0"/>
          <a:ext cx="1907955" cy="190795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919B6-1B67-4AC6-BAC7-357E9A3BC5ED}">
      <dsp:nvSpPr>
        <dsp:cNvPr id="0" name=""/>
        <dsp:cNvSpPr/>
      </dsp:nvSpPr>
      <dsp:spPr>
        <a:xfrm>
          <a:off x="1192378" y="191820"/>
          <a:ext cx="1240170" cy="4516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서비스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14426" y="213868"/>
        <a:ext cx="1196074" cy="407552"/>
      </dsp:txXfrm>
    </dsp:sp>
    <dsp:sp modelId="{88E0B703-5DCC-4657-9162-8BDE06C77965}">
      <dsp:nvSpPr>
        <dsp:cNvPr id="0" name=""/>
        <dsp:cNvSpPr/>
      </dsp:nvSpPr>
      <dsp:spPr>
        <a:xfrm>
          <a:off x="1192378" y="699925"/>
          <a:ext cx="1240170" cy="4516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네트워크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14426" y="721973"/>
        <a:ext cx="1196074" cy="407552"/>
      </dsp:txXfrm>
    </dsp:sp>
    <dsp:sp modelId="{6F456C7F-9421-44AB-AD53-C890FC0CA941}">
      <dsp:nvSpPr>
        <dsp:cNvPr id="0" name=""/>
        <dsp:cNvSpPr/>
      </dsp:nvSpPr>
      <dsp:spPr>
        <a:xfrm>
          <a:off x="1192378" y="1208029"/>
          <a:ext cx="1240170" cy="4516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단말기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14426" y="1230077"/>
        <a:ext cx="1196074" cy="40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다리꼴 6"/>
          <p:cNvSpPr/>
          <p:nvPr userDrawn="1"/>
        </p:nvSpPr>
        <p:spPr>
          <a:xfrm>
            <a:off x="0" y="819281"/>
            <a:ext cx="9906000" cy="304799"/>
          </a:xfrm>
          <a:prstGeom prst="trapezoid">
            <a:avLst>
              <a:gd name="adj" fmla="val 2008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 userDrawn="1"/>
        </p:nvSpPr>
        <p:spPr>
          <a:xfrm>
            <a:off x="821724" y="0"/>
            <a:ext cx="8262551" cy="1124080"/>
          </a:xfrm>
          <a:prstGeom prst="hexagon">
            <a:avLst>
              <a:gd name="adj" fmla="val 49917"/>
              <a:gd name="vf" fmla="val 115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25" y="1"/>
            <a:ext cx="8262550" cy="1124080"/>
          </a:xfrm>
        </p:spPr>
        <p:txBody>
          <a:bodyPr/>
          <a:lstStyle>
            <a:lvl1pPr algn="ctr"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49E3-F882-4B7E-8FF6-E2C39EC8AD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60B8-9F3F-4DC2-B69A-21863510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48570" y="1365549"/>
            <a:ext cx="4538754" cy="5120639"/>
            <a:chOff x="149625" y="615142"/>
            <a:chExt cx="5261960" cy="5549208"/>
          </a:xfrm>
        </p:grpSpPr>
        <p:sp>
          <p:nvSpPr>
            <p:cNvPr id="4" name="한쪽 모서리는 잘리고 다른 쪽 모서리는 둥근 사각형 3"/>
            <p:cNvSpPr/>
            <p:nvPr/>
          </p:nvSpPr>
          <p:spPr>
            <a:xfrm flipH="1">
              <a:off x="149625" y="615142"/>
              <a:ext cx="5261960" cy="5549208"/>
            </a:xfrm>
            <a:prstGeom prst="snipRoundRect">
              <a:avLst>
                <a:gd name="adj1" fmla="val 16667"/>
                <a:gd name="adj2" fmla="val 116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빗면 4"/>
            <p:cNvSpPr/>
            <p:nvPr/>
          </p:nvSpPr>
          <p:spPr>
            <a:xfrm>
              <a:off x="1795549" y="781395"/>
              <a:ext cx="2136371" cy="656707"/>
            </a:xfrm>
            <a:prstGeom prst="bevel">
              <a:avLst>
                <a:gd name="adj" fmla="val 822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과도기 </a:t>
              </a:r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현재</a:t>
              </a:r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순서도: 문서 5"/>
            <p:cNvSpPr/>
            <p:nvPr/>
          </p:nvSpPr>
          <p:spPr>
            <a:xfrm>
              <a:off x="731520" y="1920240"/>
              <a:ext cx="1837113" cy="706582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통신사업자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순서도: 내부 저장소 6"/>
            <p:cNvSpPr/>
            <p:nvPr/>
          </p:nvSpPr>
          <p:spPr>
            <a:xfrm>
              <a:off x="3150528" y="1920240"/>
              <a:ext cx="1886989" cy="648393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방송사업자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9" name="꺾인 연결선 8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2872050" y="698267"/>
              <a:ext cx="12700" cy="244394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논리합 9"/>
            <p:cNvSpPr/>
            <p:nvPr/>
          </p:nvSpPr>
          <p:spPr>
            <a:xfrm>
              <a:off x="1905811" y="3225338"/>
              <a:ext cx="1945178" cy="1928553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설명선 10"/>
            <p:cNvSpPr/>
            <p:nvPr/>
          </p:nvSpPr>
          <p:spPr>
            <a:xfrm>
              <a:off x="569660" y="3128027"/>
              <a:ext cx="2130997" cy="507076"/>
            </a:xfrm>
            <a:prstGeom prst="rightArrowCallout">
              <a:avLst>
                <a:gd name="adj1" fmla="val 25000"/>
                <a:gd name="adj2" fmla="val 28278"/>
                <a:gd name="adj3" fmla="val 26640"/>
                <a:gd name="adj4" fmla="val 8489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음성</a:t>
              </a:r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데이터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3" name="순서도: 종속 처리 12"/>
            <p:cNvSpPr/>
            <p:nvPr/>
          </p:nvSpPr>
          <p:spPr>
            <a:xfrm>
              <a:off x="3217025" y="4633192"/>
              <a:ext cx="1970116" cy="623454"/>
            </a:xfrm>
            <a:prstGeom prst="flowChartPredefined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TV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톱니 모양의 오른쪽 화살표 13"/>
            <p:cNvSpPr/>
            <p:nvPr/>
          </p:nvSpPr>
          <p:spPr>
            <a:xfrm>
              <a:off x="731520" y="4617085"/>
              <a:ext cx="1992429" cy="938184"/>
            </a:xfrm>
            <a:prstGeom prst="notched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통신단말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원통 15"/>
            <p:cNvSpPr/>
            <p:nvPr/>
          </p:nvSpPr>
          <p:spPr>
            <a:xfrm rot="16200000" flipH="1" flipV="1">
              <a:off x="1204767" y="3342179"/>
              <a:ext cx="541482" cy="1620982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순서도: 천공 테이프 16"/>
            <p:cNvSpPr/>
            <p:nvPr/>
          </p:nvSpPr>
          <p:spPr>
            <a:xfrm>
              <a:off x="3292076" y="3923144"/>
              <a:ext cx="1974510" cy="590203"/>
            </a:xfrm>
            <a:prstGeom prst="flowChartPunchedTap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방송망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줄무늬가 있는 오른쪽 화살표 17"/>
            <p:cNvSpPr/>
            <p:nvPr/>
          </p:nvSpPr>
          <p:spPr>
            <a:xfrm flipH="1">
              <a:off x="3310663" y="2940916"/>
              <a:ext cx="1579419" cy="897660"/>
            </a:xfrm>
            <a:prstGeom prst="stripedRightArrow">
              <a:avLst>
                <a:gd name="adj1" fmla="val 5185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콘텐츠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798" y="3968004"/>
              <a:ext cx="15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통신망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766110" y="1365549"/>
            <a:ext cx="4967145" cy="5184685"/>
            <a:chOff x="4758746" y="1030780"/>
            <a:chExt cx="4967145" cy="5263830"/>
          </a:xfrm>
        </p:grpSpPr>
        <p:sp>
          <p:nvSpPr>
            <p:cNvPr id="23" name="순서도: 순차적 액세스 저장소 22"/>
            <p:cNvSpPr/>
            <p:nvPr/>
          </p:nvSpPr>
          <p:spPr>
            <a:xfrm>
              <a:off x="4758746" y="1030780"/>
              <a:ext cx="4967145" cy="5263830"/>
            </a:xfrm>
            <a:prstGeom prst="flowChartMagneticTap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/오른쪽 화살표 24"/>
            <p:cNvSpPr/>
            <p:nvPr/>
          </p:nvSpPr>
          <p:spPr>
            <a:xfrm>
              <a:off x="6092124" y="1411952"/>
              <a:ext cx="2302626" cy="574789"/>
            </a:xfrm>
            <a:prstGeom prst="leftRightArrow">
              <a:avLst>
                <a:gd name="adj1" fmla="val 66842"/>
                <a:gd name="adj2" fmla="val 16023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미래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배지 29"/>
            <p:cNvSpPr/>
            <p:nvPr/>
          </p:nvSpPr>
          <p:spPr>
            <a:xfrm>
              <a:off x="5317909" y="2188121"/>
              <a:ext cx="1847662" cy="692242"/>
            </a:xfrm>
            <a:prstGeom prst="plaqu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통신사업자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32" name="다이어그램 31"/>
            <p:cNvGraphicFramePr/>
            <p:nvPr>
              <p:extLst>
                <p:ext uri="{D42A27DB-BD31-4B8C-83A1-F6EECF244321}">
                  <p14:modId xmlns:p14="http://schemas.microsoft.com/office/powerpoint/2010/main" val="4224522964"/>
                </p:ext>
              </p:extLst>
            </p:nvPr>
          </p:nvGraphicFramePr>
          <p:xfrm>
            <a:off x="6092124" y="3601286"/>
            <a:ext cx="3414995" cy="2550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0" name="왼쪽/오른쪽/위쪽/아래쪽 화살표 39"/>
            <p:cNvSpPr/>
            <p:nvPr/>
          </p:nvSpPr>
          <p:spPr>
            <a:xfrm rot="2682524">
              <a:off x="5202261" y="2812720"/>
              <a:ext cx="2145996" cy="2143391"/>
            </a:xfrm>
            <a:prstGeom prst="quadArrow">
              <a:avLst>
                <a:gd name="adj1" fmla="val 41914"/>
                <a:gd name="adj2" fmla="val 20957"/>
                <a:gd name="adj3" fmla="val 2108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포인트가 32개인 별 38"/>
            <p:cNvSpPr/>
            <p:nvPr/>
          </p:nvSpPr>
          <p:spPr>
            <a:xfrm>
              <a:off x="5742319" y="3357142"/>
              <a:ext cx="999304" cy="997851"/>
            </a:xfrm>
            <a:prstGeom prst="star32">
              <a:avLst>
                <a:gd name="adj" fmla="val 422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방송</a:t>
              </a:r>
              <a:endPara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45" name="구부러진 연결선 44"/>
            <p:cNvCxnSpPr>
              <a:stCxn id="30" idx="1"/>
              <a:endCxn id="39" idx="1"/>
            </p:cNvCxnSpPr>
            <p:nvPr/>
          </p:nvCxnSpPr>
          <p:spPr>
            <a:xfrm rot="10800000" flipH="1" flipV="1">
              <a:off x="5317909" y="2534242"/>
              <a:ext cx="424410" cy="1321826"/>
            </a:xfrm>
            <a:prstGeom prst="curvedConnector3">
              <a:avLst>
                <a:gd name="adj1" fmla="val -53863"/>
              </a:avLst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다이어그램 49"/>
            <p:cNvGraphicFramePr/>
            <p:nvPr>
              <p:extLst>
                <p:ext uri="{D42A27DB-BD31-4B8C-83A1-F6EECF244321}">
                  <p14:modId xmlns:p14="http://schemas.microsoft.com/office/powerpoint/2010/main" val="3023033461"/>
                </p:ext>
              </p:extLst>
            </p:nvPr>
          </p:nvGraphicFramePr>
          <p:xfrm>
            <a:off x="7015458" y="1825474"/>
            <a:ext cx="2670951" cy="1937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35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23</Words>
  <Application>Microsoft Office PowerPoint</Application>
  <PresentationFormat>A4 용지(210x297mm)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2023-06-18T22:57:15Z</dcterms:created>
  <dcterms:modified xsi:type="dcterms:W3CDTF">2023-06-18T23:50:25Z</dcterms:modified>
</cp:coreProperties>
</file>