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ko-KR" altLang="en-US" sz="2400" b="1" i="0" dirty="0" err="1" smtClean="0">
                <a:solidFill>
                  <a:sysClr val="windowText" lastClr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행정구역별</a:t>
            </a:r>
            <a:r>
              <a:rPr lang="ko-KR" altLang="en-US" sz="2400" b="1" i="0" dirty="0" smtClean="0">
                <a:solidFill>
                  <a:sysClr val="windowText" lastClr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귀농 남녀 가구수</a:t>
            </a:r>
            <a:endParaRPr lang="ko-KR" sz="2400" b="1" i="0" dirty="0">
              <a:solidFill>
                <a:sysClr val="windowText" lastClr="00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귀농가구주수(여)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968-4178-8A2E-5636E62B36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수도권</c:v>
                </c:pt>
                <c:pt idx="1">
                  <c:v>강원도</c:v>
                </c:pt>
                <c:pt idx="2">
                  <c:v>충청도</c:v>
                </c:pt>
                <c:pt idx="3">
                  <c:v>경상도</c:v>
                </c:pt>
                <c:pt idx="4">
                  <c:v>전라도</c:v>
                </c:pt>
              </c:strCache>
            </c:strRef>
          </c:cat>
          <c:val>
            <c:numRef>
              <c:f>Sheet1!$B$2:$B$6</c:f>
              <c:numCache>
                <c:formatCode>#,##0_ </c:formatCode>
                <c:ptCount val="5"/>
                <c:pt idx="0">
                  <c:v>352</c:v>
                </c:pt>
                <c:pt idx="1">
                  <c:v>281</c:v>
                </c:pt>
                <c:pt idx="2">
                  <c:v>626</c:v>
                </c:pt>
                <c:pt idx="3">
                  <c:v>1019</c:v>
                </c:pt>
                <c:pt idx="4">
                  <c:v>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8-4178-8A2E-5636E62B3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7213840"/>
        <c:axId val="3504822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귀농가구주수(남)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수도권</c:v>
                </c:pt>
                <c:pt idx="1">
                  <c:v>강원도</c:v>
                </c:pt>
                <c:pt idx="2">
                  <c:v>충청도</c:v>
                </c:pt>
                <c:pt idx="3">
                  <c:v>경상도</c:v>
                </c:pt>
                <c:pt idx="4">
                  <c:v>전라도</c:v>
                </c:pt>
              </c:strCache>
            </c:strRef>
          </c:cat>
          <c:val>
            <c:numRef>
              <c:f>Sheet1!$C$2:$C$6</c:f>
              <c:numCache>
                <c:formatCode>#,##0_ </c:formatCode>
                <c:ptCount val="5"/>
                <c:pt idx="0">
                  <c:v>680</c:v>
                </c:pt>
                <c:pt idx="1">
                  <c:v>531</c:v>
                </c:pt>
                <c:pt idx="2">
                  <c:v>1517</c:v>
                </c:pt>
                <c:pt idx="3">
                  <c:v>2526</c:v>
                </c:pt>
                <c:pt idx="4">
                  <c:v>2118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8-4178-8A2E-5636E62B3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016880"/>
        <c:axId val="405016464"/>
      </c:lineChart>
      <c:valAx>
        <c:axId val="350482272"/>
        <c:scaling>
          <c:orientation val="minMax"/>
          <c:max val="15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7213840"/>
        <c:crossBetween val="between"/>
        <c:majorUnit val="300"/>
      </c:valAx>
      <c:catAx>
        <c:axId val="41721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0482272"/>
        <c:auto val="1"/>
        <c:lblAlgn val="ctr"/>
        <c:lblOffset val="100"/>
        <c:noMultiLvlLbl val="0"/>
      </c:catAx>
      <c:valAx>
        <c:axId val="405016464"/>
        <c:scaling>
          <c:orientation val="minMax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05016880"/>
        <c:crosses val="max"/>
        <c:crossBetween val="between"/>
        <c:majorUnit val="1000"/>
      </c:valAx>
      <c:catAx>
        <c:axId val="40501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5016464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47766-5C31-4AF6-8C2B-F70DAE526EF3}" type="doc">
      <dgm:prSet loTypeId="urn:microsoft.com/office/officeart/2005/8/layout/process2" loCatId="process" qsTypeId="urn:microsoft.com/office/officeart/2005/8/quickstyle/3d5" qsCatId="3D" csTypeId="urn:microsoft.com/office/officeart/2005/8/colors/accent1_2" csCatId="accent1" phldr="1"/>
      <dgm:spPr/>
    </dgm:pt>
    <dgm:pt modelId="{8CF44922-8000-4AD0-8C39-AA12BEA5369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현장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7942491-A4ED-468D-B57E-279E37974F9D}" type="parTrans" cxnId="{899F5CB1-C914-47DF-82EE-5E0EA47DFC44}">
      <dgm:prSet/>
      <dgm:spPr/>
      <dgm:t>
        <a:bodyPr/>
        <a:lstStyle/>
        <a:p>
          <a:pPr latinLnBrk="1"/>
          <a:endParaRPr lang="ko-KR" altLang="en-US"/>
        </a:p>
      </dgm:t>
    </dgm:pt>
    <dgm:pt modelId="{F7FF72F7-9D70-4583-98C3-636E0516CBEE}" type="sibTrans" cxnId="{899F5CB1-C914-47DF-82EE-5E0EA47DFC44}">
      <dgm:prSet/>
      <dgm:spPr/>
      <dgm:t>
        <a:bodyPr/>
        <a:lstStyle/>
        <a:p>
          <a:pPr latinLnBrk="1"/>
          <a:endParaRPr lang="ko-KR" altLang="en-US"/>
        </a:p>
      </dgm:t>
    </dgm:pt>
    <dgm:pt modelId="{3C9FE194-431E-49DD-8628-B7E98D7ABC57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제품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B9B5790-5CB8-423F-A4E0-327F6573D317}" type="parTrans" cxnId="{03040C74-2661-45AF-A798-BE7F006B8CF3}">
      <dgm:prSet/>
      <dgm:spPr/>
      <dgm:t>
        <a:bodyPr/>
        <a:lstStyle/>
        <a:p>
          <a:pPr latinLnBrk="1"/>
          <a:endParaRPr lang="ko-KR" altLang="en-US"/>
        </a:p>
      </dgm:t>
    </dgm:pt>
    <dgm:pt modelId="{CB1C93A2-2089-4183-9EA7-65B94DC59350}" type="sibTrans" cxnId="{03040C74-2661-45AF-A798-BE7F006B8CF3}">
      <dgm:prSet/>
      <dgm:spPr/>
      <dgm:t>
        <a:bodyPr/>
        <a:lstStyle/>
        <a:p>
          <a:pPr latinLnBrk="1"/>
          <a:endParaRPr lang="ko-KR" altLang="en-US"/>
        </a:p>
      </dgm:t>
    </dgm:pt>
    <dgm:pt modelId="{4144BDBE-0DAD-4EE8-9BC6-BA95ADE113D1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서류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6B0DC40D-B3A3-47C5-A1CD-6737C2BE3FFD}" type="parTrans" cxnId="{4360F8A2-CA5E-4453-9A6F-166F8D52ED80}">
      <dgm:prSet/>
      <dgm:spPr/>
      <dgm:t>
        <a:bodyPr/>
        <a:lstStyle/>
        <a:p>
          <a:pPr latinLnBrk="1"/>
          <a:endParaRPr lang="ko-KR" altLang="en-US"/>
        </a:p>
      </dgm:t>
    </dgm:pt>
    <dgm:pt modelId="{6A782089-0F8B-4D36-836F-880039A8885B}" type="sibTrans" cxnId="{4360F8A2-CA5E-4453-9A6F-166F8D52ED80}">
      <dgm:prSet/>
      <dgm:spPr/>
      <dgm:t>
        <a:bodyPr/>
        <a:lstStyle/>
        <a:p>
          <a:pPr latinLnBrk="1"/>
          <a:endParaRPr lang="ko-KR" altLang="en-US"/>
        </a:p>
      </dgm:t>
    </dgm:pt>
    <dgm:pt modelId="{44FBAC93-BCA9-4D11-91F4-D2380E96188B}" type="pres">
      <dgm:prSet presAssocID="{7A547766-5C31-4AF6-8C2B-F70DAE526EF3}" presName="linearFlow" presStyleCnt="0">
        <dgm:presLayoutVars>
          <dgm:resizeHandles val="exact"/>
        </dgm:presLayoutVars>
      </dgm:prSet>
      <dgm:spPr/>
    </dgm:pt>
    <dgm:pt modelId="{457278BB-9981-44EA-B849-1D95C2EA9760}" type="pres">
      <dgm:prSet presAssocID="{8CF44922-8000-4AD0-8C39-AA12BEA5369E}" presName="node" presStyleLbl="node1" presStyleIdx="0" presStyleCnt="3">
        <dgm:presLayoutVars>
          <dgm:bulletEnabled val="1"/>
        </dgm:presLayoutVars>
      </dgm:prSet>
      <dgm:spPr/>
    </dgm:pt>
    <dgm:pt modelId="{A47744B4-2090-4E72-8455-B094EA22B664}" type="pres">
      <dgm:prSet presAssocID="{F7FF72F7-9D70-4583-98C3-636E0516CBEE}" presName="sibTrans" presStyleLbl="sibTrans2D1" presStyleIdx="0" presStyleCnt="2"/>
      <dgm:spPr/>
    </dgm:pt>
    <dgm:pt modelId="{D2447104-0086-4AAF-BC31-E132B2F15737}" type="pres">
      <dgm:prSet presAssocID="{F7FF72F7-9D70-4583-98C3-636E0516CBEE}" presName="connectorText" presStyleLbl="sibTrans2D1" presStyleIdx="0" presStyleCnt="2"/>
      <dgm:spPr/>
    </dgm:pt>
    <dgm:pt modelId="{D2B112CD-D471-4774-9153-22A45D87909B}" type="pres">
      <dgm:prSet presAssocID="{3C9FE194-431E-49DD-8628-B7E98D7ABC57}" presName="node" presStyleLbl="node1" presStyleIdx="1" presStyleCnt="3">
        <dgm:presLayoutVars>
          <dgm:bulletEnabled val="1"/>
        </dgm:presLayoutVars>
      </dgm:prSet>
      <dgm:spPr/>
    </dgm:pt>
    <dgm:pt modelId="{070BD9C8-A25C-4616-BF9A-7D58583DCF61}" type="pres">
      <dgm:prSet presAssocID="{CB1C93A2-2089-4183-9EA7-65B94DC59350}" presName="sibTrans" presStyleLbl="sibTrans2D1" presStyleIdx="1" presStyleCnt="2"/>
      <dgm:spPr/>
    </dgm:pt>
    <dgm:pt modelId="{7A8B0C33-FF38-43CA-8AEC-AE8B689FA68A}" type="pres">
      <dgm:prSet presAssocID="{CB1C93A2-2089-4183-9EA7-65B94DC59350}" presName="connectorText" presStyleLbl="sibTrans2D1" presStyleIdx="1" presStyleCnt="2"/>
      <dgm:spPr/>
    </dgm:pt>
    <dgm:pt modelId="{E7453D5A-3E8A-4460-8518-C7864873C982}" type="pres">
      <dgm:prSet presAssocID="{4144BDBE-0DAD-4EE8-9BC6-BA95ADE113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5070589-562C-4053-9004-DC8FEF738AD1}" type="presOf" srcId="{3C9FE194-431E-49DD-8628-B7E98D7ABC57}" destId="{D2B112CD-D471-4774-9153-22A45D87909B}" srcOrd="0" destOrd="0" presId="urn:microsoft.com/office/officeart/2005/8/layout/process2"/>
    <dgm:cxn modelId="{82F28B6C-7624-4335-8B3D-452225242BAB}" type="presOf" srcId="{4144BDBE-0DAD-4EE8-9BC6-BA95ADE113D1}" destId="{E7453D5A-3E8A-4460-8518-C7864873C982}" srcOrd="0" destOrd="0" presId="urn:microsoft.com/office/officeart/2005/8/layout/process2"/>
    <dgm:cxn modelId="{B3F957D8-D6C6-454A-9604-C2B9CF0DE304}" type="presOf" srcId="{7A547766-5C31-4AF6-8C2B-F70DAE526EF3}" destId="{44FBAC93-BCA9-4D11-91F4-D2380E96188B}" srcOrd="0" destOrd="0" presId="urn:microsoft.com/office/officeart/2005/8/layout/process2"/>
    <dgm:cxn modelId="{75362CD2-8563-4033-8E8B-A8A871C533CE}" type="presOf" srcId="{CB1C93A2-2089-4183-9EA7-65B94DC59350}" destId="{070BD9C8-A25C-4616-BF9A-7D58583DCF61}" srcOrd="0" destOrd="0" presId="urn:microsoft.com/office/officeart/2005/8/layout/process2"/>
    <dgm:cxn modelId="{C1EE6609-15D0-4F8D-864C-48B34A91D6D2}" type="presOf" srcId="{F7FF72F7-9D70-4583-98C3-636E0516CBEE}" destId="{A47744B4-2090-4E72-8455-B094EA22B664}" srcOrd="0" destOrd="0" presId="urn:microsoft.com/office/officeart/2005/8/layout/process2"/>
    <dgm:cxn modelId="{4360F8A2-CA5E-4453-9A6F-166F8D52ED80}" srcId="{7A547766-5C31-4AF6-8C2B-F70DAE526EF3}" destId="{4144BDBE-0DAD-4EE8-9BC6-BA95ADE113D1}" srcOrd="2" destOrd="0" parTransId="{6B0DC40D-B3A3-47C5-A1CD-6737C2BE3FFD}" sibTransId="{6A782089-0F8B-4D36-836F-880039A8885B}"/>
    <dgm:cxn modelId="{03D10EAE-A66B-483A-9EC6-D8BD94525608}" type="presOf" srcId="{CB1C93A2-2089-4183-9EA7-65B94DC59350}" destId="{7A8B0C33-FF38-43CA-8AEC-AE8B689FA68A}" srcOrd="1" destOrd="0" presId="urn:microsoft.com/office/officeart/2005/8/layout/process2"/>
    <dgm:cxn modelId="{03040C74-2661-45AF-A798-BE7F006B8CF3}" srcId="{7A547766-5C31-4AF6-8C2B-F70DAE526EF3}" destId="{3C9FE194-431E-49DD-8628-B7E98D7ABC57}" srcOrd="1" destOrd="0" parTransId="{0B9B5790-5CB8-423F-A4E0-327F6573D317}" sibTransId="{CB1C93A2-2089-4183-9EA7-65B94DC59350}"/>
    <dgm:cxn modelId="{899F5CB1-C914-47DF-82EE-5E0EA47DFC44}" srcId="{7A547766-5C31-4AF6-8C2B-F70DAE526EF3}" destId="{8CF44922-8000-4AD0-8C39-AA12BEA5369E}" srcOrd="0" destOrd="0" parTransId="{17942491-A4ED-468D-B57E-279E37974F9D}" sibTransId="{F7FF72F7-9D70-4583-98C3-636E0516CBEE}"/>
    <dgm:cxn modelId="{18544F95-F89B-41E6-835A-D00CAE4536F5}" type="presOf" srcId="{F7FF72F7-9D70-4583-98C3-636E0516CBEE}" destId="{D2447104-0086-4AAF-BC31-E132B2F15737}" srcOrd="1" destOrd="0" presId="urn:microsoft.com/office/officeart/2005/8/layout/process2"/>
    <dgm:cxn modelId="{43FA8B08-DA27-4CCA-8ECE-7465DC4B5E32}" type="presOf" srcId="{8CF44922-8000-4AD0-8C39-AA12BEA5369E}" destId="{457278BB-9981-44EA-B849-1D95C2EA9760}" srcOrd="0" destOrd="0" presId="urn:microsoft.com/office/officeart/2005/8/layout/process2"/>
    <dgm:cxn modelId="{CC28945E-E305-49FF-8B97-E9DB2E270E12}" type="presParOf" srcId="{44FBAC93-BCA9-4D11-91F4-D2380E96188B}" destId="{457278BB-9981-44EA-B849-1D95C2EA9760}" srcOrd="0" destOrd="0" presId="urn:microsoft.com/office/officeart/2005/8/layout/process2"/>
    <dgm:cxn modelId="{49300331-565A-4939-BEA8-EBC87E215E16}" type="presParOf" srcId="{44FBAC93-BCA9-4D11-91F4-D2380E96188B}" destId="{A47744B4-2090-4E72-8455-B094EA22B664}" srcOrd="1" destOrd="0" presId="urn:microsoft.com/office/officeart/2005/8/layout/process2"/>
    <dgm:cxn modelId="{AB2C9BF6-A082-41DC-BD63-CCCD8A8F5765}" type="presParOf" srcId="{A47744B4-2090-4E72-8455-B094EA22B664}" destId="{D2447104-0086-4AAF-BC31-E132B2F15737}" srcOrd="0" destOrd="0" presId="urn:microsoft.com/office/officeart/2005/8/layout/process2"/>
    <dgm:cxn modelId="{07D049D0-AE40-4BD9-A034-18A67080F735}" type="presParOf" srcId="{44FBAC93-BCA9-4D11-91F4-D2380E96188B}" destId="{D2B112CD-D471-4774-9153-22A45D87909B}" srcOrd="2" destOrd="0" presId="urn:microsoft.com/office/officeart/2005/8/layout/process2"/>
    <dgm:cxn modelId="{3B7BB472-F5F2-4E76-AFB1-20ACE8BC4C29}" type="presParOf" srcId="{44FBAC93-BCA9-4D11-91F4-D2380E96188B}" destId="{070BD9C8-A25C-4616-BF9A-7D58583DCF61}" srcOrd="3" destOrd="0" presId="urn:microsoft.com/office/officeart/2005/8/layout/process2"/>
    <dgm:cxn modelId="{D550A57E-30F1-43F0-9600-3AA9D95FDB3D}" type="presParOf" srcId="{070BD9C8-A25C-4616-BF9A-7D58583DCF61}" destId="{7A8B0C33-FF38-43CA-8AEC-AE8B689FA68A}" srcOrd="0" destOrd="0" presId="urn:microsoft.com/office/officeart/2005/8/layout/process2"/>
    <dgm:cxn modelId="{57084193-D0CC-4E6D-9390-19022A38F72C}" type="presParOf" srcId="{44FBAC93-BCA9-4D11-91F4-D2380E96188B}" destId="{E7453D5A-3E8A-4460-8518-C7864873C98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68CFC-15D3-4D48-9071-DDD4C665600E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A60138-85A1-4B8A-ACBD-100D0742FBD7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결과통보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0151CCD-5BDD-42E3-A3F2-0D756EB911A0}" type="parTrans" cxnId="{C3BBD55F-EF25-4542-B578-BB6E7C65C5A8}">
      <dgm:prSet/>
      <dgm:spPr/>
      <dgm:t>
        <a:bodyPr/>
        <a:lstStyle/>
        <a:p>
          <a:pPr latinLnBrk="1"/>
          <a:endParaRPr lang="ko-KR" altLang="en-US"/>
        </a:p>
      </dgm:t>
    </dgm:pt>
    <dgm:pt modelId="{419F77BC-CAB7-46AA-8E04-AC9C87AA3EA4}" type="sibTrans" cxnId="{C3BBD55F-EF25-4542-B578-BB6E7C65C5A8}">
      <dgm:prSet/>
      <dgm:spPr/>
      <dgm:t>
        <a:bodyPr/>
        <a:lstStyle/>
        <a:p>
          <a:pPr latinLnBrk="1"/>
          <a:endParaRPr lang="ko-KR" altLang="en-US"/>
        </a:p>
      </dgm:t>
    </dgm:pt>
    <dgm:pt modelId="{3C9E785F-6FA6-4974-AE83-FF7755772849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품질인증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EEB010F-2BF4-4333-AD40-F5E8716F9E10}" type="parTrans" cxnId="{4982598E-2A36-431D-BB82-2359BF7B9EE7}">
      <dgm:prSet/>
      <dgm:spPr/>
      <dgm:t>
        <a:bodyPr/>
        <a:lstStyle/>
        <a:p>
          <a:pPr latinLnBrk="1"/>
          <a:endParaRPr lang="ko-KR" altLang="en-US"/>
        </a:p>
      </dgm:t>
    </dgm:pt>
    <dgm:pt modelId="{5AB55961-6452-422A-838F-B696A47D7946}" type="sibTrans" cxnId="{4982598E-2A36-431D-BB82-2359BF7B9EE7}">
      <dgm:prSet/>
      <dgm:spPr/>
      <dgm:t>
        <a:bodyPr/>
        <a:lstStyle/>
        <a:p>
          <a:pPr latinLnBrk="1"/>
          <a:endParaRPr lang="ko-KR" altLang="en-US"/>
        </a:p>
      </dgm:t>
    </dgm:pt>
    <dgm:pt modelId="{C38D5993-B870-4FE5-BBFB-20EBEE1ADE10}" type="pres">
      <dgm:prSet presAssocID="{21A68CFC-15D3-4D48-9071-DDD4C665600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7955DDB-1FFC-415D-8EDD-722271B9C2EA}" type="pres">
      <dgm:prSet presAssocID="{0AA60138-85A1-4B8A-ACBD-100D0742FBD7}" presName="circle1" presStyleLbl="node1" presStyleIdx="0" presStyleCnt="2"/>
      <dgm:spPr/>
    </dgm:pt>
    <dgm:pt modelId="{EA22DFBC-6A0C-4C10-BDDE-234FE6C333C7}" type="pres">
      <dgm:prSet presAssocID="{0AA60138-85A1-4B8A-ACBD-100D0742FBD7}" presName="space" presStyleCnt="0"/>
      <dgm:spPr/>
    </dgm:pt>
    <dgm:pt modelId="{8C6EE0E0-5706-486F-A097-25CD8204B814}" type="pres">
      <dgm:prSet presAssocID="{0AA60138-85A1-4B8A-ACBD-100D0742FBD7}" presName="rect1" presStyleLbl="alignAcc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DF0A74F-02A4-4FC9-A5F3-EBD0C4132DA8}" type="pres">
      <dgm:prSet presAssocID="{3C9E785F-6FA6-4974-AE83-FF7755772849}" presName="vertSpace2" presStyleLbl="node1" presStyleIdx="0" presStyleCnt="2"/>
      <dgm:spPr/>
    </dgm:pt>
    <dgm:pt modelId="{196D8688-1424-4C6C-B543-38DBE25FA898}" type="pres">
      <dgm:prSet presAssocID="{3C9E785F-6FA6-4974-AE83-FF7755772849}" presName="circle2" presStyleLbl="node1" presStyleIdx="1" presStyleCnt="2"/>
      <dgm:spPr/>
    </dgm:pt>
    <dgm:pt modelId="{BC742FD3-C46B-4FFB-B511-44AFF6FAC96B}" type="pres">
      <dgm:prSet presAssocID="{3C9E785F-6FA6-4974-AE83-FF7755772849}" presName="rect2" presStyleLbl="alignAcc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551FC08-3E55-4329-9D68-5791A9DFCF2B}" type="pres">
      <dgm:prSet presAssocID="{0AA60138-85A1-4B8A-ACBD-100D0742FBD7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AEF05ED1-1733-4033-8202-8E78EDA52969}" type="pres">
      <dgm:prSet presAssocID="{3C9E785F-6FA6-4974-AE83-FF7755772849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BBD55F-EF25-4542-B578-BB6E7C65C5A8}" srcId="{21A68CFC-15D3-4D48-9071-DDD4C665600E}" destId="{0AA60138-85A1-4B8A-ACBD-100D0742FBD7}" srcOrd="0" destOrd="0" parTransId="{80151CCD-5BDD-42E3-A3F2-0D756EB911A0}" sibTransId="{419F77BC-CAB7-46AA-8E04-AC9C87AA3EA4}"/>
    <dgm:cxn modelId="{C3779CD7-942F-4ED1-8509-D6DCE23C1B67}" type="presOf" srcId="{0AA60138-85A1-4B8A-ACBD-100D0742FBD7}" destId="{A551FC08-3E55-4329-9D68-5791A9DFCF2B}" srcOrd="1" destOrd="0" presId="urn:microsoft.com/office/officeart/2005/8/layout/target3"/>
    <dgm:cxn modelId="{23FDDA26-AAB3-4511-8519-2E3987974E27}" type="presOf" srcId="{3C9E785F-6FA6-4974-AE83-FF7755772849}" destId="{BC742FD3-C46B-4FFB-B511-44AFF6FAC96B}" srcOrd="0" destOrd="0" presId="urn:microsoft.com/office/officeart/2005/8/layout/target3"/>
    <dgm:cxn modelId="{1F84D356-9D3C-45B1-8C07-C196B36BA1C3}" type="presOf" srcId="{0AA60138-85A1-4B8A-ACBD-100D0742FBD7}" destId="{8C6EE0E0-5706-486F-A097-25CD8204B814}" srcOrd="0" destOrd="0" presId="urn:microsoft.com/office/officeart/2005/8/layout/target3"/>
    <dgm:cxn modelId="{4982598E-2A36-431D-BB82-2359BF7B9EE7}" srcId="{21A68CFC-15D3-4D48-9071-DDD4C665600E}" destId="{3C9E785F-6FA6-4974-AE83-FF7755772849}" srcOrd="1" destOrd="0" parTransId="{1EEB010F-2BF4-4333-AD40-F5E8716F9E10}" sibTransId="{5AB55961-6452-422A-838F-B696A47D7946}"/>
    <dgm:cxn modelId="{12354F3A-D9FC-4357-9DDF-0888618E848B}" type="presOf" srcId="{3C9E785F-6FA6-4974-AE83-FF7755772849}" destId="{AEF05ED1-1733-4033-8202-8E78EDA52969}" srcOrd="1" destOrd="0" presId="urn:microsoft.com/office/officeart/2005/8/layout/target3"/>
    <dgm:cxn modelId="{B4C84185-1813-4F51-9597-6ECB57BDA56A}" type="presOf" srcId="{21A68CFC-15D3-4D48-9071-DDD4C665600E}" destId="{C38D5993-B870-4FE5-BBFB-20EBEE1ADE10}" srcOrd="0" destOrd="0" presId="urn:microsoft.com/office/officeart/2005/8/layout/target3"/>
    <dgm:cxn modelId="{B3CA29D4-17F2-416A-8091-3FB42E76DBE7}" type="presParOf" srcId="{C38D5993-B870-4FE5-BBFB-20EBEE1ADE10}" destId="{47955DDB-1FFC-415D-8EDD-722271B9C2EA}" srcOrd="0" destOrd="0" presId="urn:microsoft.com/office/officeart/2005/8/layout/target3"/>
    <dgm:cxn modelId="{98E1B6C7-E55D-4ECF-8E1D-8FFA8D281229}" type="presParOf" srcId="{C38D5993-B870-4FE5-BBFB-20EBEE1ADE10}" destId="{EA22DFBC-6A0C-4C10-BDDE-234FE6C333C7}" srcOrd="1" destOrd="0" presId="urn:microsoft.com/office/officeart/2005/8/layout/target3"/>
    <dgm:cxn modelId="{900AF248-92C0-4D7B-8B30-5C310C658160}" type="presParOf" srcId="{C38D5993-B870-4FE5-BBFB-20EBEE1ADE10}" destId="{8C6EE0E0-5706-486F-A097-25CD8204B814}" srcOrd="2" destOrd="0" presId="urn:microsoft.com/office/officeart/2005/8/layout/target3"/>
    <dgm:cxn modelId="{ED5B5C40-9F57-4608-9F23-4945D7315F54}" type="presParOf" srcId="{C38D5993-B870-4FE5-BBFB-20EBEE1ADE10}" destId="{ADF0A74F-02A4-4FC9-A5F3-EBD0C4132DA8}" srcOrd="3" destOrd="0" presId="urn:microsoft.com/office/officeart/2005/8/layout/target3"/>
    <dgm:cxn modelId="{DE90AB68-BDB6-4CE7-9D42-6AA16CAE8553}" type="presParOf" srcId="{C38D5993-B870-4FE5-BBFB-20EBEE1ADE10}" destId="{196D8688-1424-4C6C-B543-38DBE25FA898}" srcOrd="4" destOrd="0" presId="urn:microsoft.com/office/officeart/2005/8/layout/target3"/>
    <dgm:cxn modelId="{E3D127C2-5176-4203-A2E5-2B9A752FAD91}" type="presParOf" srcId="{C38D5993-B870-4FE5-BBFB-20EBEE1ADE10}" destId="{BC742FD3-C46B-4FFB-B511-44AFF6FAC96B}" srcOrd="5" destOrd="0" presId="urn:microsoft.com/office/officeart/2005/8/layout/target3"/>
    <dgm:cxn modelId="{DCA53ECD-C372-4283-A1F9-5F20E6AA7317}" type="presParOf" srcId="{C38D5993-B870-4FE5-BBFB-20EBEE1ADE10}" destId="{A551FC08-3E55-4329-9D68-5791A9DFCF2B}" srcOrd="6" destOrd="0" presId="urn:microsoft.com/office/officeart/2005/8/layout/target3"/>
    <dgm:cxn modelId="{AF6E0B55-B870-45A6-81C1-15723689D170}" type="presParOf" srcId="{C38D5993-B870-4FE5-BBFB-20EBEE1ADE10}" destId="{AEF05ED1-1733-4033-8202-8E78EDA52969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278BB-9981-44EA-B849-1D95C2EA9760}">
      <dsp:nvSpPr>
        <dsp:cNvPr id="0" name=""/>
        <dsp:cNvSpPr/>
      </dsp:nvSpPr>
      <dsp:spPr>
        <a:xfrm>
          <a:off x="1133220" y="0"/>
          <a:ext cx="928878" cy="516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현장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148334" y="15114"/>
        <a:ext cx="898650" cy="485815"/>
      </dsp:txXfrm>
    </dsp:sp>
    <dsp:sp modelId="{A47744B4-2090-4E72-8455-B094EA22B664}">
      <dsp:nvSpPr>
        <dsp:cNvPr id="0" name=""/>
        <dsp:cNvSpPr/>
      </dsp:nvSpPr>
      <dsp:spPr>
        <a:xfrm rot="5400000">
          <a:off x="1500901" y="528944"/>
          <a:ext cx="193516" cy="23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527994" y="548296"/>
        <a:ext cx="139331" cy="135461"/>
      </dsp:txXfrm>
    </dsp:sp>
    <dsp:sp modelId="{D2B112CD-D471-4774-9153-22A45D87909B}">
      <dsp:nvSpPr>
        <dsp:cNvPr id="0" name=""/>
        <dsp:cNvSpPr/>
      </dsp:nvSpPr>
      <dsp:spPr>
        <a:xfrm>
          <a:off x="1133220" y="774065"/>
          <a:ext cx="928878" cy="516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제품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148334" y="789179"/>
        <a:ext cx="898650" cy="485815"/>
      </dsp:txXfrm>
    </dsp:sp>
    <dsp:sp modelId="{070BD9C8-A25C-4616-BF9A-7D58583DCF61}">
      <dsp:nvSpPr>
        <dsp:cNvPr id="0" name=""/>
        <dsp:cNvSpPr/>
      </dsp:nvSpPr>
      <dsp:spPr>
        <a:xfrm rot="5400000">
          <a:off x="1500901" y="1303009"/>
          <a:ext cx="193516" cy="23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527994" y="1322361"/>
        <a:ext cx="139331" cy="135461"/>
      </dsp:txXfrm>
    </dsp:sp>
    <dsp:sp modelId="{E7453D5A-3E8A-4460-8518-C7864873C982}">
      <dsp:nvSpPr>
        <dsp:cNvPr id="0" name=""/>
        <dsp:cNvSpPr/>
      </dsp:nvSpPr>
      <dsp:spPr>
        <a:xfrm>
          <a:off x="1133220" y="1548130"/>
          <a:ext cx="928878" cy="516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서류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148334" y="1563244"/>
        <a:ext cx="898650" cy="48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5DDB-1FFC-415D-8EDD-722271B9C2EA}">
      <dsp:nvSpPr>
        <dsp:cNvPr id="0" name=""/>
        <dsp:cNvSpPr/>
      </dsp:nvSpPr>
      <dsp:spPr>
        <a:xfrm>
          <a:off x="0" y="44341"/>
          <a:ext cx="1573258" cy="15732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EE0E0-5706-486F-A097-25CD8204B814}">
      <dsp:nvSpPr>
        <dsp:cNvPr id="0" name=""/>
        <dsp:cNvSpPr/>
      </dsp:nvSpPr>
      <dsp:spPr>
        <a:xfrm>
          <a:off x="786629" y="44341"/>
          <a:ext cx="1835468" cy="1573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결과통보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786629" y="44341"/>
        <a:ext cx="1835468" cy="747297"/>
      </dsp:txXfrm>
    </dsp:sp>
    <dsp:sp modelId="{196D8688-1424-4C6C-B543-38DBE25FA898}">
      <dsp:nvSpPr>
        <dsp:cNvPr id="0" name=""/>
        <dsp:cNvSpPr/>
      </dsp:nvSpPr>
      <dsp:spPr>
        <a:xfrm>
          <a:off x="412980" y="791639"/>
          <a:ext cx="747297" cy="7472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42FD3-C46B-4FFB-B511-44AFF6FAC96B}">
      <dsp:nvSpPr>
        <dsp:cNvPr id="0" name=""/>
        <dsp:cNvSpPr/>
      </dsp:nvSpPr>
      <dsp:spPr>
        <a:xfrm>
          <a:off x="786629" y="791639"/>
          <a:ext cx="1835468" cy="747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품질인증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786629" y="791639"/>
        <a:ext cx="1835468" cy="74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7F1CD-4062-4966-9D23-B2FC8B2605A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5AB7-F49B-4FFE-BB5F-9A1607A93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0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D74-3A1F-4CD7-932F-17425CEED3A9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8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E2D0-96DA-4B90-8F60-5BA42DFD33D2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0442-C549-4446-B098-1B15A7F60829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2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265"/>
            <a:ext cx="9906000" cy="395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톱니 모양의 오른쪽 화살표 7"/>
          <p:cNvSpPr/>
          <p:nvPr userDrawn="1"/>
        </p:nvSpPr>
        <p:spPr>
          <a:xfrm>
            <a:off x="867032" y="0"/>
            <a:ext cx="8171935" cy="1062681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32" y="247399"/>
            <a:ext cx="8171935" cy="5599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B7B7D"/>
              </a:clrFrom>
              <a:clrTo>
                <a:srgbClr val="7B7B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197"/>
            <a:ext cx="1395670" cy="4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D1AB-1166-4A45-BD2B-9F5F351DD823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4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9013-C24F-4388-849C-C69A58FAB09B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2674-6D65-4D02-B890-95049F32FBA3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89B5-BE98-489A-AA94-A270BBE65F55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2D1-5169-4D4B-80D8-9033A426D52B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1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CF4C-0944-4BE3-8B2C-8277F00C4848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AE7-DA3D-4861-9568-CCC836EA52DC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C1F6-1094-4937-8FD5-CA1488B81D29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FF98-DA82-41C8-8CFC-D9C9C3EC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잘린 사각형 4"/>
          <p:cNvSpPr/>
          <p:nvPr/>
        </p:nvSpPr>
        <p:spPr>
          <a:xfrm>
            <a:off x="1" y="3690850"/>
            <a:ext cx="9906000" cy="3167149"/>
          </a:xfrm>
          <a:prstGeom prst="snip2Same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87" y="0"/>
            <a:ext cx="1721514" cy="565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087" y="1180407"/>
            <a:ext cx="7722523" cy="1745674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5000" endA="300" endPos="45500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Agricultural Economy</a:t>
            </a:r>
            <a:endParaRPr lang="ko-KR" altLang="en-US" b="1" dirty="0">
              <a:effectLst>
                <a:reflection blurRad="6350" stA="55000" endA="300" endPos="45500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7724" y="2294312"/>
            <a:ext cx="4729941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3283529" y="1936865"/>
            <a:ext cx="1039091" cy="606829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2620" y="1840959"/>
            <a:ext cx="380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농업박물관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소개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7724" y="3354494"/>
            <a:ext cx="4729941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283529" y="2997047"/>
            <a:ext cx="1039091" cy="606829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2620" y="2901141"/>
            <a:ext cx="380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식량작물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품종정보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7724" y="4510582"/>
            <a:ext cx="4729941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283529" y="4153135"/>
            <a:ext cx="1039091" cy="606829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2620" y="4057229"/>
            <a:ext cx="41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행정구역별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귀농가구수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07724" y="5570764"/>
            <a:ext cx="4729941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둥근 사각형 14"/>
          <p:cNvSpPr/>
          <p:nvPr/>
        </p:nvSpPr>
        <p:spPr>
          <a:xfrm>
            <a:off x="3283529" y="5213317"/>
            <a:ext cx="1039091" cy="606829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620" y="5117411"/>
            <a:ext cx="380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유기농업자재 정보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2" b="68048"/>
          <a:stretch/>
        </p:blipFill>
        <p:spPr>
          <a:xfrm>
            <a:off x="764770" y="1560341"/>
            <a:ext cx="1936173" cy="1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농업박물관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042" y="1416796"/>
            <a:ext cx="7049799" cy="22392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The Agricultural Museum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The Agricultural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Museum currently houses approximately 5,000 agricultural artifacts through continuous excavation and preservation efforts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5042" y="3765665"/>
            <a:ext cx="8441139" cy="22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농업박물관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소개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선사시대부터 현대에 이르기까지의 농업발달사를 시대순으로 전시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옛 농촌 들판 풍격과 농가 주택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전통 장터의 모습을 통하여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조상들의 삶을 조명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03869" y="1774445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식량작물 </a:t>
            </a:r>
            <a:r>
              <a:rPr lang="ko-KR" altLang="en-US" dirty="0" err="1" smtClean="0"/>
              <a:t>품종정보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1385"/>
              </p:ext>
            </p:extLst>
          </p:nvPr>
        </p:nvGraphicFramePr>
        <p:xfrm>
          <a:off x="1923152" y="2147495"/>
          <a:ext cx="7636483" cy="414235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013459">
                  <a:extLst>
                    <a:ext uri="{9D8B030D-6E8A-4147-A177-3AD203B41FA5}">
                      <a16:colId xmlns:a16="http://schemas.microsoft.com/office/drawing/2014/main" val="55335627"/>
                    </a:ext>
                  </a:extLst>
                </a:gridCol>
                <a:gridCol w="3623024">
                  <a:extLst>
                    <a:ext uri="{9D8B030D-6E8A-4147-A177-3AD203B41FA5}">
                      <a16:colId xmlns:a16="http://schemas.microsoft.com/office/drawing/2014/main" val="2826773740"/>
                    </a:ext>
                  </a:extLst>
                </a:gridCol>
              </a:tblGrid>
              <a:tr h="598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벼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중모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겉보리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흑호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636388"/>
                  </a:ext>
                </a:extLst>
              </a:tr>
              <a:tr h="147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중만생종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다수성</a:t>
                      </a:r>
                      <a:r>
                        <a:rPr lang="ko-KR" altLang="en-US" baseline="0" dirty="0" smtClean="0"/>
                        <a:t> 줄무늬잎마름병 및 </a:t>
                      </a:r>
                      <a:r>
                        <a:rPr lang="ko-KR" altLang="en-US" baseline="0" dirty="0" err="1" smtClean="0"/>
                        <a:t>흰잎마름병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용도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가공용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찰벼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종피와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배유</a:t>
                      </a:r>
                      <a:r>
                        <a:rPr lang="ko-KR" altLang="en-US" dirty="0" smtClean="0"/>
                        <a:t> 부분까지도</a:t>
                      </a:r>
                      <a:r>
                        <a:rPr lang="ko-KR" altLang="en-US" baseline="0" dirty="0" smtClean="0"/>
                        <a:t> 흑색을 보이는 유색 겉보리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용도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맥주 제조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189454"/>
                  </a:ext>
                </a:extLst>
              </a:tr>
              <a:tr h="103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충남 이남 </a:t>
                      </a:r>
                      <a:r>
                        <a:rPr lang="ko-KR" altLang="en-US" dirty="0" err="1" smtClean="0"/>
                        <a:t>평야지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충남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전남북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경남북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남부 맥주보리 재배 지역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답리작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지배지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024363"/>
                  </a:ext>
                </a:extLst>
              </a:tr>
              <a:tr h="103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키다릿병</a:t>
                      </a:r>
                      <a:r>
                        <a:rPr lang="ko-KR" altLang="en-US" dirty="0" smtClean="0"/>
                        <a:t> 방제를 위하여 철저한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종자 소독 요망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한해 피해에 안전한 남부지역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지배 요망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99660"/>
                  </a:ext>
                </a:extLst>
              </a:tr>
            </a:tbl>
          </a:graphicData>
        </a:graphic>
      </p:graphicFrame>
      <p:sp>
        <p:nvSpPr>
          <p:cNvPr id="6" name="한쪽 모서리가 잘린 사각형 5"/>
          <p:cNvSpPr/>
          <p:nvPr/>
        </p:nvSpPr>
        <p:spPr>
          <a:xfrm>
            <a:off x="867032" y="2147496"/>
            <a:ext cx="1069833" cy="60401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품종명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867032" y="2751513"/>
            <a:ext cx="1069833" cy="1511473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주요 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특징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867032" y="4262988"/>
            <a:ext cx="1069833" cy="1013430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적응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867032" y="5276418"/>
            <a:ext cx="1069833" cy="101343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유의점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양쪽 모서리가 잘린 사각형 13"/>
          <p:cNvSpPr/>
          <p:nvPr/>
        </p:nvSpPr>
        <p:spPr>
          <a:xfrm>
            <a:off x="1936865" y="1463040"/>
            <a:ext cx="3998422" cy="684455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 14"/>
          <p:cNvSpPr/>
          <p:nvPr/>
        </p:nvSpPr>
        <p:spPr>
          <a:xfrm>
            <a:off x="1936865" y="1543477"/>
            <a:ext cx="3998422" cy="60401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논벼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양쪽 모서리가 잘린 사각형 15"/>
          <p:cNvSpPr/>
          <p:nvPr/>
        </p:nvSpPr>
        <p:spPr>
          <a:xfrm>
            <a:off x="5907578" y="1463040"/>
            <a:ext cx="3652057" cy="684455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 16"/>
          <p:cNvSpPr/>
          <p:nvPr/>
        </p:nvSpPr>
        <p:spPr>
          <a:xfrm>
            <a:off x="5907578" y="1543477"/>
            <a:ext cx="3652057" cy="60401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맥류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3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err="1" smtClean="0"/>
              <a:t>행정구역별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귀농가구수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13286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16777" y="3682538"/>
            <a:ext cx="1446415" cy="606830"/>
          </a:xfrm>
          <a:prstGeom prst="wedgeRoundRectCallout">
            <a:avLst>
              <a:gd name="adj1" fmla="val 27443"/>
              <a:gd name="adj2" fmla="val 847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귀농가구수적음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6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유기농업자제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FF98-DA82-41C8-8CFC-D9C9C3ECFAB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-587374" y="1316738"/>
            <a:ext cx="5508720" cy="4581473"/>
            <a:chOff x="-130385" y="1303938"/>
            <a:chExt cx="5508720" cy="4581473"/>
          </a:xfrm>
        </p:grpSpPr>
        <p:sp>
          <p:nvSpPr>
            <p:cNvPr id="5" name="한쪽 모서리가 잘린 사각형 4"/>
            <p:cNvSpPr/>
            <p:nvPr/>
          </p:nvSpPr>
          <p:spPr>
            <a:xfrm>
              <a:off x="665018" y="1504604"/>
              <a:ext cx="4713317" cy="43808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화면 표시 5"/>
            <p:cNvSpPr/>
            <p:nvPr/>
          </p:nvSpPr>
          <p:spPr>
            <a:xfrm>
              <a:off x="818433" y="1303938"/>
              <a:ext cx="4134566" cy="375731"/>
            </a:xfrm>
            <a:prstGeom prst="flowChartDisp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유기농자재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심사 절차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aphicFrame>
          <p:nvGraphicFramePr>
            <p:cNvPr id="7" name="다이어그램 6"/>
            <p:cNvGraphicFramePr/>
            <p:nvPr>
              <p:extLst>
                <p:ext uri="{D42A27DB-BD31-4B8C-83A1-F6EECF244321}">
                  <p14:modId xmlns:p14="http://schemas.microsoft.com/office/powerpoint/2010/main" val="3192272251"/>
                </p:ext>
              </p:extLst>
            </p:nvPr>
          </p:nvGraphicFramePr>
          <p:xfrm>
            <a:off x="-130385" y="2023084"/>
            <a:ext cx="3195320" cy="2064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오각형 7"/>
            <p:cNvSpPr/>
            <p:nvPr/>
          </p:nvSpPr>
          <p:spPr>
            <a:xfrm>
              <a:off x="2885716" y="2023084"/>
              <a:ext cx="1647610" cy="565269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신청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>
              <a:off x="2831549" y="2750578"/>
              <a:ext cx="1935163" cy="569228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수수료 납부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하트 9"/>
            <p:cNvSpPr/>
            <p:nvPr/>
          </p:nvSpPr>
          <p:spPr>
            <a:xfrm>
              <a:off x="1039998" y="4430673"/>
              <a:ext cx="1002555" cy="908016"/>
            </a:xfrm>
            <a:prstGeom prst="hear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종합심사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aphicFrame>
          <p:nvGraphicFramePr>
            <p:cNvPr id="11" name="다이어그램 10"/>
            <p:cNvGraphicFramePr/>
            <p:nvPr>
              <p:extLst>
                <p:ext uri="{D42A27DB-BD31-4B8C-83A1-F6EECF244321}">
                  <p14:modId xmlns:p14="http://schemas.microsoft.com/office/powerpoint/2010/main" val="367167066"/>
                </p:ext>
              </p:extLst>
            </p:nvPr>
          </p:nvGraphicFramePr>
          <p:xfrm>
            <a:off x="2330901" y="3443437"/>
            <a:ext cx="2622098" cy="16619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배지 11"/>
            <p:cNvSpPr/>
            <p:nvPr/>
          </p:nvSpPr>
          <p:spPr>
            <a:xfrm>
              <a:off x="2707200" y="5247575"/>
              <a:ext cx="2183859" cy="476215"/>
            </a:xfrm>
            <a:prstGeom prst="plaqu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사후 관리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6326" y="1517404"/>
            <a:ext cx="4095370" cy="4568673"/>
            <a:chOff x="5555706" y="1316738"/>
            <a:chExt cx="4095370" cy="456867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55706" y="1504604"/>
              <a:ext cx="4095370" cy="43808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화면 표시 13"/>
            <p:cNvSpPr/>
            <p:nvPr/>
          </p:nvSpPr>
          <p:spPr>
            <a:xfrm flipH="1">
              <a:off x="5694750" y="1316738"/>
              <a:ext cx="3649624" cy="375731"/>
            </a:xfrm>
            <a:prstGeom prst="flowChartDisp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공시</a:t>
              </a:r>
              <a:r>
                <a:rPr lang="en-US" altLang="ko-KR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품질인증 기준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6234545" y="1834007"/>
              <a:ext cx="2804422" cy="36789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공시기준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왼쪽/오른쪽 화살표 설명선 15"/>
            <p:cNvSpPr/>
            <p:nvPr/>
          </p:nvSpPr>
          <p:spPr>
            <a:xfrm>
              <a:off x="5848621" y="2343436"/>
              <a:ext cx="1388225" cy="640080"/>
            </a:xfrm>
            <a:prstGeom prst="leftRightArrowCallout">
              <a:avLst>
                <a:gd name="adj1" fmla="val 50000"/>
                <a:gd name="adj2" fmla="val 25000"/>
                <a:gd name="adj3" fmla="val 25000"/>
                <a:gd name="adj4" fmla="val 4812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성분보증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정오각형 16"/>
            <p:cNvSpPr/>
            <p:nvPr/>
          </p:nvSpPr>
          <p:spPr>
            <a:xfrm rot="10800000">
              <a:off x="7852727" y="2302280"/>
              <a:ext cx="1369124" cy="64008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37518" y="2420433"/>
              <a:ext cx="7175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검사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정육면체 18"/>
            <p:cNvSpPr/>
            <p:nvPr/>
          </p:nvSpPr>
          <p:spPr>
            <a:xfrm flipH="1">
              <a:off x="6687792" y="3060513"/>
              <a:ext cx="1953655" cy="456635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품질관리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6531310" y="3565331"/>
              <a:ext cx="2423786" cy="330284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품질인증기준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순서도: 문서 20"/>
            <p:cNvSpPr/>
            <p:nvPr/>
          </p:nvSpPr>
          <p:spPr>
            <a:xfrm>
              <a:off x="8188905" y="4207764"/>
              <a:ext cx="1155469" cy="532708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약효시험</a:t>
              </a:r>
              <a:endPara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순서도: 문서 21"/>
            <p:cNvSpPr/>
            <p:nvPr/>
          </p:nvSpPr>
          <p:spPr>
            <a:xfrm flipH="1">
              <a:off x="6234545" y="4207764"/>
              <a:ext cx="1155469" cy="532708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비해성적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순서도: 순차적 액세스 저장소 22"/>
            <p:cNvSpPr/>
            <p:nvPr/>
          </p:nvSpPr>
          <p:spPr>
            <a:xfrm rot="1629470">
              <a:off x="6173738" y="4884681"/>
              <a:ext cx="941957" cy="793453"/>
            </a:xfrm>
            <a:prstGeom prst="flowChartMagneticTap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공통기준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7244854" y="5300368"/>
              <a:ext cx="2239488" cy="399694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비해 약해 시험</a:t>
              </a: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평행 사변형 24"/>
            <p:cNvSpPr/>
            <p:nvPr/>
          </p:nvSpPr>
          <p:spPr>
            <a:xfrm flipH="1">
              <a:off x="7244853" y="4804890"/>
              <a:ext cx="2239489" cy="399694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비해 약해 시험</a:t>
              </a: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7" name="꺾인 연결선 26"/>
            <p:cNvCxnSpPr>
              <a:stCxn id="22" idx="0"/>
              <a:endCxn id="21" idx="0"/>
            </p:cNvCxnSpPr>
            <p:nvPr/>
          </p:nvCxnSpPr>
          <p:spPr>
            <a:xfrm rot="5400000" flipH="1" flipV="1">
              <a:off x="7789459" y="3230584"/>
              <a:ext cx="12700" cy="195436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4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185</Words>
  <Application>Microsoft Office PowerPoint</Application>
  <PresentationFormat>A4 용지(210x297mm)</PresentationFormat>
  <Paragraphs>70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농업박물관 소개</vt:lpstr>
      <vt:lpstr>2. 식량작물 품종정보</vt:lpstr>
      <vt:lpstr>3. 행정구역별 귀농가구수 현황</vt:lpstr>
      <vt:lpstr>4. 유기농업자제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2023-08-08T22:47:50Z</dcterms:created>
  <dcterms:modified xsi:type="dcterms:W3CDTF">2023-08-08T23:48:24Z</dcterms:modified>
</cp:coreProperties>
</file>