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ko-KR" altLang="en-US" sz="2400" b="1" dirty="0" smtClean="0"/>
              <a:t>연령대별 알레르기 비염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단위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백 명</a:t>
            </a:r>
            <a:r>
              <a:rPr lang="en-US" altLang="ko-KR" sz="2400" b="1" dirty="0" smtClean="0"/>
              <a:t>)</a:t>
            </a:r>
            <a:endParaRPr lang="ko-KR" sz="2400" b="1" dirty="0"/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F40-4D42-9389-901FB775AD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9세 이하</c:v>
                </c:pt>
                <c:pt idx="1">
                  <c:v>10대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656</c:v>
                </c:pt>
                <c:pt idx="1">
                  <c:v>478</c:v>
                </c:pt>
                <c:pt idx="2">
                  <c:v>220</c:v>
                </c:pt>
                <c:pt idx="3">
                  <c:v>341</c:v>
                </c:pt>
                <c:pt idx="4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0-4D42-9389-901FB775A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3245200"/>
        <c:axId val="17047352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9세 이하</c:v>
                </c:pt>
                <c:pt idx="1">
                  <c:v>10대</c:v>
                </c:pt>
                <c:pt idx="2">
                  <c:v>20대</c:v>
                </c:pt>
                <c:pt idx="3">
                  <c:v>30대</c:v>
                </c:pt>
                <c:pt idx="4">
                  <c:v>40대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562</c:v>
                </c:pt>
                <c:pt idx="1">
                  <c:v>406</c:v>
                </c:pt>
                <c:pt idx="2">
                  <c:v>360</c:v>
                </c:pt>
                <c:pt idx="3">
                  <c:v>540</c:v>
                </c:pt>
                <c:pt idx="4">
                  <c:v>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0-4D42-9389-901FB775A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405072"/>
        <c:axId val="1699977248"/>
      </c:lineChart>
      <c:catAx>
        <c:axId val="18132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704735200"/>
        <c:crosses val="autoZero"/>
        <c:auto val="1"/>
        <c:lblAlgn val="ctr"/>
        <c:lblOffset val="100"/>
        <c:noMultiLvlLbl val="0"/>
      </c:catAx>
      <c:valAx>
        <c:axId val="1704735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813245200"/>
        <c:crosses val="autoZero"/>
        <c:crossBetween val="between"/>
      </c:valAx>
      <c:valAx>
        <c:axId val="16999772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740405072"/>
        <c:crosses val="max"/>
        <c:crossBetween val="between"/>
        <c:majorUnit val="200"/>
      </c:valAx>
      <c:catAx>
        <c:axId val="1740405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9977248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A5C36-4BFA-4CE1-B407-896EE75A8706}" type="doc">
      <dgm:prSet loTypeId="urn:microsoft.com/office/officeart/2005/8/layout/radial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C76CF075-2158-4BB5-836F-616F59D2019E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면역반응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D189386-529D-4DF7-8267-524662D569DE}" type="parTrans" cxnId="{AC1782A2-0FE2-4189-912D-37CD3AED98D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0CB9659-6EDF-4BC1-8E79-CF66AD8CF25F}" type="sibTrans" cxnId="{AC1782A2-0FE2-4189-912D-37CD3AED98D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13B695-FCCA-4477-87C9-C4B39D48A20B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병원균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E34AA99-6792-4D6B-AE45-09E0D7730233}" type="parTrans" cxnId="{C2CA4BA7-E277-4BD6-A7FD-782951CB100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596619C-EE82-4F4E-856B-84ECCCBA9BF6}" type="sibTrans" cxnId="{C2CA4BA7-E277-4BD6-A7FD-782951CB100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4B60DCB-5663-4781-A8C8-0F1F6B83A548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꽃가루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8AEEEA3-1A82-4D6A-83F5-5D8E3DF81193}" type="parTrans" cxnId="{103D71C3-AEF7-44DD-A35B-D04CBBE6204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23E173B-0AB1-49A6-B75C-1F5D1D65BF07}" type="sibTrans" cxnId="{103D71C3-AEF7-44DD-A35B-D04CBBE6204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3A9F16-B991-4A28-A650-A60408310709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latin typeface="돋움" panose="020B0600000101010101" pitchFamily="50" charset="-127"/>
              <a:ea typeface="돋움" panose="020B0600000101010101" pitchFamily="50" charset="-127"/>
            </a:rPr>
            <a:t>식품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5E069F9-C9E3-4B2C-98A1-21D50B18B529}" type="parTrans" cxnId="{94242D52-99E1-4B6E-8E16-AA37B9BCDDC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28309C-2529-4D13-994C-54CA742A1A8D}" type="sibTrans" cxnId="{94242D52-99E1-4B6E-8E16-AA37B9BCDDC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7E8F106-2008-4883-950B-02ADA4522E59}" type="pres">
      <dgm:prSet presAssocID="{CBAA5C36-4BFA-4CE1-B407-896EE75A870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CD6D245-A381-4B43-B5A9-B93B7C0395EA}" type="pres">
      <dgm:prSet presAssocID="{C76CF075-2158-4BB5-836F-616F59D2019E}" presName="centerShape" presStyleLbl="node0" presStyleIdx="0" presStyleCnt="1"/>
      <dgm:spPr/>
    </dgm:pt>
    <dgm:pt modelId="{004B6D47-8423-4838-83C9-E5CE9FEF299C}" type="pres">
      <dgm:prSet presAssocID="{0113B695-FCCA-4477-87C9-C4B39D48A20B}" presName="node" presStyleLbl="node1" presStyleIdx="0" presStyleCnt="3">
        <dgm:presLayoutVars>
          <dgm:bulletEnabled val="1"/>
        </dgm:presLayoutVars>
      </dgm:prSet>
      <dgm:spPr/>
    </dgm:pt>
    <dgm:pt modelId="{5D14DE6E-7E03-4754-989E-D461DDFA0A84}" type="pres">
      <dgm:prSet presAssocID="{0113B695-FCCA-4477-87C9-C4B39D48A20B}" presName="dummy" presStyleCnt="0"/>
      <dgm:spPr/>
    </dgm:pt>
    <dgm:pt modelId="{E53C9711-89D8-4448-950D-A8F8AFF305AD}" type="pres">
      <dgm:prSet presAssocID="{4596619C-EE82-4F4E-856B-84ECCCBA9BF6}" presName="sibTrans" presStyleLbl="sibTrans2D1" presStyleIdx="0" presStyleCnt="3"/>
      <dgm:spPr/>
    </dgm:pt>
    <dgm:pt modelId="{CC162299-1EAB-48BF-B27F-D1C41C78EA2A}" type="pres">
      <dgm:prSet presAssocID="{D4B60DCB-5663-4781-A8C8-0F1F6B83A548}" presName="node" presStyleLbl="node1" presStyleIdx="1" presStyleCnt="3">
        <dgm:presLayoutVars>
          <dgm:bulletEnabled val="1"/>
        </dgm:presLayoutVars>
      </dgm:prSet>
      <dgm:spPr/>
    </dgm:pt>
    <dgm:pt modelId="{9940C3D5-B80D-44F0-BABB-A3D4529F785A}" type="pres">
      <dgm:prSet presAssocID="{D4B60DCB-5663-4781-A8C8-0F1F6B83A548}" presName="dummy" presStyleCnt="0"/>
      <dgm:spPr/>
    </dgm:pt>
    <dgm:pt modelId="{E2CF6943-3F19-4394-BC9D-665C83D4AF47}" type="pres">
      <dgm:prSet presAssocID="{323E173B-0AB1-49A6-B75C-1F5D1D65BF07}" presName="sibTrans" presStyleLbl="sibTrans2D1" presStyleIdx="1" presStyleCnt="3"/>
      <dgm:spPr/>
    </dgm:pt>
    <dgm:pt modelId="{64BA9BDD-5F9E-4426-8694-E97060BAAA12}" type="pres">
      <dgm:prSet presAssocID="{423A9F16-B991-4A28-A650-A60408310709}" presName="node" presStyleLbl="node1" presStyleIdx="2" presStyleCnt="3">
        <dgm:presLayoutVars>
          <dgm:bulletEnabled val="1"/>
        </dgm:presLayoutVars>
      </dgm:prSet>
      <dgm:spPr/>
    </dgm:pt>
    <dgm:pt modelId="{AFFD357C-8956-4BA7-87DD-7C53D7D4CEDE}" type="pres">
      <dgm:prSet presAssocID="{423A9F16-B991-4A28-A650-A60408310709}" presName="dummy" presStyleCnt="0"/>
      <dgm:spPr/>
    </dgm:pt>
    <dgm:pt modelId="{ED15BBF0-B419-4E15-B468-6DA799CD6486}" type="pres">
      <dgm:prSet presAssocID="{3928309C-2529-4D13-994C-54CA742A1A8D}" presName="sibTrans" presStyleLbl="sibTrans2D1" presStyleIdx="2" presStyleCnt="3"/>
      <dgm:spPr/>
    </dgm:pt>
  </dgm:ptLst>
  <dgm:cxnLst>
    <dgm:cxn modelId="{4C20C491-8EF8-4FEF-AFD1-A5C012EFDF65}" type="presOf" srcId="{3928309C-2529-4D13-994C-54CA742A1A8D}" destId="{ED15BBF0-B419-4E15-B468-6DA799CD6486}" srcOrd="0" destOrd="0" presId="urn:microsoft.com/office/officeart/2005/8/layout/radial6"/>
    <dgm:cxn modelId="{8B72D462-A834-47E0-82B0-CE28A4F97158}" type="presOf" srcId="{C76CF075-2158-4BB5-836F-616F59D2019E}" destId="{7CD6D245-A381-4B43-B5A9-B93B7C0395EA}" srcOrd="0" destOrd="0" presId="urn:microsoft.com/office/officeart/2005/8/layout/radial6"/>
    <dgm:cxn modelId="{4B3B95D0-E52B-404F-87AE-4E1CAA38BA1C}" type="presOf" srcId="{323E173B-0AB1-49A6-B75C-1F5D1D65BF07}" destId="{E2CF6943-3F19-4394-BC9D-665C83D4AF47}" srcOrd="0" destOrd="0" presId="urn:microsoft.com/office/officeart/2005/8/layout/radial6"/>
    <dgm:cxn modelId="{94242D52-99E1-4B6E-8E16-AA37B9BCDDCD}" srcId="{C76CF075-2158-4BB5-836F-616F59D2019E}" destId="{423A9F16-B991-4A28-A650-A60408310709}" srcOrd="2" destOrd="0" parTransId="{45E069F9-C9E3-4B2C-98A1-21D50B18B529}" sibTransId="{3928309C-2529-4D13-994C-54CA742A1A8D}"/>
    <dgm:cxn modelId="{AC1782A2-0FE2-4189-912D-37CD3AED98D3}" srcId="{CBAA5C36-4BFA-4CE1-B407-896EE75A8706}" destId="{C76CF075-2158-4BB5-836F-616F59D2019E}" srcOrd="0" destOrd="0" parTransId="{0D189386-529D-4DF7-8267-524662D569DE}" sibTransId="{90CB9659-6EDF-4BC1-8E79-CF66AD8CF25F}"/>
    <dgm:cxn modelId="{50F227F0-418C-42A3-B209-F99346B19453}" type="presOf" srcId="{D4B60DCB-5663-4781-A8C8-0F1F6B83A548}" destId="{CC162299-1EAB-48BF-B27F-D1C41C78EA2A}" srcOrd="0" destOrd="0" presId="urn:microsoft.com/office/officeart/2005/8/layout/radial6"/>
    <dgm:cxn modelId="{E090B468-DAEA-49A6-AFCB-7DE89E901814}" type="presOf" srcId="{0113B695-FCCA-4477-87C9-C4B39D48A20B}" destId="{004B6D47-8423-4838-83C9-E5CE9FEF299C}" srcOrd="0" destOrd="0" presId="urn:microsoft.com/office/officeart/2005/8/layout/radial6"/>
    <dgm:cxn modelId="{2ED3F0B9-2E76-40C3-9C8F-ECABC110CF95}" type="presOf" srcId="{4596619C-EE82-4F4E-856B-84ECCCBA9BF6}" destId="{E53C9711-89D8-4448-950D-A8F8AFF305AD}" srcOrd="0" destOrd="0" presId="urn:microsoft.com/office/officeart/2005/8/layout/radial6"/>
    <dgm:cxn modelId="{103D71C3-AEF7-44DD-A35B-D04CBBE6204A}" srcId="{C76CF075-2158-4BB5-836F-616F59D2019E}" destId="{D4B60DCB-5663-4781-A8C8-0F1F6B83A548}" srcOrd="1" destOrd="0" parTransId="{18AEEEA3-1A82-4D6A-83F5-5D8E3DF81193}" sibTransId="{323E173B-0AB1-49A6-B75C-1F5D1D65BF07}"/>
    <dgm:cxn modelId="{C2CA4BA7-E277-4BD6-A7FD-782951CB100B}" srcId="{C76CF075-2158-4BB5-836F-616F59D2019E}" destId="{0113B695-FCCA-4477-87C9-C4B39D48A20B}" srcOrd="0" destOrd="0" parTransId="{1E34AA99-6792-4D6B-AE45-09E0D7730233}" sibTransId="{4596619C-EE82-4F4E-856B-84ECCCBA9BF6}"/>
    <dgm:cxn modelId="{17B39A63-DE43-49AD-B581-C1CC23C5D720}" type="presOf" srcId="{423A9F16-B991-4A28-A650-A60408310709}" destId="{64BA9BDD-5F9E-4426-8694-E97060BAAA12}" srcOrd="0" destOrd="0" presId="urn:microsoft.com/office/officeart/2005/8/layout/radial6"/>
    <dgm:cxn modelId="{FB2C2054-A894-4B68-929A-B36F045FDA3D}" type="presOf" srcId="{CBAA5C36-4BFA-4CE1-B407-896EE75A8706}" destId="{37E8F106-2008-4883-950B-02ADA4522E59}" srcOrd="0" destOrd="0" presId="urn:microsoft.com/office/officeart/2005/8/layout/radial6"/>
    <dgm:cxn modelId="{BEB81ECC-9333-4864-A484-BAC9CEF4A9E3}" type="presParOf" srcId="{37E8F106-2008-4883-950B-02ADA4522E59}" destId="{7CD6D245-A381-4B43-B5A9-B93B7C0395EA}" srcOrd="0" destOrd="0" presId="urn:microsoft.com/office/officeart/2005/8/layout/radial6"/>
    <dgm:cxn modelId="{7AA87F9C-61BA-43F9-83EF-A23CB77B04E1}" type="presParOf" srcId="{37E8F106-2008-4883-950B-02ADA4522E59}" destId="{004B6D47-8423-4838-83C9-E5CE9FEF299C}" srcOrd="1" destOrd="0" presId="urn:microsoft.com/office/officeart/2005/8/layout/radial6"/>
    <dgm:cxn modelId="{C299D78C-807E-4B72-8064-3C678AA232C6}" type="presParOf" srcId="{37E8F106-2008-4883-950B-02ADA4522E59}" destId="{5D14DE6E-7E03-4754-989E-D461DDFA0A84}" srcOrd="2" destOrd="0" presId="urn:microsoft.com/office/officeart/2005/8/layout/radial6"/>
    <dgm:cxn modelId="{F4297D14-6E3E-43DF-A2DA-1B4CDB9B507A}" type="presParOf" srcId="{37E8F106-2008-4883-950B-02ADA4522E59}" destId="{E53C9711-89D8-4448-950D-A8F8AFF305AD}" srcOrd="3" destOrd="0" presId="urn:microsoft.com/office/officeart/2005/8/layout/radial6"/>
    <dgm:cxn modelId="{24724CBA-6D1D-4505-8799-AF4FD0FA2180}" type="presParOf" srcId="{37E8F106-2008-4883-950B-02ADA4522E59}" destId="{CC162299-1EAB-48BF-B27F-D1C41C78EA2A}" srcOrd="4" destOrd="0" presId="urn:microsoft.com/office/officeart/2005/8/layout/radial6"/>
    <dgm:cxn modelId="{3D40712C-1B99-4E8B-8C55-8A2D8B85AFA9}" type="presParOf" srcId="{37E8F106-2008-4883-950B-02ADA4522E59}" destId="{9940C3D5-B80D-44F0-BABB-A3D4529F785A}" srcOrd="5" destOrd="0" presId="urn:microsoft.com/office/officeart/2005/8/layout/radial6"/>
    <dgm:cxn modelId="{B4E62191-ED86-4330-A490-2F87BB16B3F7}" type="presParOf" srcId="{37E8F106-2008-4883-950B-02ADA4522E59}" destId="{E2CF6943-3F19-4394-BC9D-665C83D4AF47}" srcOrd="6" destOrd="0" presId="urn:microsoft.com/office/officeart/2005/8/layout/radial6"/>
    <dgm:cxn modelId="{5B8BA15C-3A4A-4A2D-8F7E-99CDD1908B63}" type="presParOf" srcId="{37E8F106-2008-4883-950B-02ADA4522E59}" destId="{64BA9BDD-5F9E-4426-8694-E97060BAAA12}" srcOrd="7" destOrd="0" presId="urn:microsoft.com/office/officeart/2005/8/layout/radial6"/>
    <dgm:cxn modelId="{817474EE-CD40-40FB-8956-270B8A86F88A}" type="presParOf" srcId="{37E8F106-2008-4883-950B-02ADA4522E59}" destId="{AFFD357C-8956-4BA7-87DD-7C53D7D4CEDE}" srcOrd="8" destOrd="0" presId="urn:microsoft.com/office/officeart/2005/8/layout/radial6"/>
    <dgm:cxn modelId="{19F846CF-EE5E-4572-957B-A5848B5CACAA}" type="presParOf" srcId="{37E8F106-2008-4883-950B-02ADA4522E59}" destId="{ED15BBF0-B419-4E15-B468-6DA799CD648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65DC2-667E-4F88-85DD-BC43CA6B1F76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37A2375B-12E7-4976-B419-6D5609C2651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아토피</a:t>
          </a:r>
          <a:endParaRPr lang="en-US" altLang="ko-KR" sz="1800" dirty="0" smtClean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피부염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E8D4250-86A9-4D15-80F6-0C9C98F21DA1}" type="parTrans" cxnId="{A3823757-39BC-4161-8FF9-609B0F0934DF}">
      <dgm:prSet/>
      <dgm:spPr/>
      <dgm:t>
        <a:bodyPr/>
        <a:lstStyle/>
        <a:p>
          <a:pPr latinLnBrk="1"/>
          <a:endParaRPr lang="ko-KR" altLang="en-US"/>
        </a:p>
      </dgm:t>
    </dgm:pt>
    <dgm:pt modelId="{A61DD75B-D6AE-4631-8BA6-5D649ADBD3BC}" type="sibTrans" cxnId="{A3823757-39BC-4161-8FF9-609B0F0934DF}">
      <dgm:prSet/>
      <dgm:spPr/>
      <dgm:t>
        <a:bodyPr/>
        <a:lstStyle/>
        <a:p>
          <a:pPr latinLnBrk="1"/>
          <a:endParaRPr lang="ko-KR" altLang="en-US"/>
        </a:p>
      </dgm:t>
    </dgm:pt>
    <dgm:pt modelId="{578B07C7-58D3-4C11-B918-B5DBBD09889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두드러기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0AEED91-83FD-4765-9008-3DF785528E04}" type="parTrans" cxnId="{46BD9C32-A9C6-41DD-807F-9177F836511B}">
      <dgm:prSet/>
      <dgm:spPr/>
      <dgm:t>
        <a:bodyPr/>
        <a:lstStyle/>
        <a:p>
          <a:pPr latinLnBrk="1"/>
          <a:endParaRPr lang="ko-KR" altLang="en-US"/>
        </a:p>
      </dgm:t>
    </dgm:pt>
    <dgm:pt modelId="{4D2F38FC-A6A8-4D06-95E8-7A9D65F4D081}" type="sibTrans" cxnId="{46BD9C32-A9C6-41DD-807F-9177F836511B}">
      <dgm:prSet/>
      <dgm:spPr/>
      <dgm:t>
        <a:bodyPr/>
        <a:lstStyle/>
        <a:p>
          <a:pPr latinLnBrk="1"/>
          <a:endParaRPr lang="ko-KR" altLang="en-US"/>
        </a:p>
      </dgm:t>
    </dgm:pt>
    <dgm:pt modelId="{8AB2F263-6352-4836-92D3-7B71967C12F8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천식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9DB336F-BA08-4018-9FD5-E7E280A93182}" type="parTrans" cxnId="{C1FE0F26-4707-4548-BA55-2E24E452883D}">
      <dgm:prSet/>
      <dgm:spPr/>
      <dgm:t>
        <a:bodyPr/>
        <a:lstStyle/>
        <a:p>
          <a:pPr latinLnBrk="1"/>
          <a:endParaRPr lang="ko-KR" altLang="en-US"/>
        </a:p>
      </dgm:t>
    </dgm:pt>
    <dgm:pt modelId="{008AA0C6-DEDF-44AC-B609-EA70EBBF7367}" type="sibTrans" cxnId="{C1FE0F26-4707-4548-BA55-2E24E452883D}">
      <dgm:prSet/>
      <dgm:spPr/>
      <dgm:t>
        <a:bodyPr/>
        <a:lstStyle/>
        <a:p>
          <a:pPr latinLnBrk="1"/>
          <a:endParaRPr lang="ko-KR" altLang="en-US"/>
        </a:p>
      </dgm:t>
    </dgm:pt>
    <dgm:pt modelId="{BE58E140-F31D-43AE-B86D-981C23D90A59}" type="pres">
      <dgm:prSet presAssocID="{C2065DC2-667E-4F88-85DD-BC43CA6B1F76}" presName="CompostProcess" presStyleCnt="0">
        <dgm:presLayoutVars>
          <dgm:dir/>
          <dgm:resizeHandles val="exact"/>
        </dgm:presLayoutVars>
      </dgm:prSet>
      <dgm:spPr/>
    </dgm:pt>
    <dgm:pt modelId="{DE34535C-F03A-4D13-82CC-BEDB860F128E}" type="pres">
      <dgm:prSet presAssocID="{C2065DC2-667E-4F88-85DD-BC43CA6B1F76}" presName="arrow" presStyleLbl="bgShp" presStyleIdx="0" presStyleCnt="1"/>
      <dgm:spPr/>
    </dgm:pt>
    <dgm:pt modelId="{99928DDE-B70A-4395-9B88-D7618DCE611A}" type="pres">
      <dgm:prSet presAssocID="{C2065DC2-667E-4F88-85DD-BC43CA6B1F76}" presName="linearProcess" presStyleCnt="0"/>
      <dgm:spPr/>
    </dgm:pt>
    <dgm:pt modelId="{4F249263-6DE4-447E-8DD2-DF879E29E1A7}" type="pres">
      <dgm:prSet presAssocID="{37A2375B-12E7-4976-B419-6D5609C2651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10C4F2-1D3C-474F-985A-F871DEB30266}" type="pres">
      <dgm:prSet presAssocID="{A61DD75B-D6AE-4631-8BA6-5D649ADBD3BC}" presName="sibTrans" presStyleCnt="0"/>
      <dgm:spPr/>
    </dgm:pt>
    <dgm:pt modelId="{F58CC580-96C3-47F3-ABA7-F5B4AD056BC0}" type="pres">
      <dgm:prSet presAssocID="{578B07C7-58D3-4C11-B918-B5DBBD098896}" presName="textNode" presStyleLbl="node1" presStyleIdx="1" presStyleCnt="3">
        <dgm:presLayoutVars>
          <dgm:bulletEnabled val="1"/>
        </dgm:presLayoutVars>
      </dgm:prSet>
      <dgm:spPr/>
    </dgm:pt>
    <dgm:pt modelId="{E073A47D-B31F-400B-B962-8763035BB899}" type="pres">
      <dgm:prSet presAssocID="{4D2F38FC-A6A8-4D06-95E8-7A9D65F4D081}" presName="sibTrans" presStyleCnt="0"/>
      <dgm:spPr/>
    </dgm:pt>
    <dgm:pt modelId="{7FC40ADD-A7C7-4787-A3BD-C6820F8A524C}" type="pres">
      <dgm:prSet presAssocID="{8AB2F263-6352-4836-92D3-7B71967C12F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823757-39BC-4161-8FF9-609B0F0934DF}" srcId="{C2065DC2-667E-4F88-85DD-BC43CA6B1F76}" destId="{37A2375B-12E7-4976-B419-6D5609C26516}" srcOrd="0" destOrd="0" parTransId="{5E8D4250-86A9-4D15-80F6-0C9C98F21DA1}" sibTransId="{A61DD75B-D6AE-4631-8BA6-5D649ADBD3BC}"/>
    <dgm:cxn modelId="{46BD9C32-A9C6-41DD-807F-9177F836511B}" srcId="{C2065DC2-667E-4F88-85DD-BC43CA6B1F76}" destId="{578B07C7-58D3-4C11-B918-B5DBBD098896}" srcOrd="1" destOrd="0" parTransId="{A0AEED91-83FD-4765-9008-3DF785528E04}" sibTransId="{4D2F38FC-A6A8-4D06-95E8-7A9D65F4D081}"/>
    <dgm:cxn modelId="{0A40DF1D-A15C-40BF-BBE0-507CC11B1F2F}" type="presOf" srcId="{37A2375B-12E7-4976-B419-6D5609C26516}" destId="{4F249263-6DE4-447E-8DD2-DF879E29E1A7}" srcOrd="0" destOrd="0" presId="urn:microsoft.com/office/officeart/2005/8/layout/hProcess9"/>
    <dgm:cxn modelId="{36F5A204-1F37-4C1C-9685-2847FD793903}" type="presOf" srcId="{C2065DC2-667E-4F88-85DD-BC43CA6B1F76}" destId="{BE58E140-F31D-43AE-B86D-981C23D90A59}" srcOrd="0" destOrd="0" presId="urn:microsoft.com/office/officeart/2005/8/layout/hProcess9"/>
    <dgm:cxn modelId="{776AEE5F-9662-4E83-99BC-4E11EB313928}" type="presOf" srcId="{578B07C7-58D3-4C11-B918-B5DBBD098896}" destId="{F58CC580-96C3-47F3-ABA7-F5B4AD056BC0}" srcOrd="0" destOrd="0" presId="urn:microsoft.com/office/officeart/2005/8/layout/hProcess9"/>
    <dgm:cxn modelId="{9F72E8E1-51AE-4E79-A781-F7C9AD1374F4}" type="presOf" srcId="{8AB2F263-6352-4836-92D3-7B71967C12F8}" destId="{7FC40ADD-A7C7-4787-A3BD-C6820F8A524C}" srcOrd="0" destOrd="0" presId="urn:microsoft.com/office/officeart/2005/8/layout/hProcess9"/>
    <dgm:cxn modelId="{C1FE0F26-4707-4548-BA55-2E24E452883D}" srcId="{C2065DC2-667E-4F88-85DD-BC43CA6B1F76}" destId="{8AB2F263-6352-4836-92D3-7B71967C12F8}" srcOrd="2" destOrd="0" parTransId="{39DB336F-BA08-4018-9FD5-E7E280A93182}" sibTransId="{008AA0C6-DEDF-44AC-B609-EA70EBBF7367}"/>
    <dgm:cxn modelId="{F7FAABF3-A909-44DF-81BF-B4FA822323F8}" type="presParOf" srcId="{BE58E140-F31D-43AE-B86D-981C23D90A59}" destId="{DE34535C-F03A-4D13-82CC-BEDB860F128E}" srcOrd="0" destOrd="0" presId="urn:microsoft.com/office/officeart/2005/8/layout/hProcess9"/>
    <dgm:cxn modelId="{2DE080DA-6F87-4ADE-AAC5-20F9129AE9B3}" type="presParOf" srcId="{BE58E140-F31D-43AE-B86D-981C23D90A59}" destId="{99928DDE-B70A-4395-9B88-D7618DCE611A}" srcOrd="1" destOrd="0" presId="urn:microsoft.com/office/officeart/2005/8/layout/hProcess9"/>
    <dgm:cxn modelId="{14227E8D-4AC9-49BA-AA9D-21B14793E6AD}" type="presParOf" srcId="{99928DDE-B70A-4395-9B88-D7618DCE611A}" destId="{4F249263-6DE4-447E-8DD2-DF879E29E1A7}" srcOrd="0" destOrd="0" presId="urn:microsoft.com/office/officeart/2005/8/layout/hProcess9"/>
    <dgm:cxn modelId="{7798C674-A3BA-4969-AAD9-AFBD1F1F8986}" type="presParOf" srcId="{99928DDE-B70A-4395-9B88-D7618DCE611A}" destId="{2F10C4F2-1D3C-474F-985A-F871DEB30266}" srcOrd="1" destOrd="0" presId="urn:microsoft.com/office/officeart/2005/8/layout/hProcess9"/>
    <dgm:cxn modelId="{F8DAE714-4E39-40F5-8B58-F60EC03F9C93}" type="presParOf" srcId="{99928DDE-B70A-4395-9B88-D7618DCE611A}" destId="{F58CC580-96C3-47F3-ABA7-F5B4AD056BC0}" srcOrd="2" destOrd="0" presId="urn:microsoft.com/office/officeart/2005/8/layout/hProcess9"/>
    <dgm:cxn modelId="{AC5E68BB-AE87-4EF9-BE23-D6AFE8C33C72}" type="presParOf" srcId="{99928DDE-B70A-4395-9B88-D7618DCE611A}" destId="{E073A47D-B31F-400B-B962-8763035BB899}" srcOrd="3" destOrd="0" presId="urn:microsoft.com/office/officeart/2005/8/layout/hProcess9"/>
    <dgm:cxn modelId="{990079CA-72CF-4AE8-89D7-B26582824202}" type="presParOf" srcId="{99928DDE-B70A-4395-9B88-D7618DCE611A}" destId="{7FC40ADD-A7C7-4787-A3BD-C6820F8A52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5BBF0-B419-4E15-B468-6DA799CD6486}">
      <dsp:nvSpPr>
        <dsp:cNvPr id="0" name=""/>
        <dsp:cNvSpPr/>
      </dsp:nvSpPr>
      <dsp:spPr>
        <a:xfrm>
          <a:off x="578980" y="246978"/>
          <a:ext cx="1646659" cy="1646659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CF6943-3F19-4394-BC9D-665C83D4AF47}">
      <dsp:nvSpPr>
        <dsp:cNvPr id="0" name=""/>
        <dsp:cNvSpPr/>
      </dsp:nvSpPr>
      <dsp:spPr>
        <a:xfrm>
          <a:off x="578980" y="246978"/>
          <a:ext cx="1646659" cy="1646659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C9711-89D8-4448-950D-A8F8AFF305AD}">
      <dsp:nvSpPr>
        <dsp:cNvPr id="0" name=""/>
        <dsp:cNvSpPr/>
      </dsp:nvSpPr>
      <dsp:spPr>
        <a:xfrm>
          <a:off x="578980" y="246978"/>
          <a:ext cx="1646659" cy="1646659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D6D245-A381-4B43-B5A9-B93B7C0395EA}">
      <dsp:nvSpPr>
        <dsp:cNvPr id="0" name=""/>
        <dsp:cNvSpPr/>
      </dsp:nvSpPr>
      <dsp:spPr>
        <a:xfrm>
          <a:off x="1022974" y="690972"/>
          <a:ext cx="758671" cy="75867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면역반응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134079" y="802077"/>
        <a:ext cx="536461" cy="536461"/>
      </dsp:txXfrm>
    </dsp:sp>
    <dsp:sp modelId="{004B6D47-8423-4838-83C9-E5CE9FEF299C}">
      <dsp:nvSpPr>
        <dsp:cNvPr id="0" name=""/>
        <dsp:cNvSpPr/>
      </dsp:nvSpPr>
      <dsp:spPr>
        <a:xfrm>
          <a:off x="1136774" y="561"/>
          <a:ext cx="531070" cy="5310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병원균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14547" y="78334"/>
        <a:ext cx="375524" cy="375524"/>
      </dsp:txXfrm>
    </dsp:sp>
    <dsp:sp modelId="{CC162299-1EAB-48BF-B27F-D1C41C78EA2A}">
      <dsp:nvSpPr>
        <dsp:cNvPr id="0" name=""/>
        <dsp:cNvSpPr/>
      </dsp:nvSpPr>
      <dsp:spPr>
        <a:xfrm>
          <a:off x="1833242" y="1206878"/>
          <a:ext cx="531070" cy="531070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꽃가루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911015" y="1284651"/>
        <a:ext cx="375524" cy="375524"/>
      </dsp:txXfrm>
    </dsp:sp>
    <dsp:sp modelId="{64BA9BDD-5F9E-4426-8694-E97060BAAA12}">
      <dsp:nvSpPr>
        <dsp:cNvPr id="0" name=""/>
        <dsp:cNvSpPr/>
      </dsp:nvSpPr>
      <dsp:spPr>
        <a:xfrm>
          <a:off x="440307" y="1206878"/>
          <a:ext cx="531070" cy="531070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latin typeface="돋움" panose="020B0600000101010101" pitchFamily="50" charset="-127"/>
              <a:ea typeface="돋움" panose="020B0600000101010101" pitchFamily="50" charset="-127"/>
            </a:rPr>
            <a:t>식품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518080" y="1284651"/>
        <a:ext cx="375524" cy="375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4535C-F03A-4D13-82CC-BEDB860F128E}">
      <dsp:nvSpPr>
        <dsp:cNvPr id="0" name=""/>
        <dsp:cNvSpPr/>
      </dsp:nvSpPr>
      <dsp:spPr>
        <a:xfrm>
          <a:off x="281992" y="0"/>
          <a:ext cx="3195911" cy="14688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9263-6DE4-447E-8DD2-DF879E29E1A7}">
      <dsp:nvSpPr>
        <dsp:cNvPr id="0" name=""/>
        <dsp:cNvSpPr/>
      </dsp:nvSpPr>
      <dsp:spPr>
        <a:xfrm>
          <a:off x="0" y="440666"/>
          <a:ext cx="1127968" cy="587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아토피</a:t>
          </a:r>
          <a:endParaRPr lang="en-US" altLang="ko-KR" sz="1800" kern="1200" dirty="0" smtClean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피부염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8682" y="469348"/>
        <a:ext cx="1070604" cy="530190"/>
      </dsp:txXfrm>
    </dsp:sp>
    <dsp:sp modelId="{F58CC580-96C3-47F3-ABA7-F5B4AD056BC0}">
      <dsp:nvSpPr>
        <dsp:cNvPr id="0" name=""/>
        <dsp:cNvSpPr/>
      </dsp:nvSpPr>
      <dsp:spPr>
        <a:xfrm>
          <a:off x="1315963" y="440666"/>
          <a:ext cx="1127968" cy="587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두드러기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44645" y="469348"/>
        <a:ext cx="1070604" cy="530190"/>
      </dsp:txXfrm>
    </dsp:sp>
    <dsp:sp modelId="{7FC40ADD-A7C7-4787-A3BD-C6820F8A524C}">
      <dsp:nvSpPr>
        <dsp:cNvPr id="0" name=""/>
        <dsp:cNvSpPr/>
      </dsp:nvSpPr>
      <dsp:spPr>
        <a:xfrm>
          <a:off x="2631927" y="440666"/>
          <a:ext cx="1127968" cy="587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천식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660609" y="469348"/>
        <a:ext cx="1070604" cy="53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</cdr:x>
      <cdr:y>0.17649</cdr:y>
    </cdr:from>
    <cdr:to>
      <cdr:x>0.50503</cdr:x>
      <cdr:y>0.27583</cdr:y>
    </cdr:to>
    <cdr:sp macro="" textlink="">
      <cdr:nvSpPr>
        <cdr:cNvPr id="2" name="모서리가 둥근 사각형 설명선 1"/>
        <cdr:cNvSpPr/>
      </cdr:nvSpPr>
      <cdr:spPr>
        <a:xfrm xmlns:a="http://schemas.openxmlformats.org/drawingml/2006/main">
          <a:off x="3041679" y="767946"/>
          <a:ext cx="1273232" cy="432262"/>
        </a:xfrm>
        <a:prstGeom xmlns:a="http://schemas.openxmlformats.org/drawingml/2006/main" prst="wedgeRoundRectCallout">
          <a:avLst>
            <a:gd name="adj1" fmla="val -78265"/>
            <a:gd name="adj2" fmla="val -19444"/>
            <a:gd name="adj3" fmla="val 16667"/>
          </a:avLst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최대</a:t>
          </a:r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 </a:t>
          </a:r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인원</a:t>
          </a:r>
          <a:endParaRPr lang="ko-KR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D72DA-B4ED-4690-9D5C-64B24F30DCB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954E4-7CC8-4C7D-A699-7B249B009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4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FE43-C41B-4EE1-AB20-4A6F9DF9DEB5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F091-9087-489F-9C8B-D30275391692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8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3856-FD41-43DA-AF3D-75D56FC0E956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724928"/>
            <a:ext cx="9906000" cy="387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 userDrawn="1"/>
        </p:nvSpPr>
        <p:spPr>
          <a:xfrm>
            <a:off x="0" y="1"/>
            <a:ext cx="9906000" cy="11121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11210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EAAF4"/>
              </a:clrFrom>
              <a:clrTo>
                <a:srgbClr val="CEAA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6277231"/>
            <a:ext cx="942268" cy="5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DAA6-473B-442F-8E8A-935947DB78C3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28DB-5FE8-4C5F-8503-7471B29EA410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C3E-AFE4-45D3-B1C3-8047932E9C34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61AD-51D0-4BE9-85CF-3588D32BB74C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49F-2DCF-41F9-B7A1-D431E9BA93F6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F919-F27A-41A1-A31B-92C80887B908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1179-4A77-4382-9DAA-1E00E94CE42A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D87B-8A59-422D-A4D8-601E5B541C4A}" type="datetime1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6D6E-FD40-49AD-ABF5-660AE93D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281055"/>
            <a:ext cx="9906000" cy="2576945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3659" y="1612669"/>
            <a:ext cx="6957753" cy="1571106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60000" endA="900" endPos="58000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Allergic Reaction</a:t>
            </a:r>
            <a:endParaRPr lang="ko-KR" altLang="en-US" b="1" dirty="0">
              <a:effectLst>
                <a:reflection blurRad="6350" stA="60000" endA="900" endPos="58000" dir="5400000" sy="-10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CEAAF4"/>
              </a:clrFrom>
              <a:clrTo>
                <a:srgbClr val="CEAA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18" y="0"/>
            <a:ext cx="995129" cy="6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3367" y="2352502"/>
            <a:ext cx="5328459" cy="19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>
            <a:off x="1637607" y="1845425"/>
            <a:ext cx="839586" cy="69826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77193" y="196180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알레르기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3367" y="3437623"/>
            <a:ext cx="5328459" cy="19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>
            <a:off x="1637607" y="2930546"/>
            <a:ext cx="839586" cy="69826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7193" y="304692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식품 알레르기 증상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3367" y="4526590"/>
            <a:ext cx="5328459" cy="19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/>
          <p:cNvSpPr/>
          <p:nvPr/>
        </p:nvSpPr>
        <p:spPr>
          <a:xfrm>
            <a:off x="1637607" y="4019513"/>
            <a:ext cx="839586" cy="69826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7193" y="413589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연령대별 알레르기 비염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3367" y="5611711"/>
            <a:ext cx="5328459" cy="19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>
            <a:off x="1637607" y="5104634"/>
            <a:ext cx="839586" cy="69826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7193" y="522101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알레르기 반응 및 원인물질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2" t="31952" r="2958" b="33322"/>
          <a:stretch/>
        </p:blipFill>
        <p:spPr>
          <a:xfrm>
            <a:off x="7805652" y="4526590"/>
            <a:ext cx="1487977" cy="12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알레르기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660" y="1493115"/>
            <a:ext cx="7116299" cy="2696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Allergy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An allergy is a hypersensitivity disorder of the immune system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Symptoms include watery and red eyes, itchiness, and runny nose, eczema, hives, or an asthma attack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64660" y="4140302"/>
            <a:ext cx="7116299" cy="226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알레르기란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외부 물질과 체내의 항체 및 면역세포 사이에 일어나는 변형된 면역반응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 과민반응으로 인해 나타나는     증상으로 생활환경이 도시화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산업화 되면서 급증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38901" y="2495927"/>
            <a:ext cx="1609793" cy="12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식품 알레르기 증상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47953"/>
              </p:ext>
            </p:extLst>
          </p:nvPr>
        </p:nvGraphicFramePr>
        <p:xfrm>
          <a:off x="2103119" y="1820488"/>
          <a:ext cx="7015944" cy="44639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52997">
                  <a:extLst>
                    <a:ext uri="{9D8B030D-6E8A-4147-A177-3AD203B41FA5}">
                      <a16:colId xmlns:a16="http://schemas.microsoft.com/office/drawing/2014/main" val="1548360720"/>
                    </a:ext>
                  </a:extLst>
                </a:gridCol>
                <a:gridCol w="2626822">
                  <a:extLst>
                    <a:ext uri="{9D8B030D-6E8A-4147-A177-3AD203B41FA5}">
                      <a16:colId xmlns:a16="http://schemas.microsoft.com/office/drawing/2014/main" val="1660204350"/>
                    </a:ext>
                  </a:extLst>
                </a:gridCol>
                <a:gridCol w="2236125">
                  <a:extLst>
                    <a:ext uri="{9D8B030D-6E8A-4147-A177-3AD203B41FA5}">
                      <a16:colId xmlns:a16="http://schemas.microsoft.com/office/drawing/2014/main" val="462938415"/>
                    </a:ext>
                  </a:extLst>
                </a:gridCol>
              </a:tblGrid>
              <a:tr h="148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청색증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후두부종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목이</a:t>
                      </a:r>
                      <a:r>
                        <a:rPr lang="ko-KR" altLang="en-US" baseline="0" dirty="0" smtClean="0"/>
                        <a:t> 조임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천명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쌕쌕거림</a:t>
                      </a:r>
                      <a:r>
                        <a:rPr lang="en-US" altLang="ko-KR" baseline="0" dirty="0" smtClean="0"/>
                        <a:t>),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호흡곤란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발작적 기침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 막힘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맑은 콧물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약한</a:t>
                      </a:r>
                      <a:r>
                        <a:rPr lang="ko-KR" altLang="en-US" baseline="0" dirty="0" smtClean="0"/>
                        <a:t> 기침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재채기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26641"/>
                  </a:ext>
                </a:extLst>
              </a:tr>
              <a:tr h="148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호흡 곤란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의식저하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혀의 부종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구역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구토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복통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설사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입과 귓속의 가려움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입술 부종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이상한 맛이 느껴짐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2397"/>
                  </a:ext>
                </a:extLst>
              </a:tr>
              <a:tr h="148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저혈압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착란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실신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의식 상실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가슴 통증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붉어짐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가려움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두드러기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부종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습진 악화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528673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773084" y="1820487"/>
            <a:ext cx="1330035" cy="1504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호흡기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73084" y="3325090"/>
            <a:ext cx="1330035" cy="1504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소화기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3084" y="4829693"/>
            <a:ext cx="1330035" cy="14547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심혈관계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2103119" y="1330036"/>
            <a:ext cx="2152997" cy="490450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2103119" y="1330036"/>
            <a:ext cx="2152997" cy="49045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심한 반응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양쪽 모서리가 잘린 사각형 10"/>
          <p:cNvSpPr/>
          <p:nvPr/>
        </p:nvSpPr>
        <p:spPr>
          <a:xfrm>
            <a:off x="4256116" y="1330036"/>
            <a:ext cx="2626822" cy="490450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4256116" y="1330036"/>
            <a:ext cx="2626822" cy="49045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 반응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양쪽 모서리가 잘린 사각형 12"/>
          <p:cNvSpPr/>
          <p:nvPr/>
        </p:nvSpPr>
        <p:spPr>
          <a:xfrm>
            <a:off x="6882938" y="1330036"/>
            <a:ext cx="2236125" cy="490450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6882938" y="1330036"/>
            <a:ext cx="2236125" cy="49045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강한 반응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연령대별 알레르기 비</a:t>
            </a:r>
            <a:r>
              <a:rPr lang="ko-KR" altLang="en-US" dirty="0"/>
              <a:t>염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506221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알레르기 반응 및 원인물질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6D6E-FD40-49AD-ABF5-660AE93D015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96864" y="1586140"/>
            <a:ext cx="4705004" cy="4655128"/>
            <a:chOff x="276712" y="1504603"/>
            <a:chExt cx="4705004" cy="465512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76712" y="1504603"/>
              <a:ext cx="4705004" cy="465512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다이어그램 6"/>
            <p:cNvGraphicFramePr/>
            <p:nvPr>
              <p:extLst>
                <p:ext uri="{D42A27DB-BD31-4B8C-83A1-F6EECF244321}">
                  <p14:modId xmlns:p14="http://schemas.microsoft.com/office/powerpoint/2010/main" val="3600709319"/>
                </p:ext>
              </p:extLst>
            </p:nvPr>
          </p:nvGraphicFramePr>
          <p:xfrm>
            <a:off x="276712" y="1776308"/>
            <a:ext cx="2804620" cy="19976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갈매기형 수장 7"/>
            <p:cNvSpPr/>
            <p:nvPr/>
          </p:nvSpPr>
          <p:spPr>
            <a:xfrm>
              <a:off x="2762217" y="1776308"/>
              <a:ext cx="1845426" cy="540327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정상 반응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9" name="한쪽 모서리가 잘린 사각형 8"/>
            <p:cNvSpPr/>
            <p:nvPr/>
          </p:nvSpPr>
          <p:spPr>
            <a:xfrm>
              <a:off x="3025684" y="3263024"/>
              <a:ext cx="1213659" cy="569143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무반응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한쪽 모서리가 잘린 사각형 9"/>
            <p:cNvSpPr/>
            <p:nvPr/>
          </p:nvSpPr>
          <p:spPr>
            <a:xfrm flipH="1">
              <a:off x="3025683" y="2448328"/>
              <a:ext cx="1213659" cy="59697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자연치유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가로로 말린 두루마리 모양 10"/>
            <p:cNvSpPr/>
            <p:nvPr/>
          </p:nvSpPr>
          <p:spPr>
            <a:xfrm>
              <a:off x="980752" y="3911627"/>
              <a:ext cx="1396539" cy="509693"/>
            </a:xfrm>
            <a:prstGeom prst="horizontalScroll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과민 </a:t>
              </a:r>
              <a:r>
                <a:rPr lang="ko-KR" altLang="en-US" dirty="0" err="1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</a:t>
              </a:r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응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12" name="다이어그램 11"/>
            <p:cNvGraphicFramePr/>
            <p:nvPr>
              <p:extLst>
                <p:ext uri="{D42A27DB-BD31-4B8C-83A1-F6EECF244321}">
                  <p14:modId xmlns:p14="http://schemas.microsoft.com/office/powerpoint/2010/main" val="2084439497"/>
                </p:ext>
              </p:extLst>
            </p:nvPr>
          </p:nvGraphicFramePr>
          <p:xfrm>
            <a:off x="749266" y="4429595"/>
            <a:ext cx="3759896" cy="14688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36" name="그룹 35"/>
          <p:cNvGrpSpPr/>
          <p:nvPr/>
        </p:nvGrpSpPr>
        <p:grpSpPr>
          <a:xfrm>
            <a:off x="5213202" y="1586140"/>
            <a:ext cx="4339244" cy="4650973"/>
            <a:chOff x="5213202" y="1586140"/>
            <a:chExt cx="4339244" cy="4650973"/>
          </a:xfrm>
        </p:grpSpPr>
        <p:sp>
          <p:nvSpPr>
            <p:cNvPr id="13" name="대각선 방향의 모서리가 둥근 사각형 12"/>
            <p:cNvSpPr/>
            <p:nvPr/>
          </p:nvSpPr>
          <p:spPr>
            <a:xfrm flipH="1">
              <a:off x="5213202" y="1586140"/>
              <a:ext cx="4339244" cy="4650973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갈매기형 수장 13"/>
            <p:cNvSpPr/>
            <p:nvPr/>
          </p:nvSpPr>
          <p:spPr>
            <a:xfrm flipH="1">
              <a:off x="5537398" y="1853690"/>
              <a:ext cx="1845426" cy="540327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원인 물질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양쪽 모서리가 잘린 사각형 14"/>
            <p:cNvSpPr/>
            <p:nvPr/>
          </p:nvSpPr>
          <p:spPr>
            <a:xfrm>
              <a:off x="7467221" y="1853690"/>
              <a:ext cx="1726883" cy="540327"/>
            </a:xfrm>
            <a:prstGeom prst="snip2Same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집먼지진드기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5543514" y="2852524"/>
              <a:ext cx="455991" cy="1422785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흡연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오각형 16"/>
            <p:cNvSpPr/>
            <p:nvPr/>
          </p:nvSpPr>
          <p:spPr>
            <a:xfrm flipH="1">
              <a:off x="8911427" y="2792037"/>
              <a:ext cx="461848" cy="1422785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동물털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한쪽 모서리가 둥근 사각형 17"/>
            <p:cNvSpPr/>
            <p:nvPr/>
          </p:nvSpPr>
          <p:spPr>
            <a:xfrm>
              <a:off x="6592162" y="2689653"/>
              <a:ext cx="1581323" cy="525310"/>
            </a:xfrm>
            <a:prstGeom prst="round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스트레스</a:t>
              </a:r>
              <a:endPara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>
              <a:off x="7692226" y="3635635"/>
              <a:ext cx="1103458" cy="706747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비듬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왼쪽/오른쪽 화살표 설명선 19"/>
            <p:cNvSpPr/>
            <p:nvPr/>
          </p:nvSpPr>
          <p:spPr>
            <a:xfrm>
              <a:off x="5993254" y="3635635"/>
              <a:ext cx="1588469" cy="706747"/>
            </a:xfrm>
            <a:prstGeom prst="leftRightArrowCallout">
              <a:avLst>
                <a:gd name="adj1" fmla="val 50000"/>
                <a:gd name="adj2" fmla="val 25000"/>
                <a:gd name="adj3" fmla="val 27203"/>
                <a:gd name="adj4" fmla="val 6476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곰팡이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8273556" y="4624444"/>
              <a:ext cx="980901" cy="50707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먼지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순서도: 화면 표시 21"/>
            <p:cNvSpPr/>
            <p:nvPr/>
          </p:nvSpPr>
          <p:spPr>
            <a:xfrm>
              <a:off x="5537398" y="5171448"/>
              <a:ext cx="1702232" cy="581891"/>
            </a:xfrm>
            <a:prstGeom prst="flowChartDisp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바이러스 감염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순서도: 화면 표시 22"/>
            <p:cNvSpPr/>
            <p:nvPr/>
          </p:nvSpPr>
          <p:spPr>
            <a:xfrm flipH="1">
              <a:off x="5537398" y="4507992"/>
              <a:ext cx="1693230" cy="581891"/>
            </a:xfrm>
            <a:prstGeom prst="flowChartDisp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찬 공기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순서도: 순차적 액세스 저장소 23"/>
            <p:cNvSpPr/>
            <p:nvPr/>
          </p:nvSpPr>
          <p:spPr>
            <a:xfrm flipV="1">
              <a:off x="8315420" y="5491240"/>
              <a:ext cx="1065861" cy="607540"/>
            </a:xfrm>
            <a:prstGeom prst="flowChartMagneticTap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8485" y="5606532"/>
              <a:ext cx="920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꽃가루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9" name="꺾인 연결선 28"/>
            <p:cNvCxnSpPr>
              <a:stCxn id="23" idx="1"/>
              <a:endCxn id="22" idx="3"/>
            </p:cNvCxnSpPr>
            <p:nvPr/>
          </p:nvCxnSpPr>
          <p:spPr>
            <a:xfrm>
              <a:off x="7230628" y="4798938"/>
              <a:ext cx="9002" cy="663456"/>
            </a:xfrm>
            <a:prstGeom prst="bentConnector3">
              <a:avLst>
                <a:gd name="adj1" fmla="val 2639436"/>
              </a:avLst>
            </a:prstGeom>
            <a:ln w="12700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눈물 방울 29"/>
            <p:cNvSpPr/>
            <p:nvPr/>
          </p:nvSpPr>
          <p:spPr>
            <a:xfrm rot="20830569">
              <a:off x="7309560" y="5361181"/>
              <a:ext cx="1030218" cy="581892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공허</a:t>
              </a:r>
              <a:endParaRPr lang="ko-KR" altLang="en-US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3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220</Words>
  <Application>Microsoft Office PowerPoint</Application>
  <PresentationFormat>A4 용지(210x297mm)</PresentationFormat>
  <Paragraphs>73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궁서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알레르기</vt:lpstr>
      <vt:lpstr>2. 식품 알레르기 증상</vt:lpstr>
      <vt:lpstr>3. 연령대별 알레르기 비염</vt:lpstr>
      <vt:lpstr>4. 알레르기 반응 및 원인물질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2023-08-10T22:49:59Z</dcterms:created>
  <dcterms:modified xsi:type="dcterms:W3CDTF">2023-08-10T23:35:44Z</dcterms:modified>
</cp:coreProperties>
</file>