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8CBE-5AC4-41DF-B8E2-84600FEAFA0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2A0-A7EB-4F83-8D59-E4EACDBC4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8CBE-5AC4-41DF-B8E2-84600FEAFA0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2A0-A7EB-4F83-8D59-E4EACDBC4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3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8CBE-5AC4-41DF-B8E2-84600FEAFA0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2A0-A7EB-4F83-8D59-E4EACDBC4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1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8CBE-5AC4-41DF-B8E2-84600FEAFA0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2A0-A7EB-4F83-8D59-E4EACDBC4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9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8CBE-5AC4-41DF-B8E2-84600FEAFA0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2A0-A7EB-4F83-8D59-E4EACDBC4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8CBE-5AC4-41DF-B8E2-84600FEAFA0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2A0-A7EB-4F83-8D59-E4EACDBC4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88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8CBE-5AC4-41DF-B8E2-84600FEAFA0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2A0-A7EB-4F83-8D59-E4EACDBC4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8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8CBE-5AC4-41DF-B8E2-84600FEAFA0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2A0-A7EB-4F83-8D59-E4EACDBC4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6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8CBE-5AC4-41DF-B8E2-84600FEAFA0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2A0-A7EB-4F83-8D59-E4EACDBC4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8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8CBE-5AC4-41DF-B8E2-84600FEAFA0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2A0-A7EB-4F83-8D59-E4EACDBC4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2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8CBE-5AC4-41DF-B8E2-84600FEAFA0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02A0-A7EB-4F83-8D59-E4EACDBC4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1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68CBE-5AC4-41DF-B8E2-84600FEAFA0E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02A0-A7EB-4F83-8D59-E4EACDBC4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23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9796" y="606492"/>
            <a:ext cx="10944807" cy="552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26841" y="1791476"/>
            <a:ext cx="10338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 smtClean="0"/>
              <a:t>ip</a:t>
            </a:r>
            <a:r>
              <a:rPr lang="en-US" altLang="ko-KR" sz="7200" dirty="0" smtClean="0"/>
              <a:t> </a:t>
            </a:r>
            <a:r>
              <a:rPr lang="ko-KR" altLang="en-US" sz="7200" dirty="0" smtClean="0"/>
              <a:t>클래스 및 </a:t>
            </a:r>
            <a:endParaRPr lang="en-US" altLang="ko-KR" sz="7200" dirty="0" smtClean="0"/>
          </a:p>
          <a:p>
            <a:r>
              <a:rPr lang="en-US" altLang="ko-KR" sz="7200" dirty="0" smtClean="0"/>
              <a:t>subnet mask </a:t>
            </a:r>
            <a:r>
              <a:rPr lang="ko-KR" altLang="en-US" sz="7200" dirty="0" smtClean="0"/>
              <a:t>핵심 내용</a:t>
            </a:r>
            <a:endParaRPr lang="ko-KR" altLang="en-US" sz="7200" dirty="0"/>
          </a:p>
        </p:txBody>
      </p:sp>
      <p:sp>
        <p:nvSpPr>
          <p:cNvPr id="14" name="TextBox 13"/>
          <p:cNvSpPr txBox="1"/>
          <p:nvPr/>
        </p:nvSpPr>
        <p:spPr>
          <a:xfrm>
            <a:off x="8462865" y="5545438"/>
            <a:ext cx="318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/>
              <a:t>21211 </a:t>
            </a:r>
            <a:r>
              <a:rPr lang="ko-KR" altLang="en-US" sz="3200" dirty="0" smtClean="0"/>
              <a:t>김태호</a:t>
            </a:r>
            <a:endParaRPr lang="ko-KR" altLang="en-US" sz="3200" dirty="0"/>
          </a:p>
        </p:txBody>
      </p:sp>
      <p:sp>
        <p:nvSpPr>
          <p:cNvPr id="16" name="자유형 15"/>
          <p:cNvSpPr/>
          <p:nvPr/>
        </p:nvSpPr>
        <p:spPr>
          <a:xfrm>
            <a:off x="7781731" y="1963093"/>
            <a:ext cx="3984171" cy="2743199"/>
          </a:xfrm>
          <a:custGeom>
            <a:avLst/>
            <a:gdLst>
              <a:gd name="connsiteX0" fmla="*/ 150748 w 814144"/>
              <a:gd name="connsiteY0" fmla="*/ 765120 h 787604"/>
              <a:gd name="connsiteX1" fmla="*/ 374682 w 814144"/>
              <a:gd name="connsiteY1" fmla="*/ 10 h 787604"/>
              <a:gd name="connsiteX2" fmla="*/ 607948 w 814144"/>
              <a:gd name="connsiteY2" fmla="*/ 783781 h 787604"/>
              <a:gd name="connsiteX3" fmla="*/ 1458 w 814144"/>
              <a:gd name="connsiteY3" fmla="*/ 298589 h 787604"/>
              <a:gd name="connsiteX4" fmla="*/ 813221 w 814144"/>
              <a:gd name="connsiteY4" fmla="*/ 279928 h 787604"/>
              <a:gd name="connsiteX5" fmla="*/ 150748 w 814144"/>
              <a:gd name="connsiteY5" fmla="*/ 765120 h 78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4144" h="787604">
                <a:moveTo>
                  <a:pt x="150748" y="765120"/>
                </a:moveTo>
                <a:cubicBezTo>
                  <a:pt x="77658" y="718467"/>
                  <a:pt x="298482" y="-3100"/>
                  <a:pt x="374682" y="10"/>
                </a:cubicBezTo>
                <a:cubicBezTo>
                  <a:pt x="450882" y="3120"/>
                  <a:pt x="670152" y="734018"/>
                  <a:pt x="607948" y="783781"/>
                </a:cubicBezTo>
                <a:cubicBezTo>
                  <a:pt x="545744" y="833544"/>
                  <a:pt x="-32754" y="382564"/>
                  <a:pt x="1458" y="298589"/>
                </a:cubicBezTo>
                <a:cubicBezTo>
                  <a:pt x="35670" y="214614"/>
                  <a:pt x="785229" y="199063"/>
                  <a:pt x="813221" y="279928"/>
                </a:cubicBezTo>
                <a:cubicBezTo>
                  <a:pt x="841213" y="360793"/>
                  <a:pt x="223838" y="811773"/>
                  <a:pt x="150748" y="76512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62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6494" y="2218099"/>
            <a:ext cx="91168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 smtClean="0"/>
              <a:t>감사합니다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3697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3816220"/>
            <a:ext cx="12192000" cy="3041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4226767"/>
            <a:ext cx="26125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/>
              <a:t>IP</a:t>
            </a:r>
            <a:endParaRPr lang="ko-KR" altLang="en-US" sz="11500" dirty="0"/>
          </a:p>
        </p:txBody>
      </p:sp>
      <p:sp>
        <p:nvSpPr>
          <p:cNvPr id="10" name="TextBox 9"/>
          <p:cNvSpPr txBox="1"/>
          <p:nvPr/>
        </p:nvSpPr>
        <p:spPr>
          <a:xfrm>
            <a:off x="2826019" y="4168708"/>
            <a:ext cx="2864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1. IP </a:t>
            </a:r>
            <a:r>
              <a:rPr lang="ko-KR" altLang="en-US" sz="4000" dirty="0" smtClean="0"/>
              <a:t>정의</a:t>
            </a:r>
            <a:endParaRPr lang="ko-KR" alt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2826019" y="5362474"/>
            <a:ext cx="4685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2. IP </a:t>
            </a:r>
            <a:r>
              <a:rPr lang="ko-KR" altLang="en-US" sz="4000" dirty="0" smtClean="0"/>
              <a:t>주소와 클래스</a:t>
            </a:r>
            <a:endParaRPr lang="ko-KR" alt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8168948" y="4141754"/>
            <a:ext cx="6297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3. A~E </a:t>
            </a:r>
            <a:r>
              <a:rPr lang="ko-KR" altLang="en-US" sz="4000" dirty="0" smtClean="0"/>
              <a:t>클래스</a:t>
            </a:r>
            <a:endParaRPr lang="ko-KR" alt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8168948" y="5337110"/>
            <a:ext cx="374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4. Subnet mask</a:t>
            </a:r>
            <a:endParaRPr lang="ko-KR" altLang="en-US" sz="4000" dirty="0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2258008" y="4141754"/>
            <a:ext cx="46654" cy="22403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92351" y="149490"/>
            <a:ext cx="24072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</a:rPr>
              <a:t>목차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2952" y="849085"/>
            <a:ext cx="10196805" cy="5253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2310" y="1119673"/>
            <a:ext cx="2631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IP </a:t>
            </a:r>
            <a:r>
              <a:rPr lang="ko-KR" altLang="en-US" sz="4800" dirty="0" smtClean="0"/>
              <a:t>정의</a:t>
            </a:r>
            <a:endParaRPr lang="ko-KR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174101" y="2925207"/>
            <a:ext cx="9694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IP</a:t>
            </a:r>
            <a:r>
              <a:rPr lang="ko-KR" altLang="en-US" sz="3600" dirty="0" smtClean="0"/>
              <a:t>는 컴퓨터 네트워크에서 통신을 위한 규칙과 절차를 제공하는 주요 프로토콜 중 하나입니다</a:t>
            </a:r>
            <a:r>
              <a:rPr lang="en-US" altLang="ko-KR" sz="3600" dirty="0" smtClean="0"/>
              <a:t>. IP</a:t>
            </a:r>
            <a:r>
              <a:rPr lang="ko-KR" altLang="en-US" sz="3600" dirty="0" smtClean="0"/>
              <a:t>는 데이터 패킷을 보내는 방법과 패킷이 </a:t>
            </a:r>
            <a:endParaRPr lang="en-US" altLang="ko-KR" sz="3600" dirty="0" smtClean="0"/>
          </a:p>
          <a:p>
            <a:pPr algn="ctr"/>
            <a:r>
              <a:rPr lang="ko-KR" altLang="en-US" sz="3600" dirty="0" smtClean="0"/>
              <a:t>목적지에 도달하는 방법을 정의합니다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992" y="1198090"/>
            <a:ext cx="1676634" cy="150516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1174101" y="1970525"/>
            <a:ext cx="2890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내용 개체 틀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457" y="1322929"/>
            <a:ext cx="4063695" cy="12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0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2952" y="849085"/>
            <a:ext cx="10196805" cy="5253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2310" y="1119673"/>
            <a:ext cx="5411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IP </a:t>
            </a:r>
            <a:r>
              <a:rPr lang="ko-KR" altLang="en-US" sz="4800" dirty="0" smtClean="0"/>
              <a:t>주소와 클래스</a:t>
            </a:r>
            <a:endParaRPr lang="ko-KR" altLang="en-US" sz="4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222310" y="1950670"/>
            <a:ext cx="49918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22310" y="2221258"/>
            <a:ext cx="7641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IPv4 </a:t>
            </a:r>
            <a:r>
              <a:rPr lang="ko-KR" altLang="en-US" sz="2400" dirty="0" smtClean="0"/>
              <a:t>주소는 </a:t>
            </a:r>
            <a:r>
              <a:rPr lang="en-US" altLang="ko-KR" sz="2400" dirty="0" smtClean="0"/>
              <a:t>32</a:t>
            </a:r>
            <a:r>
              <a:rPr lang="ko-KR" altLang="en-US" sz="2400" dirty="0" smtClean="0"/>
              <a:t>비트로 표현되며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주소의 일부 비트들이 네트워크 부분과 호스트 부분으로 나눠집니다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792" y="3222106"/>
            <a:ext cx="6125430" cy="217200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23222" y="3901340"/>
            <a:ext cx="359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이와 같이 </a:t>
            </a:r>
            <a:r>
              <a:rPr lang="en-US" altLang="ko-KR" dirty="0" smtClean="0"/>
              <a:t>A</a:t>
            </a:r>
            <a:r>
              <a:rPr lang="ko-KR" altLang="en-US" dirty="0" smtClean="0"/>
              <a:t>클래스 부터 </a:t>
            </a:r>
            <a:r>
              <a:rPr lang="en-US" altLang="ko-KR" dirty="0" smtClean="0"/>
              <a:t>E</a:t>
            </a:r>
            <a:r>
              <a:rPr lang="ko-KR" altLang="en-US" dirty="0" smtClean="0"/>
              <a:t>클래스 까지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42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2952" y="849085"/>
            <a:ext cx="10196805" cy="5253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2310" y="1119673"/>
            <a:ext cx="5411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A </a:t>
            </a:r>
            <a:r>
              <a:rPr lang="ko-KR" altLang="en-US" sz="4800" dirty="0" smtClean="0"/>
              <a:t>클래스</a:t>
            </a:r>
            <a:endParaRPr lang="ko-KR" altLang="en-US" sz="4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222310" y="1950670"/>
            <a:ext cx="49918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22310" y="2426532"/>
            <a:ext cx="5952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첫 번째 비트가 </a:t>
            </a:r>
            <a:r>
              <a:rPr lang="en-US" altLang="ko-KR" sz="3200" dirty="0" smtClean="0"/>
              <a:t>0</a:t>
            </a:r>
            <a:r>
              <a:rPr lang="ko-KR" altLang="en-US" sz="3200" dirty="0" smtClean="0"/>
              <a:t>으로 시작하는 </a:t>
            </a:r>
            <a:r>
              <a:rPr lang="en-US" altLang="ko-KR" sz="3200" dirty="0" smtClean="0"/>
              <a:t>IP</a:t>
            </a:r>
            <a:r>
              <a:rPr lang="ko-KR" altLang="en-US" sz="3200" dirty="0" smtClean="0"/>
              <a:t>주소 범위이다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첫 번째 </a:t>
            </a:r>
            <a:r>
              <a:rPr lang="en-US" altLang="ko-KR" sz="3200" dirty="0" smtClean="0"/>
              <a:t>8</a:t>
            </a:r>
            <a:r>
              <a:rPr lang="ko-KR" altLang="en-US" sz="3200" dirty="0" smtClean="0"/>
              <a:t>비트 </a:t>
            </a:r>
            <a:r>
              <a:rPr lang="en-US" altLang="ko-KR" sz="3200" dirty="0" smtClean="0"/>
              <a:t>(0xxx  </a:t>
            </a:r>
            <a:r>
              <a:rPr lang="en-US" altLang="ko-KR" sz="3200" dirty="0" err="1" smtClean="0"/>
              <a:t>xxxx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가 네트워크 </a:t>
            </a:r>
            <a:r>
              <a:rPr lang="ko-KR" altLang="en-US" sz="3200" dirty="0" err="1" smtClean="0"/>
              <a:t>식별자로</a:t>
            </a:r>
            <a:r>
              <a:rPr lang="ko-KR" altLang="en-US" sz="3200" dirty="0" smtClean="0"/>
              <a:t> 사용되고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나머지 </a:t>
            </a:r>
            <a:r>
              <a:rPr lang="en-US" altLang="ko-KR" sz="3200" dirty="0" smtClean="0"/>
              <a:t>24</a:t>
            </a:r>
            <a:r>
              <a:rPr lang="ko-KR" altLang="en-US" sz="3200" dirty="0" smtClean="0"/>
              <a:t>비트가 호스트 </a:t>
            </a:r>
            <a:r>
              <a:rPr lang="ko-KR" altLang="en-US" sz="3200" dirty="0" err="1" smtClean="0"/>
              <a:t>식별사로</a:t>
            </a:r>
            <a:r>
              <a:rPr lang="ko-KR" altLang="en-US" sz="3200" dirty="0" smtClean="0"/>
              <a:t> 사용됩니다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194" y="2426532"/>
            <a:ext cx="3548321" cy="21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2952" y="849085"/>
            <a:ext cx="10196805" cy="5253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2310" y="1119673"/>
            <a:ext cx="5411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B </a:t>
            </a:r>
            <a:r>
              <a:rPr lang="ko-KR" altLang="en-US" sz="4800" dirty="0" smtClean="0"/>
              <a:t>클래스</a:t>
            </a:r>
            <a:endParaRPr lang="ko-KR" altLang="en-US" sz="4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222310" y="1950670"/>
            <a:ext cx="49918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56996" y="2221258"/>
            <a:ext cx="70166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첫 번째 비트가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로 시작하고 두 번째 비트가 </a:t>
            </a:r>
            <a:r>
              <a:rPr lang="en-US" altLang="ko-KR" sz="3200" dirty="0" smtClean="0"/>
              <a:t>0</a:t>
            </a:r>
            <a:r>
              <a:rPr lang="ko-KR" altLang="en-US" sz="3200" dirty="0" smtClean="0"/>
              <a:t>으로 시작하는 </a:t>
            </a:r>
            <a:r>
              <a:rPr lang="en-US" altLang="ko-KR" sz="3200" dirty="0" smtClean="0"/>
              <a:t>IP </a:t>
            </a:r>
            <a:r>
              <a:rPr lang="ko-KR" altLang="en-US" sz="3200" dirty="0" smtClean="0"/>
              <a:t>주소 범위입니다</a:t>
            </a:r>
            <a:r>
              <a:rPr lang="en-US" altLang="ko-KR" sz="3200" dirty="0" smtClean="0"/>
              <a:t>.</a:t>
            </a:r>
            <a:r>
              <a:rPr lang="ko-KR" altLang="en-US" sz="3200" dirty="0" smtClean="0"/>
              <a:t> 첫 번째 </a:t>
            </a:r>
            <a:r>
              <a:rPr lang="en-US" altLang="ko-KR" sz="3200" dirty="0" smtClean="0"/>
              <a:t>16</a:t>
            </a:r>
            <a:r>
              <a:rPr lang="ko-KR" altLang="en-US" sz="3200" dirty="0" smtClean="0"/>
              <a:t>비트가 네트워크 </a:t>
            </a:r>
            <a:r>
              <a:rPr lang="ko-KR" altLang="en-US" sz="3200" dirty="0" err="1" smtClean="0"/>
              <a:t>식별자로</a:t>
            </a:r>
            <a:r>
              <a:rPr lang="ko-KR" altLang="en-US" sz="3200" dirty="0" smtClean="0"/>
              <a:t> 사용되고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나머지 </a:t>
            </a:r>
            <a:r>
              <a:rPr lang="en-US" altLang="ko-KR" sz="3200" dirty="0" smtClean="0"/>
              <a:t>16</a:t>
            </a:r>
            <a:r>
              <a:rPr lang="ko-KR" altLang="en-US" sz="3200" dirty="0" smtClean="0"/>
              <a:t>비트가 호스트 </a:t>
            </a:r>
            <a:r>
              <a:rPr lang="ko-KR" altLang="en-US" sz="3200" dirty="0" err="1" smtClean="0"/>
              <a:t>식별자로</a:t>
            </a:r>
            <a:r>
              <a:rPr lang="ko-KR" altLang="en-US" sz="3200" dirty="0" smtClean="0"/>
              <a:t> 사용됩니다</a:t>
            </a:r>
            <a:r>
              <a:rPr lang="en-US" altLang="ko-KR" sz="3200" dirty="0" smtClean="0"/>
              <a:t>. B </a:t>
            </a:r>
            <a:r>
              <a:rPr lang="ko-KR" altLang="en-US" sz="3200" dirty="0" smtClean="0"/>
              <a:t>클래스는 </a:t>
            </a:r>
            <a:r>
              <a:rPr lang="en-US" altLang="ko-KR" sz="3200" dirty="0" smtClean="0"/>
              <a:t>A </a:t>
            </a:r>
            <a:r>
              <a:rPr lang="ko-KR" altLang="en-US" sz="3200" dirty="0" smtClean="0"/>
              <a:t>클래스 보다 더 작은 네트워크를 지원합니다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330" y="2855740"/>
            <a:ext cx="2994628" cy="179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2952" y="849085"/>
            <a:ext cx="10196805" cy="5253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2310" y="1119673"/>
            <a:ext cx="5411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C</a:t>
            </a:r>
            <a:r>
              <a:rPr lang="ko-KR" altLang="en-US" sz="4800" dirty="0" smtClean="0"/>
              <a:t>클래스</a:t>
            </a:r>
            <a:endParaRPr lang="ko-KR" altLang="en-US" sz="4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222310" y="1950670"/>
            <a:ext cx="49918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56996" y="2221258"/>
            <a:ext cx="67705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첫 번째 비트가 </a:t>
            </a:r>
            <a:r>
              <a:rPr lang="en-US" altLang="ko-KR" sz="3200" dirty="0" smtClean="0"/>
              <a:t>110</a:t>
            </a:r>
            <a:r>
              <a:rPr lang="ko-KR" altLang="en-US" sz="3200" dirty="0" smtClean="0"/>
              <a:t>으로 시작하는 </a:t>
            </a:r>
            <a:r>
              <a:rPr lang="en-US" altLang="ko-KR" sz="3200" dirty="0" smtClean="0"/>
              <a:t>IP</a:t>
            </a:r>
            <a:r>
              <a:rPr lang="ko-KR" altLang="en-US" sz="3200" dirty="0" smtClean="0"/>
              <a:t>주소 </a:t>
            </a:r>
            <a:r>
              <a:rPr lang="ko-KR" altLang="en-US" sz="3200" dirty="0" smtClean="0"/>
              <a:t>범위입니다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첫 번째 </a:t>
            </a:r>
            <a:r>
              <a:rPr lang="en-US" altLang="ko-KR" sz="3200" dirty="0" smtClean="0"/>
              <a:t>24</a:t>
            </a:r>
            <a:r>
              <a:rPr lang="ko-KR" altLang="en-US" sz="3200" dirty="0" smtClean="0"/>
              <a:t>비트</a:t>
            </a:r>
            <a:r>
              <a:rPr lang="en-US" altLang="ko-KR" sz="3200" dirty="0" smtClean="0"/>
              <a:t>(110x </a:t>
            </a:r>
            <a:r>
              <a:rPr lang="en-US" altLang="ko-KR" sz="3200" dirty="0" err="1" smtClean="0"/>
              <a:t>xxxx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가 네트워크 </a:t>
            </a:r>
            <a:r>
              <a:rPr lang="ko-KR" altLang="en-US" sz="3200" dirty="0" err="1" smtClean="0"/>
              <a:t>식별자로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  <a:p>
            <a:r>
              <a:rPr lang="ko-KR" altLang="en-US" sz="3200" dirty="0" smtClean="0"/>
              <a:t>사용되고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나머지 </a:t>
            </a:r>
            <a:r>
              <a:rPr lang="en-US" altLang="ko-KR" sz="3200" dirty="0" smtClean="0"/>
              <a:t>8</a:t>
            </a:r>
            <a:r>
              <a:rPr lang="ko-KR" altLang="en-US" sz="3200" dirty="0" smtClean="0"/>
              <a:t>비트가 호스트 </a:t>
            </a:r>
            <a:endParaRPr lang="en-US" altLang="ko-KR" sz="3200" dirty="0" smtClean="0"/>
          </a:p>
          <a:p>
            <a:r>
              <a:rPr lang="ko-KR" altLang="en-US" sz="3200" dirty="0" err="1" smtClean="0"/>
              <a:t>식별자로</a:t>
            </a:r>
            <a:r>
              <a:rPr lang="ko-KR" altLang="en-US" sz="3200" dirty="0" smtClean="0"/>
              <a:t> 사용됩니다</a:t>
            </a:r>
            <a:r>
              <a:rPr lang="en-US" altLang="ko-KR" sz="3200" dirty="0" smtClean="0"/>
              <a:t>. C</a:t>
            </a:r>
            <a:r>
              <a:rPr lang="ko-KR" altLang="en-US" sz="3200" dirty="0" smtClean="0"/>
              <a:t>클래스는 </a:t>
            </a:r>
            <a:endParaRPr lang="en-US" altLang="ko-KR" sz="3200" dirty="0" smtClean="0"/>
          </a:p>
          <a:p>
            <a:r>
              <a:rPr lang="ko-KR" altLang="en-US" sz="3200" dirty="0" smtClean="0"/>
              <a:t>작은 규모의 네트워크를 지원합니다</a:t>
            </a:r>
            <a:r>
              <a:rPr lang="ko-KR" altLang="en-US" sz="3200" dirty="0" smtClean="0"/>
              <a:t>   </a:t>
            </a:r>
            <a:endParaRPr lang="ko-KR" altLang="en-US" sz="3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330" y="2855740"/>
            <a:ext cx="2994628" cy="179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2952" y="849085"/>
            <a:ext cx="10196805" cy="5253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2310" y="1119673"/>
            <a:ext cx="5411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D </a:t>
            </a:r>
            <a:r>
              <a:rPr lang="ko-KR" altLang="en-US" sz="4800" dirty="0" smtClean="0"/>
              <a:t>클래스 </a:t>
            </a:r>
            <a:r>
              <a:rPr lang="en-US" altLang="ko-KR" sz="4800" dirty="0" smtClean="0"/>
              <a:t>E </a:t>
            </a:r>
            <a:r>
              <a:rPr lang="ko-KR" altLang="en-US" sz="4800" dirty="0" smtClean="0"/>
              <a:t>클래스</a:t>
            </a:r>
            <a:endParaRPr lang="ko-KR" altLang="en-US" sz="4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222310" y="1950670"/>
            <a:ext cx="49918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56996" y="2221258"/>
            <a:ext cx="67705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D </a:t>
            </a:r>
            <a:r>
              <a:rPr lang="ko-KR" altLang="en-US" sz="4400" dirty="0"/>
              <a:t>클래스는 멀티캐스트 </a:t>
            </a:r>
            <a:endParaRPr lang="en-US" altLang="ko-KR" sz="4400" dirty="0" smtClean="0"/>
          </a:p>
          <a:p>
            <a:r>
              <a:rPr lang="ko-KR" altLang="en-US" sz="4400" dirty="0" smtClean="0"/>
              <a:t>그룹을 </a:t>
            </a:r>
            <a:r>
              <a:rPr lang="ko-KR" altLang="en-US" sz="4400" dirty="0"/>
              <a:t>위한 주소 범위로 예약되어 있고</a:t>
            </a:r>
            <a:r>
              <a:rPr lang="en-US" altLang="ko-KR" sz="4400" dirty="0"/>
              <a:t>, E </a:t>
            </a:r>
            <a:r>
              <a:rPr lang="ko-KR" altLang="en-US" sz="4400" dirty="0"/>
              <a:t>클래스는 실험 및 연구 목적으로 예약되어 있습니다</a:t>
            </a:r>
            <a:endParaRPr lang="ko-KR" altLang="en-US" sz="4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330" y="2855740"/>
            <a:ext cx="2994628" cy="179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2952" y="849085"/>
            <a:ext cx="10196805" cy="5253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2310" y="1119673"/>
            <a:ext cx="5411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Subnet mask</a:t>
            </a:r>
            <a:endParaRPr lang="ko-KR" altLang="en-US" sz="4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222310" y="1950670"/>
            <a:ext cx="49918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77656" y="2366854"/>
            <a:ext cx="7172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/>
              <a:t>서브넷</a:t>
            </a:r>
            <a:r>
              <a:rPr lang="ko-KR" altLang="en-US" sz="4000" dirty="0" smtClean="0"/>
              <a:t> 마스크는 일반적으로 </a:t>
            </a:r>
            <a:r>
              <a:rPr lang="en-US" altLang="ko-KR" sz="4000" dirty="0" smtClean="0"/>
              <a:t>IPv4 </a:t>
            </a:r>
            <a:r>
              <a:rPr lang="ko-KR" altLang="en-US" sz="4000" dirty="0" smtClean="0"/>
              <a:t>주소와 함께 사용되며</a:t>
            </a:r>
            <a:r>
              <a:rPr lang="en-US" altLang="ko-KR" sz="4000" dirty="0" smtClean="0"/>
              <a:t>, </a:t>
            </a:r>
          </a:p>
          <a:p>
            <a:r>
              <a:rPr lang="en-US" altLang="ko-KR" sz="4000" dirty="0" smtClean="0"/>
              <a:t>IP </a:t>
            </a:r>
            <a:r>
              <a:rPr lang="ko-KR" altLang="en-US" sz="4000" dirty="0" smtClean="0"/>
              <a:t>주소와 </a:t>
            </a:r>
            <a:r>
              <a:rPr lang="ko-KR" altLang="en-US" sz="4000" dirty="0" err="1" smtClean="0"/>
              <a:t>서브넷</a:t>
            </a:r>
            <a:r>
              <a:rPr lang="ko-KR" altLang="en-US" sz="4000" dirty="0" smtClean="0"/>
              <a:t> 마스크를 </a:t>
            </a:r>
            <a:endParaRPr lang="en-US" altLang="ko-KR" sz="4000" dirty="0" smtClean="0"/>
          </a:p>
          <a:p>
            <a:r>
              <a:rPr lang="ko-KR" altLang="en-US" sz="4000" dirty="0" smtClean="0"/>
              <a:t>결합하여 </a:t>
            </a:r>
            <a:r>
              <a:rPr lang="ko-KR" altLang="en-US" sz="4000" dirty="0" err="1" smtClean="0"/>
              <a:t>서브넷을</a:t>
            </a:r>
            <a:r>
              <a:rPr lang="ko-KR" altLang="en-US" sz="4000" dirty="0" smtClean="0"/>
              <a:t> 정의합니다</a:t>
            </a:r>
            <a:r>
              <a:rPr lang="en-US" altLang="ko-KR" sz="4000" dirty="0" smtClean="0"/>
              <a:t>.</a:t>
            </a:r>
            <a:endParaRPr lang="ko-KR" altLang="en-US" sz="4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601" y="2457388"/>
            <a:ext cx="2824397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238</Words>
  <Application>Microsoft Office PowerPoint</Application>
  <PresentationFormat>와이드스크린</PresentationFormat>
  <Paragraphs>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김태호</dc:creator>
  <cp:lastModifiedBy>김태호</cp:lastModifiedBy>
  <cp:revision>10</cp:revision>
  <dcterms:created xsi:type="dcterms:W3CDTF">2024-04-07T07:25:25Z</dcterms:created>
  <dcterms:modified xsi:type="dcterms:W3CDTF">2024-04-07T09:00:11Z</dcterms:modified>
</cp:coreProperties>
</file>