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6F9"/>
    <a:srgbClr val="340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2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0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6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7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2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6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0098-2FDD-48A8-B457-D885656E8CC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9219-8D91-4CA3-B09D-F300128AE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1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&lt;strong&gt;건물&lt;/strong&gt;, &lt;strong&gt;건물&lt;/strong&gt; 외관, &lt;strong&gt;건물&lt;/strong&gt; 정면에 관한 무료 스톡 &lt;strong&gt;사진&lt;/strong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1088472" y="0"/>
            <a:ext cx="10015056" cy="6858000"/>
          </a:xfrm>
          <a:prstGeom prst="parallelogram">
            <a:avLst>
              <a:gd name="adj" fmla="val 19618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9"/>
          <p:cNvSpPr txBox="1"/>
          <p:nvPr/>
        </p:nvSpPr>
        <p:spPr>
          <a:xfrm>
            <a:off x="1230386" y="6396335"/>
            <a:ext cx="2206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21211-</a:t>
            </a:r>
            <a:r>
              <a:rPr lang="ko-KR" altLang="en-US" sz="2400" dirty="0" smtClean="0"/>
              <a:t>김태호</a:t>
            </a:r>
            <a:endParaRPr lang="ko-KR" altLang="en-US" sz="2400" dirty="0"/>
          </a:p>
        </p:txBody>
      </p:sp>
      <p:sp>
        <p:nvSpPr>
          <p:cNvPr id="8" name="TextBox 11"/>
          <p:cNvSpPr txBox="1"/>
          <p:nvPr/>
        </p:nvSpPr>
        <p:spPr>
          <a:xfrm>
            <a:off x="2333538" y="2522285"/>
            <a:ext cx="7524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200" dirty="0" smtClean="0"/>
              <a:t>선점 </a:t>
            </a:r>
            <a:r>
              <a:rPr lang="en-US" altLang="ko-KR" sz="7200" dirty="0" smtClean="0"/>
              <a:t>RR</a:t>
            </a:r>
            <a:r>
              <a:rPr lang="ko-KR" altLang="en-US" sz="7200" dirty="0" err="1" smtClean="0"/>
              <a:t>스케쥴링</a:t>
            </a:r>
            <a:r>
              <a:rPr lang="en-US" altLang="ko-KR" sz="7200" dirty="0" smtClean="0"/>
              <a:t>	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8507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&lt;strong&gt;건물&lt;/strong&gt;, &lt;strong&gt;건물&lt;/strong&gt; 외관, &lt;strong&gt;건물&lt;/strong&gt; 정면에 관한 무료 스톡 &lt;strong&gt;사진&lt;/strong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H="1">
            <a:off x="-1" y="2701254"/>
            <a:ext cx="12192000" cy="4156745"/>
          </a:xfrm>
          <a:prstGeom prst="rect">
            <a:avLst/>
          </a:prstGeom>
          <a:solidFill>
            <a:srgbClr val="340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-3"/>
            <a:ext cx="12192000" cy="2701258"/>
          </a:xfrm>
          <a:prstGeom prst="round1Rect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9"/>
          <p:cNvSpPr txBox="1"/>
          <p:nvPr/>
        </p:nvSpPr>
        <p:spPr>
          <a:xfrm>
            <a:off x="4992847" y="888961"/>
            <a:ext cx="22063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 smtClean="0"/>
              <a:t>목차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08075" y="4202557"/>
            <a:ext cx="1047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선점 </a:t>
            </a:r>
            <a:r>
              <a:rPr lang="en-US" altLang="ko-KR" sz="6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RR </a:t>
            </a:r>
            <a:r>
              <a:rPr lang="ko-KR" altLang="en-US" sz="6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스케쥴링</a:t>
            </a:r>
            <a:r>
              <a:rPr lang="ko-KR" altLang="en-US" sz="6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문제 풀이</a:t>
            </a:r>
            <a:endParaRPr lang="ko-KR" altLang="en-US" sz="60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C1E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3793" y="1171629"/>
            <a:ext cx="1096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다음과 같은 프로세스 들이 차례로 준비상태 큐에 들어 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평균 대기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반환 시간을 구하시오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할당량</a:t>
            </a:r>
            <a:r>
              <a:rPr lang="en-US" altLang="ko-KR" dirty="0" smtClean="0"/>
              <a:t>(Time Quantum)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로 지정한다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25461"/>
              </p:ext>
            </p:extLst>
          </p:nvPr>
        </p:nvGraphicFramePr>
        <p:xfrm>
          <a:off x="631271" y="1971602"/>
          <a:ext cx="5553513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171">
                  <a:extLst>
                    <a:ext uri="{9D8B030D-6E8A-4147-A177-3AD203B41FA5}">
                      <a16:colId xmlns:a16="http://schemas.microsoft.com/office/drawing/2014/main" val="2745193011"/>
                    </a:ext>
                  </a:extLst>
                </a:gridCol>
                <a:gridCol w="1851171">
                  <a:extLst>
                    <a:ext uri="{9D8B030D-6E8A-4147-A177-3AD203B41FA5}">
                      <a16:colId xmlns:a16="http://schemas.microsoft.com/office/drawing/2014/main" val="3234905095"/>
                    </a:ext>
                  </a:extLst>
                </a:gridCol>
                <a:gridCol w="1851171">
                  <a:extLst>
                    <a:ext uri="{9D8B030D-6E8A-4147-A177-3AD203B41FA5}">
                      <a16:colId xmlns:a16="http://schemas.microsoft.com/office/drawing/2014/main" val="3184316327"/>
                    </a:ext>
                  </a:extLst>
                </a:gridCol>
              </a:tblGrid>
              <a:tr h="294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 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도착 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15899"/>
                  </a:ext>
                </a:extLst>
              </a:tr>
              <a:tr h="29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5118"/>
                  </a:ext>
                </a:extLst>
              </a:tr>
              <a:tr h="29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06005"/>
                  </a:ext>
                </a:extLst>
              </a:tr>
              <a:tr h="29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15103"/>
                  </a:ext>
                </a:extLst>
              </a:tr>
              <a:tr h="29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42225"/>
                  </a:ext>
                </a:extLst>
              </a:tr>
              <a:tr h="298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8148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28113" y="0"/>
            <a:ext cx="41357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/>
              <a:t>문제</a:t>
            </a:r>
            <a:endParaRPr lang="ko-KR" altLang="en-US" sz="8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483" y="4958083"/>
            <a:ext cx="58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평균 반환 시간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평균 실행 시간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평균 대기 시간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1404" y="2003830"/>
            <a:ext cx="494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평균 실행 시간 </a:t>
            </a:r>
            <a:r>
              <a:rPr lang="en-US" altLang="ko-KR" dirty="0" smtClean="0"/>
              <a:t>: (10 + 18 + 5 + 12 + 1) / 5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586129" y="2373162"/>
            <a:ext cx="713064" cy="805520"/>
            <a:chOff x="8617590" y="2992812"/>
            <a:chExt cx="713064" cy="805520"/>
          </a:xfrm>
        </p:grpSpPr>
        <p:sp>
          <p:nvSpPr>
            <p:cNvPr id="11" name="TextBox 10"/>
            <p:cNvSpPr txBox="1"/>
            <p:nvPr/>
          </p:nvSpPr>
          <p:spPr>
            <a:xfrm>
              <a:off x="8617590" y="3429000"/>
              <a:ext cx="713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9.2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8974122" y="2992812"/>
              <a:ext cx="0" cy="436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552038" y="5408068"/>
            <a:ext cx="6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(9.2)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5322" y="5408068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     (12.2)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3012" y="3245538"/>
            <a:ext cx="4942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평균 대기 시간 </a:t>
            </a:r>
            <a:r>
              <a:rPr lang="en-US" altLang="ko-KR" dirty="0"/>
              <a:t>:</a:t>
            </a:r>
            <a:r>
              <a:rPr lang="en-US" altLang="ko-KR" dirty="0" smtClean="0"/>
              <a:t> A = 10 – 10 – 0 =0</a:t>
            </a:r>
          </a:p>
          <a:p>
            <a:r>
              <a:rPr lang="en-US" altLang="ko-KR" dirty="0" smtClean="0"/>
              <a:t>B = 44 – 18 – 6 = 20</a:t>
            </a:r>
          </a:p>
          <a:p>
            <a:r>
              <a:rPr lang="en-US" altLang="ko-KR" dirty="0" smtClean="0"/>
              <a:t>C = 25 – 5 – 14 = 6</a:t>
            </a:r>
          </a:p>
          <a:p>
            <a:r>
              <a:rPr lang="en-US" altLang="ko-KR" dirty="0" smtClean="0"/>
              <a:t>D = 46 – 12 – 15 = 19 </a:t>
            </a:r>
          </a:p>
          <a:p>
            <a:r>
              <a:rPr lang="en-US" altLang="ko-KR" dirty="0" smtClean="0"/>
              <a:t>E = 36 – 19 – 1 = 16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682" y="5408068"/>
            <a:ext cx="81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(21.4)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11184" y="5408068"/>
            <a:ext cx="30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1404" y="4958083"/>
            <a:ext cx="441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평균 대기 시간 </a:t>
            </a:r>
            <a:r>
              <a:rPr lang="en-US" altLang="ko-KR" dirty="0" smtClean="0"/>
              <a:t>= (0 + 20 + 6 + 19 + 16)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321176" y="5387673"/>
            <a:ext cx="713064" cy="805520"/>
            <a:chOff x="8617590" y="2992812"/>
            <a:chExt cx="713064" cy="805520"/>
          </a:xfrm>
        </p:grpSpPr>
        <p:sp>
          <p:nvSpPr>
            <p:cNvPr id="29" name="TextBox 28"/>
            <p:cNvSpPr txBox="1"/>
            <p:nvPr/>
          </p:nvSpPr>
          <p:spPr>
            <a:xfrm>
              <a:off x="8617590" y="3429000"/>
              <a:ext cx="713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12.2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8974122" y="2992812"/>
              <a:ext cx="0" cy="436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6136542" y="4789722"/>
            <a:ext cx="5795396" cy="197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92"/>
              </p:ext>
            </p:extLst>
          </p:nvPr>
        </p:nvGraphicFramePr>
        <p:xfrm>
          <a:off x="6324288" y="5029235"/>
          <a:ext cx="5482826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412">
                  <a:extLst>
                    <a:ext uri="{9D8B030D-6E8A-4147-A177-3AD203B41FA5}">
                      <a16:colId xmlns:a16="http://schemas.microsoft.com/office/drawing/2014/main" val="142329575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26191250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43226396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524639863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55089681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71839783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068061465"/>
                    </a:ext>
                  </a:extLst>
                </a:gridCol>
                <a:gridCol w="1197412">
                  <a:extLst>
                    <a:ext uri="{9D8B030D-6E8A-4147-A177-3AD203B41FA5}">
                      <a16:colId xmlns:a16="http://schemas.microsoft.com/office/drawing/2014/main" val="387769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5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 시간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남은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0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24" grpId="0"/>
      <p:bldP spid="25" grpId="0"/>
      <p:bldP spid="27" grpId="0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5087" y="2600587"/>
            <a:ext cx="89762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 smtClean="0"/>
              <a:t>감사합니다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4991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205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김태호</dc:creator>
  <cp:lastModifiedBy>김태호</cp:lastModifiedBy>
  <cp:revision>7</cp:revision>
  <dcterms:created xsi:type="dcterms:W3CDTF">2024-04-21T03:56:29Z</dcterms:created>
  <dcterms:modified xsi:type="dcterms:W3CDTF">2024-04-21T04:39:38Z</dcterms:modified>
</cp:coreProperties>
</file>