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2"/>
    <p:restoredTop sz="94653"/>
  </p:normalViewPr>
  <p:slideViewPr>
    <p:cSldViewPr snapToGrid="0" snapToObjects="1">
      <p:cViewPr varScale="1">
        <p:scale>
          <a:sx n="78" d="100"/>
          <a:sy n="78" d="100"/>
        </p:scale>
        <p:origin x="2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F29A-00EB-CC46-BAF7-0A8EA5A9CB23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FFD68-DBBE-FE4D-9044-88AF12EB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85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FD68-DBBE-FE4D-9044-88AF12EB27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36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1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79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6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05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1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48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9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4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28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66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64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A918-471D-AE49-B74D-E415A17E707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FAC0-E12B-2942-9AF2-82DC15E8D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9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B368D2-0D12-2248-AEB2-437523C19B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5561137" y="3033064"/>
            <a:ext cx="5194300" cy="519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B23AD6-65B2-C04C-AC57-AF76EB79F38C}"/>
              </a:ext>
            </a:extLst>
          </p:cNvPr>
          <p:cNvSpPr txBox="1"/>
          <p:nvPr/>
        </p:nvSpPr>
        <p:spPr>
          <a:xfrm>
            <a:off x="228602" y="114301"/>
            <a:ext cx="425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./</a:t>
            </a:r>
            <a:r>
              <a:rPr lang="en-GB" sz="4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prowler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9EBE-831F-6E44-9286-95050459B98D}"/>
              </a:ext>
            </a:extLst>
          </p:cNvPr>
          <p:cNvSpPr txBox="1"/>
          <p:nvPr/>
        </p:nvSpPr>
        <p:spPr>
          <a:xfrm>
            <a:off x="228602" y="945298"/>
            <a:ext cx="44284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always_on_guard()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PROWLER is always monitoring your network and searching for devices with weak security.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6F83F-6CF9-5B45-9883-4D78BECBB50D}"/>
              </a:ext>
            </a:extLst>
          </p:cNvPr>
          <p:cNvSpPr txBox="1"/>
          <p:nvPr/>
        </p:nvSpPr>
        <p:spPr>
          <a:xfrm>
            <a:off x="4523010" y="869292"/>
            <a:ext cx="2904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A1CE5-F57C-B844-8275-EDFA5B27A928}"/>
              </a:ext>
            </a:extLst>
          </p:cNvPr>
          <p:cNvSpPr txBox="1"/>
          <p:nvPr/>
        </p:nvSpPr>
        <p:spPr>
          <a:xfrm>
            <a:off x="4829804" y="945297"/>
            <a:ext cx="46609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why_prowler()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Many security breaches are caused by weak device passwords. We built a tool to alert our users of vulnerable devices on their network.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434A1-3B7C-B04B-A458-BB7C28E7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200" y="3161286"/>
            <a:ext cx="6350000" cy="39243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AB2DB1-0BD7-504A-BAFD-89B58C4E69BC}"/>
              </a:ext>
            </a:extLst>
          </p:cNvPr>
          <p:cNvCxnSpPr>
            <a:cxnSpLocks/>
          </p:cNvCxnSpPr>
          <p:nvPr/>
        </p:nvCxnSpPr>
        <p:spPr>
          <a:xfrm>
            <a:off x="2471851" y="4082141"/>
            <a:ext cx="1428201" cy="0"/>
          </a:xfrm>
          <a:prstGeom prst="line">
            <a:avLst/>
          </a:prstGeom>
          <a:ln w="381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88D9B3-B049-B845-A97F-907F050FCBAE}"/>
              </a:ext>
            </a:extLst>
          </p:cNvPr>
          <p:cNvCxnSpPr>
            <a:cxnSpLocks/>
          </p:cNvCxnSpPr>
          <p:nvPr/>
        </p:nvCxnSpPr>
        <p:spPr>
          <a:xfrm>
            <a:off x="2211264" y="3820884"/>
            <a:ext cx="260587" cy="261257"/>
          </a:xfrm>
          <a:prstGeom prst="line">
            <a:avLst/>
          </a:prstGeom>
          <a:ln w="381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0E480B-D18C-9549-AEEE-A544E124A6A5}"/>
              </a:ext>
            </a:extLst>
          </p:cNvPr>
          <p:cNvSpPr txBox="1"/>
          <p:nvPr/>
        </p:nvSpPr>
        <p:spPr>
          <a:xfrm>
            <a:off x="106135" y="3161632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 Nodes</a:t>
            </a:r>
          </a:p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× Raspberry Pi Zero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BE84C-3854-024E-82EE-488F32B42B1B}"/>
              </a:ext>
            </a:extLst>
          </p:cNvPr>
          <p:cNvSpPr txBox="1"/>
          <p:nvPr/>
        </p:nvSpPr>
        <p:spPr>
          <a:xfrm>
            <a:off x="445767" y="5283998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 Nodes</a:t>
            </a:r>
          </a:p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× Raspberry Pi 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BEB29B-27E9-0B41-AE7D-B0C49EA551AB}"/>
              </a:ext>
            </a:extLst>
          </p:cNvPr>
          <p:cNvCxnSpPr>
            <a:cxnSpLocks/>
          </p:cNvCxnSpPr>
          <p:nvPr/>
        </p:nvCxnSpPr>
        <p:spPr>
          <a:xfrm>
            <a:off x="3324964" y="6186796"/>
            <a:ext cx="717534" cy="2"/>
          </a:xfrm>
          <a:prstGeom prst="line">
            <a:avLst/>
          </a:prstGeom>
          <a:ln w="381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254733-A996-F24C-9258-76D3C58D1DA4}"/>
              </a:ext>
            </a:extLst>
          </p:cNvPr>
          <p:cNvCxnSpPr>
            <a:cxnSpLocks/>
          </p:cNvCxnSpPr>
          <p:nvPr/>
        </p:nvCxnSpPr>
        <p:spPr>
          <a:xfrm>
            <a:off x="2984549" y="5926327"/>
            <a:ext cx="349242" cy="260470"/>
          </a:xfrm>
          <a:prstGeom prst="line">
            <a:avLst/>
          </a:prstGeom>
          <a:ln w="381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31AF9F3-6B90-A840-8113-872BE2C901CB}"/>
              </a:ext>
            </a:extLst>
          </p:cNvPr>
          <p:cNvSpPr txBox="1"/>
          <p:nvPr/>
        </p:nvSpPr>
        <p:spPr>
          <a:xfrm>
            <a:off x="811503" y="4347908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Controller</a:t>
            </a:r>
          </a:p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Raspberry Pi 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08D4AE-187B-3C4F-B019-D195F77924E8}"/>
              </a:ext>
            </a:extLst>
          </p:cNvPr>
          <p:cNvCxnSpPr>
            <a:cxnSpLocks/>
          </p:cNvCxnSpPr>
          <p:nvPr/>
        </p:nvCxnSpPr>
        <p:spPr>
          <a:xfrm flipV="1">
            <a:off x="3079317" y="5258912"/>
            <a:ext cx="895412" cy="1785"/>
          </a:xfrm>
          <a:prstGeom prst="line">
            <a:avLst/>
          </a:prstGeom>
          <a:ln w="381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DDADA3-0048-9740-9DA1-C2F55FECB11E}"/>
              </a:ext>
            </a:extLst>
          </p:cNvPr>
          <p:cNvCxnSpPr>
            <a:cxnSpLocks/>
          </p:cNvCxnSpPr>
          <p:nvPr/>
        </p:nvCxnSpPr>
        <p:spPr>
          <a:xfrm>
            <a:off x="2801666" y="5002996"/>
            <a:ext cx="277651" cy="255916"/>
          </a:xfrm>
          <a:prstGeom prst="line">
            <a:avLst/>
          </a:prstGeom>
          <a:ln w="381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6A23560-B169-4348-8AB1-B6AE81ED189A}"/>
              </a:ext>
            </a:extLst>
          </p:cNvPr>
          <p:cNvSpPr/>
          <p:nvPr/>
        </p:nvSpPr>
        <p:spPr>
          <a:xfrm>
            <a:off x="6603235" y="5937212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External Network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2113AF-1A3E-3843-BD01-7BE3F1944008}"/>
              </a:ext>
            </a:extLst>
          </p:cNvPr>
          <p:cNvSpPr txBox="1"/>
          <p:nvPr/>
        </p:nvSpPr>
        <p:spPr>
          <a:xfrm>
            <a:off x="228600" y="7278068"/>
            <a:ext cx="61721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prowler.get_software()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python3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dispy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(distributed computing for python)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Raspbian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Debian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Stretch)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52E5DA-2F56-C743-85CE-58FD94FE7102}"/>
              </a:ext>
            </a:extLst>
          </p:cNvPr>
          <p:cNvSpPr txBox="1"/>
          <p:nvPr/>
        </p:nvSpPr>
        <p:spPr>
          <a:xfrm>
            <a:off x="7915906" y="121586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Timothy Liu</a:t>
            </a:r>
          </a:p>
          <a:p>
            <a:r>
              <a:rPr lang="en-GB" sz="1200" b="1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Wong Chi Seng</a:t>
            </a:r>
          </a:p>
          <a:p>
            <a:r>
              <a:rPr lang="en-GB" sz="1200" b="1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Faith See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8BC3DE-85B5-D04F-A3E4-005F7BBE6576}"/>
              </a:ext>
            </a:extLst>
          </p:cNvPr>
          <p:cNvSpPr/>
          <p:nvPr/>
        </p:nvSpPr>
        <p:spPr>
          <a:xfrm>
            <a:off x="-8180" y="9106515"/>
            <a:ext cx="1800000" cy="2601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GB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SCAN</a:t>
            </a:r>
          </a:p>
          <a:p>
            <a:pPr algn="ctr"/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Scan network for any online devices and log them for testing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B324BB-C1C0-2A4D-8E59-74405ABE5D9E}"/>
              </a:ext>
            </a:extLst>
          </p:cNvPr>
          <p:cNvSpPr txBox="1"/>
          <p:nvPr/>
        </p:nvSpPr>
        <p:spPr>
          <a:xfrm>
            <a:off x="-44102" y="904603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D4AF12-789B-3245-8DD8-7698E2D7D49F}"/>
              </a:ext>
            </a:extLst>
          </p:cNvPr>
          <p:cNvSpPr/>
          <p:nvPr/>
        </p:nvSpPr>
        <p:spPr>
          <a:xfrm>
            <a:off x="1956744" y="9106515"/>
            <a:ext cx="1800000" cy="2601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GB" b="1" dirty="0">
              <a:solidFill>
                <a:prstClr val="whit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 algn="ctr"/>
            <a:r>
              <a:rPr lang="en-GB" b="1" dirty="0">
                <a:solidFill>
                  <a:prstClr val="whit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DETERMINE</a:t>
            </a:r>
          </a:p>
          <a:p>
            <a:pPr lvl="0" algn="ctr"/>
            <a:r>
              <a:rPr lang="en-GB" sz="1600" dirty="0">
                <a:solidFill>
                  <a:prstClr val="whit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Determine the open ports and type/OS of device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141F23-FFBC-6B47-8D31-16D2782AAB5C}"/>
              </a:ext>
            </a:extLst>
          </p:cNvPr>
          <p:cNvSpPr/>
          <p:nvPr/>
        </p:nvSpPr>
        <p:spPr>
          <a:xfrm>
            <a:off x="3916925" y="9106515"/>
            <a:ext cx="1800000" cy="2601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GB" b="1" dirty="0">
              <a:solidFill>
                <a:prstClr val="whit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 algn="ctr"/>
            <a:r>
              <a:rPr lang="en-GB" b="1" dirty="0">
                <a:solidFill>
                  <a:prstClr val="whit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ASSOCIATE</a:t>
            </a:r>
          </a:p>
          <a:p>
            <a:pPr lvl="0" algn="ctr"/>
            <a:r>
              <a:rPr lang="en-GB" sz="1600" dirty="0">
                <a:solidFill>
                  <a:prstClr val="whit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Associate the open ports and the OS to common services e.g. SSH or VNC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91D432-44EC-7F41-948B-979B22F5E965}"/>
              </a:ext>
            </a:extLst>
          </p:cNvPr>
          <p:cNvSpPr/>
          <p:nvPr/>
        </p:nvSpPr>
        <p:spPr>
          <a:xfrm>
            <a:off x="5877106" y="9106515"/>
            <a:ext cx="1800000" cy="2601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GB" b="1" dirty="0">
              <a:solidFill>
                <a:prstClr val="whit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 algn="ctr"/>
            <a:r>
              <a:rPr lang="en-GB" b="1" dirty="0">
                <a:solidFill>
                  <a:prstClr val="whit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</a:t>
            </a:r>
          </a:p>
          <a:p>
            <a:pPr lvl="0" algn="ctr"/>
            <a:r>
              <a:rPr lang="en-GB" sz="1600" dirty="0">
                <a:solidFill>
                  <a:prstClr val="whit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devices against a dictionary of factory default and common credentials</a:t>
            </a:r>
          </a:p>
          <a:p>
            <a:pPr algn="ctr"/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B032DF-5A7F-8345-808D-E150FB61645E}"/>
              </a:ext>
            </a:extLst>
          </p:cNvPr>
          <p:cNvSpPr/>
          <p:nvPr/>
        </p:nvSpPr>
        <p:spPr>
          <a:xfrm>
            <a:off x="7837287" y="9106515"/>
            <a:ext cx="1800000" cy="2601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GB" b="1" dirty="0">
              <a:solidFill>
                <a:prstClr val="whit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 algn="ctr"/>
            <a:r>
              <a:rPr lang="en-GB" b="1" dirty="0">
                <a:solidFill>
                  <a:prstClr val="whit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NOTIFY</a:t>
            </a:r>
          </a:p>
          <a:p>
            <a:pPr lvl="0" algn="ctr"/>
            <a:r>
              <a:rPr lang="en-GB" sz="1600" dirty="0">
                <a:solidFill>
                  <a:prstClr val="whit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Notify the network administrator of any potential security issues</a:t>
            </a:r>
          </a:p>
          <a:p>
            <a:pPr algn="ctr"/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E5578F-4EC8-0849-B9AF-96C472FAEFF1}"/>
              </a:ext>
            </a:extLst>
          </p:cNvPr>
          <p:cNvSpPr txBox="1"/>
          <p:nvPr/>
        </p:nvSpPr>
        <p:spPr>
          <a:xfrm>
            <a:off x="1903014" y="90474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2A1960-41B2-C447-824E-4F23C93221B9}"/>
              </a:ext>
            </a:extLst>
          </p:cNvPr>
          <p:cNvSpPr txBox="1"/>
          <p:nvPr/>
        </p:nvSpPr>
        <p:spPr>
          <a:xfrm>
            <a:off x="3850130" y="904603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D04804-4C8C-FA49-BC5C-7B7D60B76153}"/>
              </a:ext>
            </a:extLst>
          </p:cNvPr>
          <p:cNvSpPr txBox="1"/>
          <p:nvPr/>
        </p:nvSpPr>
        <p:spPr>
          <a:xfrm>
            <a:off x="5813575" y="90561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1AE86-B6E1-5841-842E-0887F8E6105C}"/>
              </a:ext>
            </a:extLst>
          </p:cNvPr>
          <p:cNvSpPr txBox="1"/>
          <p:nvPr/>
        </p:nvSpPr>
        <p:spPr>
          <a:xfrm>
            <a:off x="7760691" y="904603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05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EB965C99-42D5-A943-BB98-9CE0158FA4D3}"/>
              </a:ext>
            </a:extLst>
          </p:cNvPr>
          <p:cNvSpPr/>
          <p:nvPr/>
        </p:nvSpPr>
        <p:spPr>
          <a:xfrm rot="5400000">
            <a:off x="1663805" y="11187686"/>
            <a:ext cx="598930" cy="3429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760B8C90-F8D2-0144-BD97-E3E644917E8B}"/>
              </a:ext>
            </a:extLst>
          </p:cNvPr>
          <p:cNvSpPr/>
          <p:nvPr/>
        </p:nvSpPr>
        <p:spPr>
          <a:xfrm rot="5400000">
            <a:off x="3635255" y="11187686"/>
            <a:ext cx="598930" cy="3429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D169BE99-72F2-6A4C-9C38-4679356FE6E8}"/>
              </a:ext>
            </a:extLst>
          </p:cNvPr>
          <p:cNvSpPr/>
          <p:nvPr/>
        </p:nvSpPr>
        <p:spPr>
          <a:xfrm rot="5400000">
            <a:off x="5588910" y="11188714"/>
            <a:ext cx="598930" cy="3429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A39386E1-178D-1C4B-A2EC-413B3BBD8532}"/>
              </a:ext>
            </a:extLst>
          </p:cNvPr>
          <p:cNvSpPr/>
          <p:nvPr/>
        </p:nvSpPr>
        <p:spPr>
          <a:xfrm rot="5400000">
            <a:off x="7537822" y="11187686"/>
            <a:ext cx="598930" cy="3429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93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183</Words>
  <Application>Microsoft Macintosh PowerPoint</Application>
  <PresentationFormat>A3 Paper (297x420 mm)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Timothy Liu Kaihui</dc:creator>
  <cp:lastModifiedBy>Student - Timothy Liu Kaihui</cp:lastModifiedBy>
  <cp:revision>7</cp:revision>
  <cp:lastPrinted>2018-03-19T04:54:20Z</cp:lastPrinted>
  <dcterms:created xsi:type="dcterms:W3CDTF">2018-03-19T03:30:15Z</dcterms:created>
  <dcterms:modified xsi:type="dcterms:W3CDTF">2018-03-19T04:59:36Z</dcterms:modified>
</cp:coreProperties>
</file>