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6" r:id="rId4"/>
    <p:sldId id="267" r:id="rId5"/>
    <p:sldId id="268" r:id="rId6"/>
    <p:sldId id="269" r:id="rId7"/>
    <p:sldId id="256" r:id="rId8"/>
    <p:sldId id="257" r:id="rId9"/>
    <p:sldId id="258" r:id="rId10"/>
    <p:sldId id="259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5"/>
    <p:restoredTop sz="94710"/>
  </p:normalViewPr>
  <p:slideViewPr>
    <p:cSldViewPr snapToGrid="0" snapToObjects="1">
      <p:cViewPr varScale="1">
        <p:scale>
          <a:sx n="137" d="100"/>
          <a:sy n="137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B3EA-DAAA-9346-9344-E338EC462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764A9-75E8-3A4C-8C34-1261BCC0A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F2EE-7BEB-9E4B-B385-14BA1DAE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4344-E032-C246-83AA-6225C867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63E57-E8E3-B74B-94EB-B7D54499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A310-55C4-3441-9C1D-5872CCAA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1462-6F30-5C42-91F6-A6995DFC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92F7-9EDC-BC4E-9F34-B6A9F04A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9505-3143-4140-94E1-660E0EB3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1175-8A75-424D-AC7F-6B0E30A8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0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186B1-5F6D-B04D-853B-E7F970F68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87E75-93E9-2843-BAF9-094182F45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212F-D9CD-CB43-96B0-D8EBCE78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B119-4842-9D4D-A0DA-7240F578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092D9-9947-014B-9ED5-C4C24D5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6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843E-CA39-DB43-BF4B-74BC9375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5A7-3781-BD40-B1CD-F76EA50E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942B9-9692-1047-A2AC-51810F02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2B26-6AA1-4B4E-999D-A6045E64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890A-A963-9842-8295-CB9ECE7A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1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628-50B5-7C45-AF82-0BF8CB7B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83A9-86A5-DB4C-8CF3-7A4DE3E1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63D04-57A3-2A42-A68D-C506BEDB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C3B3-5E17-984A-949C-C61A824F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791BE-0B5C-E848-AA99-FED1A44E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6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A7BE-96D4-C64A-A836-E97E66E9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227B-F562-2B45-BBF2-D690DAA81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42510-3B98-734F-9BE3-8AC571456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ACB0F-0C2A-4F4E-B38F-DB2322ED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7FFF1-6A9D-B440-A6F1-029578A4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1B1B-209F-5C4D-92B6-87DB0CC8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9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C610-B916-504A-8D5C-8F20C8BE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49F5-FAD6-D947-A1BD-5A93E749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85BB5-A3D1-A240-B2F2-430916A80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61CEA-CFA9-B343-B2D4-9F4E2C1D4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F644A-40A3-AB49-91A5-0F0A3DEDD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2A431-CFCE-7B47-B7BB-CED28903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A583C-773D-864E-A38B-BA157D78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4BEC3-004D-EC4E-BEAF-FC9DBC8F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75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AAAF-06F7-9A4C-8D05-3F0DDB0E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07C7C-713D-4045-BCB4-C8CEC856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9869A-CAF8-7E42-9598-3DF8037E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2E8A3-479D-8C4A-8086-04B55298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A32FB-668C-1E49-AC7E-353867E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9D938-1B6E-084C-933F-5A29DF76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2743F-9320-9145-9AAA-2BA84B01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7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D60B-DBEE-824F-929E-3938C8AC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B1CE-3B97-8041-8303-D5487904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F7D09-C39F-9140-B2CD-9ED3DE77E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ACC9A-EFF6-E941-BB87-432FF2C4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35B67-7980-C046-BA32-739C6243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0CBF-E38E-8044-A9E6-A6FCEEAB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9DF0-F052-B246-AEC6-171C47BB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E8868-069E-F147-B68F-76D64D4E9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9B9D5-F239-E544-965D-A3C94CC29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4C03-C17F-AC45-A684-AB183C28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AF47-2A6E-184A-A5F7-FC24D4F887B1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2862-3AA0-1C4E-B7C2-761D1445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2140D-7EEC-104F-A840-FFC17663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994A-72A8-2E49-BE06-04B19440D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26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DA903-193A-5C42-8FC6-F2BB297A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2F62-3F00-734D-AC04-4F693DF8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1E88-D07A-CC46-A529-EA033EFD8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A01AAF47-2A6E-184A-A5F7-FC24D4F887B1}" type="datetimeFigureOut">
              <a:rPr lang="en-GB" smtClean="0"/>
              <a:pPr/>
              <a:t>21/03/2018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C5A4-24AA-0745-8CFC-5C95A832E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2839-6227-8A41-B6B8-8F451EA26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501D994A-72A8-2E49-BE06-04B19440D9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8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lkh.github.io/prowle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6A322-7685-454A-BFB9-344E34BB0E57}"/>
              </a:ext>
            </a:extLst>
          </p:cNvPr>
          <p:cNvSpPr txBox="1"/>
          <p:nvPr/>
        </p:nvSpPr>
        <p:spPr>
          <a:xfrm>
            <a:off x="2895271" y="989667"/>
            <a:ext cx="6460422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Prowler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Network Vulnerability Scanner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Timothy Liu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Wong Chi Seng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Faith See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SINGAPORE UNIVERSITY OF TECHNOLOGY AND DESIGN</a:t>
            </a:r>
          </a:p>
          <a:p>
            <a:pPr algn="ctr"/>
            <a:endParaRPr lang="en-GB" b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https://tlkh.github.io/prowler</a:t>
            </a:r>
            <a:endParaRPr lang="en-GB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GB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7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BE77CF-CBC7-C248-96E3-E0308547767F}"/>
              </a:ext>
            </a:extLst>
          </p:cNvPr>
          <p:cNvSpPr/>
          <p:nvPr/>
        </p:nvSpPr>
        <p:spPr>
          <a:xfrm>
            <a:off x="1736203" y="925975"/>
            <a:ext cx="2500131" cy="844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4A236-A459-224F-9392-9BA605AD2ADC}"/>
              </a:ext>
            </a:extLst>
          </p:cNvPr>
          <p:cNvSpPr/>
          <p:nvPr/>
        </p:nvSpPr>
        <p:spPr>
          <a:xfrm>
            <a:off x="1164762" y="2176041"/>
            <a:ext cx="3935393" cy="67133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Helvetica" pitchFamily="2" charset="0"/>
              </a:rPr>
              <a:t>Number of SSH Devices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6C448-50B5-CE4D-BAF2-AB1B61F75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7" t="13483" r="65296" b="72846"/>
          <a:stretch/>
        </p:blipFill>
        <p:spPr>
          <a:xfrm>
            <a:off x="940566" y="607671"/>
            <a:ext cx="4383787" cy="14815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5174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7A0FC2-574F-1043-9082-88A88EC344E9}"/>
              </a:ext>
            </a:extLst>
          </p:cNvPr>
          <p:cNvSpPr/>
          <p:nvPr/>
        </p:nvSpPr>
        <p:spPr>
          <a:xfrm>
            <a:off x="1967696" y="2893671"/>
            <a:ext cx="9861632" cy="337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1BBBB-36CB-7842-BA9B-3366366780A0}"/>
              </a:ext>
            </a:extLst>
          </p:cNvPr>
          <p:cNvSpPr/>
          <p:nvPr/>
        </p:nvSpPr>
        <p:spPr>
          <a:xfrm>
            <a:off x="5029199" y="4120588"/>
            <a:ext cx="3935393" cy="67133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Helvetica" pitchFamily="2" charset="0"/>
              </a:rPr>
              <a:t>List of 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215102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7A0FC2-574F-1043-9082-88A88EC344E9}"/>
              </a:ext>
            </a:extLst>
          </p:cNvPr>
          <p:cNvSpPr/>
          <p:nvPr/>
        </p:nvSpPr>
        <p:spPr>
          <a:xfrm>
            <a:off x="1967696" y="3692324"/>
            <a:ext cx="9861632" cy="428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1BBBB-36CB-7842-BA9B-3366366780A0}"/>
              </a:ext>
            </a:extLst>
          </p:cNvPr>
          <p:cNvSpPr/>
          <p:nvPr/>
        </p:nvSpPr>
        <p:spPr>
          <a:xfrm>
            <a:off x="4593221" y="4390208"/>
            <a:ext cx="3634450" cy="8160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Linux</a:t>
            </a:r>
            <a:r>
              <a:rPr lang="en-GB" b="1" dirty="0">
                <a:latin typeface="Helvetica" pitchFamily="2" charset="0"/>
              </a:rPr>
              <a:t> Device</a:t>
            </a:r>
          </a:p>
          <a:p>
            <a:pPr algn="ctr"/>
            <a:r>
              <a:rPr lang="en-GB" sz="1600" b="1" dirty="0">
                <a:latin typeface="Helvetica" pitchFamily="2" charset="0"/>
              </a:rPr>
              <a:t>exposed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en-GB" sz="1600" b="1" dirty="0">
                <a:latin typeface="Helvetica" pitchFamily="2" charset="0"/>
              </a:rPr>
              <a:t> and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VNC</a:t>
            </a:r>
            <a:r>
              <a:rPr lang="en-GB" sz="1600" b="1" dirty="0">
                <a:latin typeface="Helvetica" pitchFamily="2" charset="0"/>
              </a:rPr>
              <a:t> 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6B326-5C37-BE4C-8510-4AE548ACD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4" t="58240" r="21515" b="34831"/>
          <a:stretch/>
        </p:blipFill>
        <p:spPr>
          <a:xfrm>
            <a:off x="64239" y="3566160"/>
            <a:ext cx="11976596" cy="6490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3081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7A0FC2-574F-1043-9082-88A88EC344E9}"/>
              </a:ext>
            </a:extLst>
          </p:cNvPr>
          <p:cNvSpPr/>
          <p:nvPr/>
        </p:nvSpPr>
        <p:spPr>
          <a:xfrm>
            <a:off x="1967696" y="2884604"/>
            <a:ext cx="9861632" cy="925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1BBBB-36CB-7842-BA9B-3366366780A0}"/>
              </a:ext>
            </a:extLst>
          </p:cNvPr>
          <p:cNvSpPr/>
          <p:nvPr/>
        </p:nvSpPr>
        <p:spPr>
          <a:xfrm>
            <a:off x="4029341" y="4192088"/>
            <a:ext cx="3634450" cy="8160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ROUTER</a:t>
            </a:r>
            <a:endParaRPr lang="en-GB" sz="1600" b="1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DB960-7252-7446-8B86-ECB6E13B0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2" t="45172" r="8762" b="39856"/>
          <a:stretch/>
        </p:blipFill>
        <p:spPr>
          <a:xfrm>
            <a:off x="184278" y="2862486"/>
            <a:ext cx="11827957" cy="11952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814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5C3-900D-A449-BDB7-2419EFE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EC2D-8CB6-F443-9713-7B507D4B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" pitchFamily="2" charset="0"/>
              </a:rPr>
              <a:t>Early stage development project</a:t>
            </a:r>
          </a:p>
          <a:p>
            <a:r>
              <a:rPr lang="en-GB" dirty="0">
                <a:latin typeface="Helvetica" pitchFamily="2" charset="0"/>
              </a:rPr>
              <a:t>Distributed Network vulnerability scanner</a:t>
            </a:r>
          </a:p>
          <a:p>
            <a:r>
              <a:rPr lang="en-GB" dirty="0">
                <a:latin typeface="Helvetica" pitchFamily="2" charset="0"/>
              </a:rPr>
              <a:t>Detect and notify network admins of weakly secured devices</a:t>
            </a:r>
          </a:p>
          <a:p>
            <a:r>
              <a:rPr lang="en-GB" dirty="0"/>
              <a:t>Overall network report (prevent unpleasant surprises)</a:t>
            </a:r>
            <a:endParaRPr lang="en-GB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3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5C3-900D-A449-BDB7-2419EFE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EC2D-8CB6-F443-9713-7B507D4B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52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List of addresses/hostname to scan</a:t>
            </a:r>
          </a:p>
          <a:p>
            <a:pPr lvl="1"/>
            <a:r>
              <a:rPr lang="en-GB" dirty="0"/>
              <a:t>Specific subnet, or by passively monitoring traffic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Controller distribute list of targets to worker nodes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564A3F-430B-6B4D-991C-8FD6A06E4630}"/>
              </a:ext>
            </a:extLst>
          </p:cNvPr>
          <p:cNvSpPr/>
          <p:nvPr/>
        </p:nvSpPr>
        <p:spPr>
          <a:xfrm>
            <a:off x="2055853" y="3499800"/>
            <a:ext cx="2160000" cy="253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E2127F-718D-124F-984B-679D91353E9E}"/>
              </a:ext>
            </a:extLst>
          </p:cNvPr>
          <p:cNvSpPr/>
          <p:nvPr/>
        </p:nvSpPr>
        <p:spPr>
          <a:xfrm>
            <a:off x="5203686" y="349980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6AA4F-C268-A846-A036-B052B96C2754}"/>
              </a:ext>
            </a:extLst>
          </p:cNvPr>
          <p:cNvSpPr/>
          <p:nvPr/>
        </p:nvSpPr>
        <p:spPr>
          <a:xfrm>
            <a:off x="5203686" y="524316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78CDD2-05AF-164C-A49A-38AC600EB005}"/>
              </a:ext>
            </a:extLst>
          </p:cNvPr>
          <p:cNvSpPr/>
          <p:nvPr/>
        </p:nvSpPr>
        <p:spPr>
          <a:xfrm>
            <a:off x="5203686" y="480732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0626E-257B-E646-93CD-377FF1CD5D58}"/>
              </a:ext>
            </a:extLst>
          </p:cNvPr>
          <p:cNvSpPr/>
          <p:nvPr/>
        </p:nvSpPr>
        <p:spPr>
          <a:xfrm>
            <a:off x="5203686" y="437148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7D4A02-52AD-2E49-9E3A-D9E73FA4A254}"/>
              </a:ext>
            </a:extLst>
          </p:cNvPr>
          <p:cNvSpPr/>
          <p:nvPr/>
        </p:nvSpPr>
        <p:spPr>
          <a:xfrm>
            <a:off x="5203686" y="393564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C0363C-6143-7F4A-8576-65E60526616F}"/>
              </a:ext>
            </a:extLst>
          </p:cNvPr>
          <p:cNvSpPr/>
          <p:nvPr/>
        </p:nvSpPr>
        <p:spPr>
          <a:xfrm>
            <a:off x="5203686" y="5679000"/>
            <a:ext cx="21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 Node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138211-3460-D041-BB8B-627D90A214F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15853" y="3679800"/>
            <a:ext cx="987833" cy="1127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20EDC3-EB65-174D-B7E7-B118B16B99C3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 flipV="1">
            <a:off x="4215853" y="4115640"/>
            <a:ext cx="987833" cy="6537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FA9391-0279-BB40-94F5-6C4C25F02874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 flipV="1">
            <a:off x="4215853" y="4551480"/>
            <a:ext cx="987833" cy="2179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BF6AB2-F7F4-9047-BDBC-C4301D1859BD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4215853" y="4769400"/>
            <a:ext cx="987833" cy="2179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9E2C79-3067-D14E-8255-2AE2E91BF526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4215853" y="4769400"/>
            <a:ext cx="987833" cy="6537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92D392-6BA1-474F-ABA5-120D9C53CF51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215853" y="4769400"/>
            <a:ext cx="987833" cy="1089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BF8DFC0-0356-7144-AEDC-099BF15255CA}"/>
              </a:ext>
            </a:extLst>
          </p:cNvPr>
          <p:cNvSpPr/>
          <p:nvPr/>
        </p:nvSpPr>
        <p:spPr>
          <a:xfrm>
            <a:off x="8106133" y="3499800"/>
            <a:ext cx="2160000" cy="253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Network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0F104F-3FCA-2A45-B06C-4DF765C14FA5}"/>
              </a:ext>
            </a:extLst>
          </p:cNvPr>
          <p:cNvCxnSpPr>
            <a:stCxn id="32" idx="3"/>
          </p:cNvCxnSpPr>
          <p:nvPr/>
        </p:nvCxnSpPr>
        <p:spPr>
          <a:xfrm>
            <a:off x="7363686" y="367980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2F5A0-D2EF-B240-AF99-A14019E69AB7}"/>
              </a:ext>
            </a:extLst>
          </p:cNvPr>
          <p:cNvCxnSpPr/>
          <p:nvPr/>
        </p:nvCxnSpPr>
        <p:spPr>
          <a:xfrm>
            <a:off x="7363685" y="409212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73D06E-B85E-8142-8AD8-9B0A7818BCBF}"/>
              </a:ext>
            </a:extLst>
          </p:cNvPr>
          <p:cNvCxnSpPr/>
          <p:nvPr/>
        </p:nvCxnSpPr>
        <p:spPr>
          <a:xfrm>
            <a:off x="7363685" y="455148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90C986-EB78-9641-A1A3-5BC3B069CA70}"/>
              </a:ext>
            </a:extLst>
          </p:cNvPr>
          <p:cNvCxnSpPr/>
          <p:nvPr/>
        </p:nvCxnSpPr>
        <p:spPr>
          <a:xfrm>
            <a:off x="7363684" y="498732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493A7B-1DB5-AD46-BF6C-051D9EA08A79}"/>
              </a:ext>
            </a:extLst>
          </p:cNvPr>
          <p:cNvCxnSpPr/>
          <p:nvPr/>
        </p:nvCxnSpPr>
        <p:spPr>
          <a:xfrm>
            <a:off x="7363683" y="542316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DF722D7-A438-F948-BEA0-A1C9BDA69D41}"/>
              </a:ext>
            </a:extLst>
          </p:cNvPr>
          <p:cNvCxnSpPr/>
          <p:nvPr/>
        </p:nvCxnSpPr>
        <p:spPr>
          <a:xfrm>
            <a:off x="7363682" y="5859000"/>
            <a:ext cx="7424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6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5C3-900D-A449-BDB7-2419EFE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EC2D-8CB6-F443-9713-7B507D4B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List of addresses/hostname to scan</a:t>
            </a:r>
          </a:p>
          <a:p>
            <a:pPr lvl="1"/>
            <a:r>
              <a:rPr lang="en-GB" dirty="0"/>
              <a:t>Specific subnet, or by passively monitoring traffic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Controller distribute list of targets to worker nodes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Worker node performs the scan and evaluation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D682B-3EBD-0A41-9D68-7629A66DD295}"/>
              </a:ext>
            </a:extLst>
          </p:cNvPr>
          <p:cNvSpPr/>
          <p:nvPr/>
        </p:nvSpPr>
        <p:spPr>
          <a:xfrm>
            <a:off x="943335" y="4175760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E8BF-CC6E-4F45-9180-71DA27056853}"/>
              </a:ext>
            </a:extLst>
          </p:cNvPr>
          <p:cNvSpPr/>
          <p:nvPr/>
        </p:nvSpPr>
        <p:spPr>
          <a:xfrm>
            <a:off x="3640815" y="4175760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NMAP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46D583-28B0-ED4D-B8AC-CA13B1D1C1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60655" y="4815840"/>
            <a:ext cx="12801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AD0CE4-417B-B84F-8193-B6DBB41BF4C6}"/>
              </a:ext>
            </a:extLst>
          </p:cNvPr>
          <p:cNvSpPr txBox="1"/>
          <p:nvPr/>
        </p:nvSpPr>
        <p:spPr>
          <a:xfrm>
            <a:off x="2489842" y="4163259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</a:t>
            </a:r>
          </a:p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BF83-F5CA-B84E-B05F-6E83078CAE33}"/>
              </a:ext>
            </a:extLst>
          </p:cNvPr>
          <p:cNvSpPr/>
          <p:nvPr/>
        </p:nvSpPr>
        <p:spPr>
          <a:xfrm>
            <a:off x="6885388" y="4182011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5F04C5-CBC7-B044-A995-ED68E8F1B96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058135" y="4815840"/>
            <a:ext cx="1827253" cy="62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ADEDA4-0D44-6647-AD32-42914F7A2E8A}"/>
              </a:ext>
            </a:extLst>
          </p:cNvPr>
          <p:cNvSpPr txBox="1"/>
          <p:nvPr/>
        </p:nvSpPr>
        <p:spPr>
          <a:xfrm>
            <a:off x="5110328" y="431292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Fingerprint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0657B-8E4C-104D-B170-23B3EBECA5F9}"/>
              </a:ext>
            </a:extLst>
          </p:cNvPr>
          <p:cNvSpPr/>
          <p:nvPr/>
        </p:nvSpPr>
        <p:spPr>
          <a:xfrm>
            <a:off x="9582867" y="4182011"/>
            <a:ext cx="1770933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DASHBOARD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316D7-7BFE-5441-856D-7FC04A904D2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302708" y="4822091"/>
            <a:ext cx="12801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C50EC4-5CBB-CC4A-8F27-A815F498DA55}"/>
              </a:ext>
            </a:extLst>
          </p:cNvPr>
          <p:cNvSpPr txBox="1"/>
          <p:nvPr/>
        </p:nvSpPr>
        <p:spPr>
          <a:xfrm>
            <a:off x="8431895" y="431292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78250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85C3-900D-A449-BDB7-2419EFE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EC2D-8CB6-F443-9713-7B507D4B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List of addresses/hostname to scan</a:t>
            </a:r>
          </a:p>
          <a:p>
            <a:pPr lvl="1"/>
            <a:r>
              <a:rPr lang="en-GB" dirty="0"/>
              <a:t>Specific subnet, or by passively monitoring traffic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Helvetica" pitchFamily="2" charset="0"/>
              </a:rPr>
              <a:t>Controller distribute list of targets to worker nodes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Worker node performs the scan and evaluation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D682B-3EBD-0A41-9D68-7629A66DD295}"/>
              </a:ext>
            </a:extLst>
          </p:cNvPr>
          <p:cNvSpPr/>
          <p:nvPr/>
        </p:nvSpPr>
        <p:spPr>
          <a:xfrm>
            <a:off x="943335" y="4175760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E8BF-CC6E-4F45-9180-71DA27056853}"/>
              </a:ext>
            </a:extLst>
          </p:cNvPr>
          <p:cNvSpPr/>
          <p:nvPr/>
        </p:nvSpPr>
        <p:spPr>
          <a:xfrm>
            <a:off x="3640815" y="4175760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NMAP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46D583-28B0-ED4D-B8AC-CA13B1D1C1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60655" y="4815840"/>
            <a:ext cx="12801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AD0CE4-417B-B84F-8193-B6DBB41BF4C6}"/>
              </a:ext>
            </a:extLst>
          </p:cNvPr>
          <p:cNvSpPr txBox="1"/>
          <p:nvPr/>
        </p:nvSpPr>
        <p:spPr>
          <a:xfrm>
            <a:off x="2489842" y="4163259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</a:t>
            </a:r>
          </a:p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BF83-F5CA-B84E-B05F-6E83078CAE33}"/>
              </a:ext>
            </a:extLst>
          </p:cNvPr>
          <p:cNvSpPr/>
          <p:nvPr/>
        </p:nvSpPr>
        <p:spPr>
          <a:xfrm>
            <a:off x="6885388" y="4182011"/>
            <a:ext cx="1417320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5F04C5-CBC7-B044-A995-ED68E8F1B96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058135" y="4815840"/>
            <a:ext cx="1827253" cy="62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ADEDA4-0D44-6647-AD32-42914F7A2E8A}"/>
              </a:ext>
            </a:extLst>
          </p:cNvPr>
          <p:cNvSpPr txBox="1"/>
          <p:nvPr/>
        </p:nvSpPr>
        <p:spPr>
          <a:xfrm>
            <a:off x="5110328" y="431292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Fingerprint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0657B-8E4C-104D-B170-23B3EBECA5F9}"/>
              </a:ext>
            </a:extLst>
          </p:cNvPr>
          <p:cNvSpPr/>
          <p:nvPr/>
        </p:nvSpPr>
        <p:spPr>
          <a:xfrm>
            <a:off x="9582867" y="4182011"/>
            <a:ext cx="1770933" cy="128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DASHBOARD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316D7-7BFE-5441-856D-7FC04A904D2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302708" y="4822091"/>
            <a:ext cx="12801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C50EC4-5CBB-CC4A-8F27-A815F498DA55}"/>
              </a:ext>
            </a:extLst>
          </p:cNvPr>
          <p:cNvSpPr txBox="1"/>
          <p:nvPr/>
        </p:nvSpPr>
        <p:spPr>
          <a:xfrm>
            <a:off x="8431895" y="431292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31323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B30B-28A3-AF48-8205-A575EC56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3162-43F5-C34E-85A5-596E1A9F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“toy” implementation </a:t>
            </a:r>
          </a:p>
          <a:p>
            <a:pPr lvl="1"/>
            <a:r>
              <a:rPr lang="en-GB" dirty="0"/>
              <a:t>Detect if 22/SSH is open, perform dictionary attack with common credentials</a:t>
            </a:r>
          </a:p>
          <a:p>
            <a:r>
              <a:rPr lang="en-GB" dirty="0"/>
              <a:t>Planned full implementation</a:t>
            </a:r>
          </a:p>
          <a:p>
            <a:pPr lvl="1"/>
            <a:r>
              <a:rPr lang="en-GB" dirty="0"/>
              <a:t>Determine vendor/device from MAC address</a:t>
            </a:r>
          </a:p>
          <a:p>
            <a:pPr lvl="1"/>
            <a:r>
              <a:rPr lang="en-GB" dirty="0"/>
              <a:t>Perform more curated attack (device/vendor/OS wordlist)</a:t>
            </a:r>
          </a:p>
          <a:p>
            <a:pPr lvl="1"/>
            <a:r>
              <a:rPr lang="en-GB" dirty="0"/>
              <a:t>If other ports e.g. 80/HTTP is open, perform </a:t>
            </a:r>
            <a:r>
              <a:rPr lang="en-GB" dirty="0" err="1"/>
              <a:t>webapp</a:t>
            </a:r>
            <a:r>
              <a:rPr lang="en-GB" dirty="0"/>
              <a:t> vulnerability assessment</a:t>
            </a:r>
          </a:p>
          <a:p>
            <a:pPr lvl="1"/>
            <a:r>
              <a:rPr lang="en-GB" dirty="0" err="1"/>
              <a:t>Etc</a:t>
            </a:r>
            <a:r>
              <a:rPr lang="en-GB" dirty="0"/>
              <a:t>,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36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96" y="1145894"/>
            <a:ext cx="10683806" cy="54245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1E55B91-CDC2-F243-8CD5-8E6EAAA0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Prowler Dashboard</a:t>
            </a:r>
          </a:p>
        </p:txBody>
      </p:sp>
    </p:spTree>
    <p:extLst>
      <p:ext uri="{BB962C8B-B14F-4D97-AF65-F5344CB8AC3E}">
        <p14:creationId xmlns:p14="http://schemas.microsoft.com/office/powerpoint/2010/main" val="254718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1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2FF8EE-891B-804A-96E9-4F618C50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2598"/>
            <a:ext cx="12173365" cy="6180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BE77CF-CBC7-C248-96E3-E0308547767F}"/>
              </a:ext>
            </a:extLst>
          </p:cNvPr>
          <p:cNvSpPr/>
          <p:nvPr/>
        </p:nvSpPr>
        <p:spPr>
          <a:xfrm>
            <a:off x="1736203" y="925975"/>
            <a:ext cx="10313043" cy="844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4A236-A459-224F-9392-9BA605AD2ADC}"/>
              </a:ext>
            </a:extLst>
          </p:cNvPr>
          <p:cNvSpPr/>
          <p:nvPr/>
        </p:nvSpPr>
        <p:spPr>
          <a:xfrm>
            <a:off x="4925027" y="1932973"/>
            <a:ext cx="3935393" cy="67133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Helvetica" pitchFamily="2" charset="0"/>
              </a:rPr>
              <a:t>Summary of 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23779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253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Menlo</vt:lpstr>
      <vt:lpstr>Office Theme</vt:lpstr>
      <vt:lpstr>PowerPoint Presentation</vt:lpstr>
      <vt:lpstr>Prowler</vt:lpstr>
      <vt:lpstr>Prowler</vt:lpstr>
      <vt:lpstr>Prowler</vt:lpstr>
      <vt:lpstr>Prowler</vt:lpstr>
      <vt:lpstr>Evaluation</vt:lpstr>
      <vt:lpstr>Prowler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Timothy Liu Kaihui</dc:creator>
  <cp:lastModifiedBy>Student - Timothy Liu Kaihui</cp:lastModifiedBy>
  <cp:revision>10</cp:revision>
  <dcterms:created xsi:type="dcterms:W3CDTF">2018-03-20T08:40:47Z</dcterms:created>
  <dcterms:modified xsi:type="dcterms:W3CDTF">2018-03-20T18:03:59Z</dcterms:modified>
</cp:coreProperties>
</file>