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53"/>
  </p:normalViewPr>
  <p:slideViewPr>
    <p:cSldViewPr snapToGrid="0" snapToObjects="1">
      <p:cViewPr varScale="1">
        <p:scale>
          <a:sx n="155" d="100"/>
          <a:sy n="15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6174-B6F8-154B-ACEF-6618A74C9CA7}" type="datetimeFigureOut">
              <a:rPr lang="en-GB" smtClean="0"/>
              <a:t>21/03/2018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1891-8AAB-AF40-8A7C-C44A378BF8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98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6174-B6F8-154B-ACEF-6618A74C9CA7}" type="datetimeFigureOut">
              <a:rPr lang="en-GB" smtClean="0"/>
              <a:t>21/03/2018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1891-8AAB-AF40-8A7C-C44A378BF8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6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6174-B6F8-154B-ACEF-6618A74C9CA7}" type="datetimeFigureOut">
              <a:rPr lang="en-GB" smtClean="0"/>
              <a:t>21/03/2018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1891-8AAB-AF40-8A7C-C44A378BF8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51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6174-B6F8-154B-ACEF-6618A74C9CA7}" type="datetimeFigureOut">
              <a:rPr lang="en-GB" smtClean="0"/>
              <a:t>21/03/2018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1891-8AAB-AF40-8A7C-C44A378BF8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44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6174-B6F8-154B-ACEF-6618A74C9CA7}" type="datetimeFigureOut">
              <a:rPr lang="en-GB" smtClean="0"/>
              <a:t>21/03/2018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1891-8AAB-AF40-8A7C-C44A378BF8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69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6174-B6F8-154B-ACEF-6618A74C9CA7}" type="datetimeFigureOut">
              <a:rPr lang="en-GB" smtClean="0"/>
              <a:t>21/03/2018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1891-8AAB-AF40-8A7C-C44A378BF8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19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6174-B6F8-154B-ACEF-6618A74C9CA7}" type="datetimeFigureOut">
              <a:rPr lang="en-GB" smtClean="0"/>
              <a:t>21/03/2018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1891-8AAB-AF40-8A7C-C44A378BF8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697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6174-B6F8-154B-ACEF-6618A74C9CA7}" type="datetimeFigureOut">
              <a:rPr lang="en-GB" smtClean="0"/>
              <a:t>21/03/2018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1891-8AAB-AF40-8A7C-C44A378BF8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64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6174-B6F8-154B-ACEF-6618A74C9CA7}" type="datetimeFigureOut">
              <a:rPr lang="en-GB" smtClean="0"/>
              <a:t>21/03/2018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1891-8AAB-AF40-8A7C-C44A378BF8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81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6174-B6F8-154B-ACEF-6618A74C9CA7}" type="datetimeFigureOut">
              <a:rPr lang="en-GB" smtClean="0"/>
              <a:t>21/03/2018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1891-8AAB-AF40-8A7C-C44A378BF8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24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6174-B6F8-154B-ACEF-6618A74C9CA7}" type="datetimeFigureOut">
              <a:rPr lang="en-GB" smtClean="0"/>
              <a:t>21/03/2018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1891-8AAB-AF40-8A7C-C44A378BF8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78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76174-B6F8-154B-ACEF-6618A74C9CA7}" type="datetimeFigureOut">
              <a:rPr lang="en-GB" smtClean="0"/>
              <a:t>21/03/2018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E1891-8AAB-AF40-8A7C-C44A378BF8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75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B65043-E9D8-234A-B7A5-37BC2EA47D2B}"/>
              </a:ext>
            </a:extLst>
          </p:cNvPr>
          <p:cNvSpPr txBox="1"/>
          <p:nvPr/>
        </p:nvSpPr>
        <p:spPr>
          <a:xfrm>
            <a:off x="109151" y="5604726"/>
            <a:ext cx="74387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N00B-1 CLUSTER</a:t>
            </a:r>
          </a:p>
          <a:p>
            <a:pPr algn="ctr"/>
            <a:r>
              <a:rPr lang="en-GB" sz="1000" b="1" dirty="0">
                <a:solidFill>
                  <a:srgbClr val="C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  PLEASE DO NOT TOUCH  -   -  PLEASE DO NOT TOUCH  -  -  PLEASE DO NOT TOUCH  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8ED12-991F-0440-814B-C48AE6E6F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670" y="5604726"/>
            <a:ext cx="2208508" cy="11079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336F9E-B0B6-7949-9DDD-10AB6A8593F7}"/>
              </a:ext>
            </a:extLst>
          </p:cNvPr>
          <p:cNvSpPr txBox="1"/>
          <p:nvPr/>
        </p:nvSpPr>
        <p:spPr>
          <a:xfrm>
            <a:off x="7059827" y="749641"/>
            <a:ext cx="2471351" cy="293926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N00B-1</a:t>
            </a:r>
            <a:br>
              <a:rPr lang="en-GB" sz="11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Low Cost Heterogeneous Cluster</a:t>
            </a:r>
          </a:p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Research and Education</a:t>
            </a:r>
          </a:p>
          <a:p>
            <a:endParaRPr lang="en-GB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000" b="1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HARDWARE</a:t>
            </a:r>
          </a:p>
          <a:p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 × Raspberry Pi 3</a:t>
            </a:r>
          </a:p>
          <a:p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× Raspberry Pi Zero</a:t>
            </a:r>
          </a:p>
          <a:p>
            <a:endParaRPr lang="en-GB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000" b="1" dirty="0">
                <a:solidFill>
                  <a:srgbClr val="C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COMPUTE</a:t>
            </a:r>
          </a:p>
          <a:p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16 cores</a:t>
            </a:r>
          </a:p>
          <a:p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5GB RAM</a:t>
            </a:r>
          </a:p>
          <a:p>
            <a:endParaRPr lang="en-GB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000" b="1" dirty="0">
                <a:solidFill>
                  <a:schemeClr val="accent5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NETWORK</a:t>
            </a:r>
          </a:p>
          <a:p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100Mbit Ethernet</a:t>
            </a:r>
          </a:p>
          <a:p>
            <a:endParaRPr lang="en-GB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Power: &lt;25W at max load</a:t>
            </a:r>
          </a:p>
          <a:p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Cost: SGD$250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2E0E8F-0500-7144-8694-35E6B36C0B21}"/>
              </a:ext>
            </a:extLst>
          </p:cNvPr>
          <p:cNvSpPr/>
          <p:nvPr/>
        </p:nvSpPr>
        <p:spPr>
          <a:xfrm>
            <a:off x="0" y="1"/>
            <a:ext cx="6582032" cy="5082746"/>
          </a:xfrm>
          <a:prstGeom prst="rect">
            <a:avLst/>
          </a:prstGeom>
          <a:noFill/>
          <a:ln w="762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C0EF06-1F58-694F-AD50-15510FE5FE14}"/>
              </a:ext>
            </a:extLst>
          </p:cNvPr>
          <p:cNvSpPr/>
          <p:nvPr/>
        </p:nvSpPr>
        <p:spPr>
          <a:xfrm>
            <a:off x="-1" y="0"/>
            <a:ext cx="6660293" cy="5161006"/>
          </a:xfrm>
          <a:prstGeom prst="rect">
            <a:avLst/>
          </a:prstGeom>
          <a:noFill/>
          <a:ln w="76200">
            <a:solidFill>
              <a:srgbClr val="FFFF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CB9723-F861-5144-B20E-BAB7D5B7A640}"/>
              </a:ext>
            </a:extLst>
          </p:cNvPr>
          <p:cNvSpPr/>
          <p:nvPr/>
        </p:nvSpPr>
        <p:spPr>
          <a:xfrm>
            <a:off x="1" y="0"/>
            <a:ext cx="6507892" cy="5016843"/>
          </a:xfrm>
          <a:prstGeom prst="rect">
            <a:avLst/>
          </a:prstGeom>
          <a:noFill/>
          <a:ln w="76200">
            <a:solidFill>
              <a:srgbClr val="FFFF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EAB092-2BC7-5145-83DF-6A2FF0F14DB3}"/>
              </a:ext>
            </a:extLst>
          </p:cNvPr>
          <p:cNvSpPr/>
          <p:nvPr/>
        </p:nvSpPr>
        <p:spPr>
          <a:xfrm>
            <a:off x="-2" y="-1"/>
            <a:ext cx="6722078" cy="5239266"/>
          </a:xfrm>
          <a:prstGeom prst="rect">
            <a:avLst/>
          </a:prstGeom>
          <a:noFill/>
          <a:ln w="762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209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21</Words>
  <Application>Microsoft Macintosh PowerPoint</Application>
  <PresentationFormat>A4 Paper (210x297 mm)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 - Timothy Liu Kaihui</dc:creator>
  <cp:lastModifiedBy>Student - Timothy Liu Kaihui</cp:lastModifiedBy>
  <cp:revision>7</cp:revision>
  <dcterms:created xsi:type="dcterms:W3CDTF">2018-03-20T17:25:34Z</dcterms:created>
  <dcterms:modified xsi:type="dcterms:W3CDTF">2018-03-20T17:53:39Z</dcterms:modified>
</cp:coreProperties>
</file>