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70" r:id="rId3"/>
    <p:sldId id="265" r:id="rId4"/>
    <p:sldId id="268" r:id="rId5"/>
    <p:sldId id="271" r:id="rId6"/>
    <p:sldId id="269" r:id="rId7"/>
    <p:sldId id="272" r:id="rId8"/>
    <p:sldId id="27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9AB5E4"/>
    <a:srgbClr val="00B050"/>
    <a:srgbClr val="000000"/>
    <a:srgbClr val="FF00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4" autoAdjust="0"/>
    <p:restoredTop sz="97439" autoAdjust="0"/>
  </p:normalViewPr>
  <p:slideViewPr>
    <p:cSldViewPr showGuides="1">
      <p:cViewPr>
        <p:scale>
          <a:sx n="90" d="100"/>
          <a:sy n="90" d="100"/>
        </p:scale>
        <p:origin x="-510" y="-444"/>
      </p:cViewPr>
      <p:guideLst>
        <p:guide orient="horz" pos="1410"/>
        <p:guide pos="2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BFFE0-C95D-48BD-A7D5-E9F8A6611B0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5EEB-EC10-4B45-AA6B-0FD26E13B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78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2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1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4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EC05-8C33-493A-8883-88063A5F3783}" type="datetimeFigureOut">
              <a:rPr lang="pt-BR" smtClean="0"/>
              <a:t>6/12/2013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E044-F176-4052-BF02-3BEBE3DF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28317" y="556927"/>
            <a:ext cx="2942990" cy="2106283"/>
            <a:chOff x="340247" y="801013"/>
            <a:chExt cx="2942990" cy="2106283"/>
          </a:xfrm>
        </p:grpSpPr>
        <p:sp>
          <p:nvSpPr>
            <p:cNvPr id="100" name="Elipse 99"/>
            <p:cNvSpPr/>
            <p:nvPr/>
          </p:nvSpPr>
          <p:spPr>
            <a:xfrm>
              <a:off x="2505333" y="16095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1" name="Conector de seta reta 100"/>
            <p:cNvCxnSpPr/>
            <p:nvPr/>
          </p:nvCxnSpPr>
          <p:spPr>
            <a:xfrm flipV="1">
              <a:off x="662965" y="2273319"/>
              <a:ext cx="1097280" cy="32671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2559304" y="2253375"/>
              <a:ext cx="0" cy="33863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>
            <a:xfrm>
              <a:off x="654634" y="1656413"/>
              <a:ext cx="1097280" cy="53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/>
            <p:cNvCxnSpPr/>
            <p:nvPr/>
          </p:nvCxnSpPr>
          <p:spPr>
            <a:xfrm>
              <a:off x="651966" y="2600345"/>
              <a:ext cx="2286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/>
            <p:cNvCxnSpPr/>
            <p:nvPr/>
          </p:nvCxnSpPr>
          <p:spPr>
            <a:xfrm rot="16200000">
              <a:off x="-25556" y="1907225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/>
            <p:cNvSpPr txBox="1"/>
            <p:nvPr/>
          </p:nvSpPr>
          <p:spPr>
            <a:xfrm>
              <a:off x="1499600" y="801013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2995979" y="2201389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9" name="Conector de seta reta 108"/>
            <p:cNvCxnSpPr/>
            <p:nvPr/>
          </p:nvCxnSpPr>
          <p:spPr>
            <a:xfrm>
              <a:off x="1751686" y="2273587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/>
            <p:cNvCxnSpPr/>
            <p:nvPr/>
          </p:nvCxnSpPr>
          <p:spPr>
            <a:xfrm rot="16200000">
              <a:off x="1065888" y="1580467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/>
            <p:cNvSpPr txBox="1"/>
            <p:nvPr/>
          </p:nvSpPr>
          <p:spPr>
            <a:xfrm>
              <a:off x="340247" y="1150258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2694293" y="2568742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505333" y="1362472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reto 114"/>
            <p:cNvCxnSpPr/>
            <p:nvPr/>
          </p:nvCxnSpPr>
          <p:spPr>
            <a:xfrm flipH="1">
              <a:off x="2556152" y="1680072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>
              <a:off x="1756993" y="1656413"/>
              <a:ext cx="822960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/>
            <p:nvPr/>
          </p:nvCxnSpPr>
          <p:spPr>
            <a:xfrm flipV="1">
              <a:off x="662552" y="1666508"/>
              <a:ext cx="1874520" cy="92354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/>
            <p:nvPr/>
          </p:nvCxnSpPr>
          <p:spPr>
            <a:xfrm flipV="1">
              <a:off x="1748717" y="1654875"/>
              <a:ext cx="795528" cy="621792"/>
            </a:xfrm>
            <a:prstGeom prst="straightConnector1">
              <a:avLst/>
            </a:prstGeom>
            <a:ln w="12700"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aixaDeTexto 124"/>
            <p:cNvSpPr txBox="1"/>
            <p:nvPr/>
          </p:nvSpPr>
          <p:spPr>
            <a:xfrm>
              <a:off x="1269170" y="1837799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2121283" y="1859968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1461195" y="2283941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81949" y="1181035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770065" y="831790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9" name="Conector de seta reta 128"/>
          <p:cNvCxnSpPr/>
          <p:nvPr/>
        </p:nvCxnSpPr>
        <p:spPr>
          <a:xfrm>
            <a:off x="4207005" y="2529045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 rot="16200000">
            <a:off x="3475487" y="1790205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3907716" y="100549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5468818" y="2519881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4851878" y="1182797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Elipse 137"/>
          <p:cNvSpPr/>
          <p:nvPr/>
        </p:nvSpPr>
        <p:spPr>
          <a:xfrm rot="19993828">
            <a:off x="4826453" y="1460220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9" name="Conector de seta reta 138"/>
          <p:cNvCxnSpPr/>
          <p:nvPr/>
        </p:nvCxnSpPr>
        <p:spPr>
          <a:xfrm rot="19993828" flipV="1">
            <a:off x="4007492" y="1710812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/>
          <p:nvPr/>
        </p:nvCxnSpPr>
        <p:spPr>
          <a:xfrm rot="19993828">
            <a:off x="4127224" y="2204589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/>
          <p:nvPr/>
        </p:nvCxnSpPr>
        <p:spPr>
          <a:xfrm rot="14593828">
            <a:off x="3141329" y="1874413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rot="19993828" flipH="1">
            <a:off x="5016456" y="1495609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/>
          <p:nvPr/>
        </p:nvCxnSpPr>
        <p:spPr>
          <a:xfrm rot="19993828">
            <a:off x="3876933" y="1748613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/>
          <p:cNvCxnSpPr/>
          <p:nvPr/>
        </p:nvCxnSpPr>
        <p:spPr>
          <a:xfrm>
            <a:off x="4205177" y="1495750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>
            <a:off x="4876721" y="1549601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/>
          <p:cNvSpPr txBox="1"/>
          <p:nvPr/>
        </p:nvSpPr>
        <p:spPr>
          <a:xfrm rot="19726216">
            <a:off x="5343746" y="1854843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CaixaDeTexto 149"/>
          <p:cNvSpPr txBox="1"/>
          <p:nvPr/>
        </p:nvSpPr>
        <p:spPr>
          <a:xfrm rot="19889974">
            <a:off x="3323697" y="1197363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Arco 151"/>
          <p:cNvSpPr/>
          <p:nvPr/>
        </p:nvSpPr>
        <p:spPr>
          <a:xfrm>
            <a:off x="3749219" y="2080174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CaixaDeTexto 152"/>
          <p:cNvSpPr txBox="1"/>
          <p:nvPr/>
        </p:nvSpPr>
        <p:spPr>
          <a:xfrm>
            <a:off x="4637411" y="2213944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219747" y="1036267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 rot="19832782">
            <a:off x="3194727" y="1498548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705611" y="872414"/>
            <a:ext cx="3263543" cy="2109498"/>
            <a:chOff x="374709" y="3892637"/>
            <a:chExt cx="3263543" cy="2109498"/>
          </a:xfrm>
        </p:grpSpPr>
        <p:sp>
          <p:nvSpPr>
            <p:cNvPr id="43" name="Elipse 42"/>
            <p:cNvSpPr/>
            <p:nvPr/>
          </p:nvSpPr>
          <p:spPr>
            <a:xfrm rot="20487970">
              <a:off x="2913887" y="4388738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/>
            <p:cNvCxnSpPr/>
            <p:nvPr/>
          </p:nvCxnSpPr>
          <p:spPr>
            <a:xfrm rot="20487970">
              <a:off x="1935866" y="460555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156129" y="5367089"/>
              <a:ext cx="731520" cy="0"/>
            </a:xfrm>
            <a:prstGeom prst="line">
              <a:avLst/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flipV="1">
              <a:off x="1073555" y="5351606"/>
              <a:ext cx="1097280" cy="32671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958990" y="4451178"/>
              <a:ext cx="0" cy="1216152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1068755" y="4434027"/>
              <a:ext cx="1874520" cy="53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1061308" y="5678632"/>
              <a:ext cx="2286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47874" y="4852490"/>
              <a:ext cx="16459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738871" y="395904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3112610" y="566358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Conector de seta reta 52"/>
            <p:cNvCxnSpPr/>
            <p:nvPr/>
          </p:nvCxnSpPr>
          <p:spPr>
            <a:xfrm flipV="1">
              <a:off x="1074082" y="4440414"/>
              <a:ext cx="1892808" cy="12344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1576410" y="4811044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1768435" y="5362159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 rot="20487970">
              <a:off x="1445748" y="3892637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 rot="20487970">
              <a:off x="3350994" y="4850978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2912000" y="4087947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Conector reto 58"/>
            <p:cNvCxnSpPr/>
            <p:nvPr/>
          </p:nvCxnSpPr>
          <p:spPr>
            <a:xfrm rot="20487970" flipH="1">
              <a:off x="3062622" y="4442077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20487970" flipV="1">
              <a:off x="2026737" y="4586503"/>
              <a:ext cx="1060704" cy="612648"/>
            </a:xfrm>
            <a:prstGeom prst="straightConnector1">
              <a:avLst/>
            </a:prstGeom>
            <a:ln w="12700"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 rot="20487970">
              <a:off x="2548715" y="4747614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Arco 61"/>
            <p:cNvSpPr/>
            <p:nvPr/>
          </p:nvSpPr>
          <p:spPr>
            <a:xfrm>
              <a:off x="1576410" y="4818878"/>
              <a:ext cx="1097280" cy="1097280"/>
            </a:xfrm>
            <a:prstGeom prst="arc">
              <a:avLst>
                <a:gd name="adj1" fmla="val 20526997"/>
                <a:gd name="adj2" fmla="val 2157535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674965" y="5079879"/>
              <a:ext cx="248715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64" name="Conector de seta reta 63"/>
            <p:cNvCxnSpPr/>
            <p:nvPr/>
          </p:nvCxnSpPr>
          <p:spPr>
            <a:xfrm rot="15087970">
              <a:off x="1187605" y="4656129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20487970">
              <a:off x="2110472" y="5133091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374709" y="4189473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 rot="20485790">
              <a:off x="1265619" y="4148772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3630154" y="4042598"/>
            <a:ext cx="2457179" cy="1981878"/>
            <a:chOff x="5212123" y="3973761"/>
            <a:chExt cx="2457179" cy="1981878"/>
          </a:xfrm>
        </p:grpSpPr>
        <p:cxnSp>
          <p:nvCxnSpPr>
            <p:cNvPr id="120" name="Conector de seta reta 119"/>
            <p:cNvCxnSpPr/>
            <p:nvPr/>
          </p:nvCxnSpPr>
          <p:spPr>
            <a:xfrm>
              <a:off x="6115423" y="5490110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/>
            <p:nvPr/>
          </p:nvCxnSpPr>
          <p:spPr>
            <a:xfrm rot="16200000">
              <a:off x="5383905" y="4751270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ixaDeTexto 121"/>
            <p:cNvSpPr txBox="1"/>
            <p:nvPr/>
          </p:nvSpPr>
          <p:spPr>
            <a:xfrm>
              <a:off x="5814463" y="39737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7337160" y="548094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de seta reta 123"/>
            <p:cNvCxnSpPr/>
            <p:nvPr/>
          </p:nvCxnSpPr>
          <p:spPr>
            <a:xfrm rot="19993828">
              <a:off x="6044607" y="5165654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/>
            <p:cNvCxnSpPr/>
            <p:nvPr/>
          </p:nvCxnSpPr>
          <p:spPr>
            <a:xfrm rot="14593828">
              <a:off x="5058712" y="4835478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ixaDeTexto 130"/>
            <p:cNvSpPr txBox="1"/>
            <p:nvPr/>
          </p:nvSpPr>
          <p:spPr>
            <a:xfrm rot="19726216">
              <a:off x="7290189" y="4807137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 rot="19889974">
              <a:off x="5212123" y="4127229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Arco 132"/>
            <p:cNvSpPr/>
            <p:nvPr/>
          </p:nvSpPr>
          <p:spPr>
            <a:xfrm>
              <a:off x="5657637" y="5041239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6518247" y="5155351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5824869" y="4746843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43" name="CaixaDeTexto 142"/>
            <p:cNvSpPr txBox="1"/>
            <p:nvPr/>
          </p:nvSpPr>
          <p:spPr>
            <a:xfrm rot="20012062">
              <a:off x="6464586" y="4853225"/>
              <a:ext cx="35618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CaixaDeTexto 143"/>
            <p:cNvSpPr txBox="1"/>
            <p:nvPr/>
          </p:nvSpPr>
          <p:spPr>
            <a:xfrm rot="19980991">
              <a:off x="5433987" y="4738781"/>
              <a:ext cx="34496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Arco 150"/>
            <p:cNvSpPr/>
            <p:nvPr/>
          </p:nvSpPr>
          <p:spPr>
            <a:xfrm>
              <a:off x="5658275" y="5034694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4" name="Conector de seta reta 153"/>
            <p:cNvCxnSpPr/>
            <p:nvPr/>
          </p:nvCxnSpPr>
          <p:spPr>
            <a:xfrm flipV="1">
              <a:off x="6096456" y="5488071"/>
              <a:ext cx="731520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de seta reta 154"/>
            <p:cNvCxnSpPr/>
            <p:nvPr/>
          </p:nvCxnSpPr>
          <p:spPr>
            <a:xfrm rot="16200000" flipV="1">
              <a:off x="5748064" y="5145555"/>
              <a:ext cx="731520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aixaDeTexto 155"/>
            <p:cNvSpPr txBox="1"/>
            <p:nvPr/>
          </p:nvSpPr>
          <p:spPr>
            <a:xfrm>
              <a:off x="6506839" y="5480946"/>
              <a:ext cx="4010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6116922" y="4657960"/>
              <a:ext cx="4010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Conector de seta reta 157"/>
            <p:cNvCxnSpPr/>
            <p:nvPr/>
          </p:nvCxnSpPr>
          <p:spPr>
            <a:xfrm flipV="1">
              <a:off x="6114318" y="5122452"/>
              <a:ext cx="731520" cy="365760"/>
            </a:xfrm>
            <a:prstGeom prst="straightConnector1">
              <a:avLst/>
            </a:prstGeom>
            <a:ln w="50800"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/>
            <p:nvPr/>
          </p:nvCxnSpPr>
          <p:spPr>
            <a:xfrm rot="16200000" flipV="1">
              <a:off x="5572887" y="4956800"/>
              <a:ext cx="731520" cy="365760"/>
            </a:xfrm>
            <a:prstGeom prst="straightConnector1">
              <a:avLst/>
            </a:prstGeom>
            <a:ln w="50800"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o 159"/>
          <p:cNvGrpSpPr/>
          <p:nvPr/>
        </p:nvGrpSpPr>
        <p:grpSpPr>
          <a:xfrm>
            <a:off x="6446295" y="3842457"/>
            <a:ext cx="2399122" cy="1848971"/>
            <a:chOff x="5500610" y="1016576"/>
            <a:chExt cx="2399122" cy="1848971"/>
          </a:xfrm>
        </p:grpSpPr>
        <p:cxnSp>
          <p:nvCxnSpPr>
            <p:cNvPr id="161" name="Conector de seta reta 160"/>
            <p:cNvCxnSpPr/>
            <p:nvPr/>
          </p:nvCxnSpPr>
          <p:spPr>
            <a:xfrm>
              <a:off x="6361987" y="2542919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/>
            <p:nvPr/>
          </p:nvCxnSpPr>
          <p:spPr>
            <a:xfrm rot="16200000">
              <a:off x="5630469" y="1804079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CaixaDeTexto 162"/>
            <p:cNvSpPr txBox="1"/>
            <p:nvPr/>
          </p:nvSpPr>
          <p:spPr>
            <a:xfrm>
              <a:off x="6037685" y="101657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7567590" y="252699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Elipse 164"/>
            <p:cNvSpPr/>
            <p:nvPr/>
          </p:nvSpPr>
          <p:spPr>
            <a:xfrm rot="20487970">
              <a:off x="6769738" y="203934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6799490" y="2046420"/>
              <a:ext cx="4251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Elipse 166"/>
            <p:cNvSpPr/>
            <p:nvPr/>
          </p:nvSpPr>
          <p:spPr>
            <a:xfrm rot="20487970">
              <a:off x="6766642" y="1592404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CaixaDeTexto 167"/>
            <p:cNvSpPr txBox="1"/>
            <p:nvPr/>
          </p:nvSpPr>
          <p:spPr>
            <a:xfrm>
              <a:off x="6799490" y="1293038"/>
              <a:ext cx="4251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pt-BR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Elipse 168"/>
            <p:cNvSpPr/>
            <p:nvPr/>
          </p:nvSpPr>
          <p:spPr>
            <a:xfrm rot="20487970">
              <a:off x="5857532" y="203934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CaixaDeTexto 169"/>
            <p:cNvSpPr txBox="1"/>
            <p:nvPr/>
          </p:nvSpPr>
          <p:spPr>
            <a:xfrm>
              <a:off x="5500610" y="1711523"/>
              <a:ext cx="4251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pt-BR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Conector de seta reta 170"/>
            <p:cNvCxnSpPr/>
            <p:nvPr/>
          </p:nvCxnSpPr>
          <p:spPr>
            <a:xfrm flipH="1" flipV="1">
              <a:off x="6815630" y="1629867"/>
              <a:ext cx="1" cy="45193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/>
            <p:nvPr/>
          </p:nvCxnSpPr>
          <p:spPr>
            <a:xfrm flipH="1" flipV="1">
              <a:off x="5898839" y="2082868"/>
              <a:ext cx="9144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CaixaDeTexto 172"/>
            <p:cNvSpPr txBox="1"/>
            <p:nvPr/>
          </p:nvSpPr>
          <p:spPr>
            <a:xfrm>
              <a:off x="6845053" y="1490058"/>
              <a:ext cx="300082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CaixaDeTexto 173"/>
            <p:cNvSpPr txBox="1"/>
            <p:nvPr/>
          </p:nvSpPr>
          <p:spPr>
            <a:xfrm>
              <a:off x="5795202" y="2031163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5" name="Grupo 174"/>
          <p:cNvGrpSpPr/>
          <p:nvPr/>
        </p:nvGrpSpPr>
        <p:grpSpPr>
          <a:xfrm>
            <a:off x="115629" y="3580042"/>
            <a:ext cx="3194196" cy="3188495"/>
            <a:chOff x="1805" y="3665850"/>
            <a:chExt cx="3194196" cy="3188495"/>
          </a:xfrm>
        </p:grpSpPr>
        <p:cxnSp>
          <p:nvCxnSpPr>
            <p:cNvPr id="176" name="Conector de seta reta 175"/>
            <p:cNvCxnSpPr/>
            <p:nvPr/>
          </p:nvCxnSpPr>
          <p:spPr>
            <a:xfrm>
              <a:off x="1453983" y="5397070"/>
              <a:ext cx="16459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de seta reta 176"/>
            <p:cNvCxnSpPr/>
            <p:nvPr/>
          </p:nvCxnSpPr>
          <p:spPr>
            <a:xfrm rot="16200000">
              <a:off x="631025" y="4566790"/>
              <a:ext cx="16459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aixaDeTexto 177"/>
            <p:cNvSpPr txBox="1"/>
            <p:nvPr/>
          </p:nvSpPr>
          <p:spPr>
            <a:xfrm>
              <a:off x="1417972" y="366652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CaixaDeTexto 178"/>
            <p:cNvSpPr txBox="1"/>
            <p:nvPr/>
          </p:nvSpPr>
          <p:spPr>
            <a:xfrm>
              <a:off x="2863859" y="538790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0" name="Conector de seta reta 179"/>
            <p:cNvCxnSpPr/>
            <p:nvPr/>
          </p:nvCxnSpPr>
          <p:spPr>
            <a:xfrm rot="19993828">
              <a:off x="1364402" y="5031430"/>
              <a:ext cx="164592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de seta reta 180"/>
            <p:cNvCxnSpPr/>
            <p:nvPr/>
          </p:nvCxnSpPr>
          <p:spPr>
            <a:xfrm rot="14593828">
              <a:off x="255683" y="4660798"/>
              <a:ext cx="164592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CaixaDeTexto 181"/>
            <p:cNvSpPr txBox="1"/>
            <p:nvPr/>
          </p:nvSpPr>
          <p:spPr>
            <a:xfrm rot="19726216">
              <a:off x="2777192" y="4631089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CaixaDeTexto 182"/>
            <p:cNvSpPr txBox="1"/>
            <p:nvPr/>
          </p:nvSpPr>
          <p:spPr>
            <a:xfrm rot="19889974">
              <a:off x="488308" y="3890012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Arco 183"/>
            <p:cNvSpPr/>
            <p:nvPr/>
          </p:nvSpPr>
          <p:spPr>
            <a:xfrm>
              <a:off x="906818" y="4847440"/>
              <a:ext cx="1097280" cy="109728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1735263" y="5105436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86" name="Arco 185"/>
            <p:cNvSpPr/>
            <p:nvPr/>
          </p:nvSpPr>
          <p:spPr>
            <a:xfrm>
              <a:off x="544708" y="4483865"/>
              <a:ext cx="1828800" cy="1828800"/>
            </a:xfrm>
            <a:prstGeom prst="arc">
              <a:avLst>
                <a:gd name="adj1" fmla="val 14568328"/>
                <a:gd name="adj2" fmla="val 21547091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Arco 186"/>
            <p:cNvSpPr/>
            <p:nvPr/>
          </p:nvSpPr>
          <p:spPr>
            <a:xfrm>
              <a:off x="232235" y="4165665"/>
              <a:ext cx="2468880" cy="2468880"/>
            </a:xfrm>
            <a:prstGeom prst="arc">
              <a:avLst>
                <a:gd name="adj1" fmla="val 16192917"/>
                <a:gd name="adj2" fmla="val 19996831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Arco 187"/>
            <p:cNvSpPr/>
            <p:nvPr/>
          </p:nvSpPr>
          <p:spPr>
            <a:xfrm>
              <a:off x="1805" y="3928265"/>
              <a:ext cx="2926080" cy="2926080"/>
            </a:xfrm>
            <a:prstGeom prst="arc">
              <a:avLst>
                <a:gd name="adj1" fmla="val 14554524"/>
                <a:gd name="adj2" fmla="val 16161706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CaixaDeTexto 188"/>
            <p:cNvSpPr txBox="1"/>
            <p:nvPr/>
          </p:nvSpPr>
          <p:spPr>
            <a:xfrm>
              <a:off x="1215523" y="4780791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90" name="CaixaDeTexto 189"/>
            <p:cNvSpPr txBox="1"/>
            <p:nvPr/>
          </p:nvSpPr>
          <p:spPr>
            <a:xfrm>
              <a:off x="1945218" y="5074658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CaixaDeTexto 190"/>
            <p:cNvSpPr txBox="1"/>
            <p:nvPr/>
          </p:nvSpPr>
          <p:spPr>
            <a:xfrm>
              <a:off x="1809998" y="4312315"/>
              <a:ext cx="42351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CaixaDeTexto 191"/>
            <p:cNvSpPr txBox="1"/>
            <p:nvPr/>
          </p:nvSpPr>
          <p:spPr>
            <a:xfrm>
              <a:off x="1995133" y="4058198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CaixaDeTexto 192"/>
            <p:cNvSpPr txBox="1"/>
            <p:nvPr/>
          </p:nvSpPr>
          <p:spPr>
            <a:xfrm>
              <a:off x="834018" y="3665850"/>
              <a:ext cx="42351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1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39475" y="658309"/>
            <a:ext cx="7046127" cy="1854502"/>
            <a:chOff x="539475" y="658309"/>
            <a:chExt cx="7046127" cy="1854502"/>
          </a:xfrm>
        </p:grpSpPr>
        <p:grpSp>
          <p:nvGrpSpPr>
            <p:cNvPr id="19" name="Grupo 18"/>
            <p:cNvGrpSpPr/>
            <p:nvPr/>
          </p:nvGrpSpPr>
          <p:grpSpPr>
            <a:xfrm>
              <a:off x="2864168" y="663840"/>
              <a:ext cx="2399122" cy="1848971"/>
              <a:chOff x="5500610" y="1016576"/>
              <a:chExt cx="2399122" cy="1848971"/>
            </a:xfrm>
          </p:grpSpPr>
          <p:cxnSp>
            <p:nvCxnSpPr>
              <p:cNvPr id="20" name="Conector de seta reta 19"/>
              <p:cNvCxnSpPr/>
              <p:nvPr/>
            </p:nvCxnSpPr>
            <p:spPr>
              <a:xfrm>
                <a:off x="6361987" y="2542919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/>
              <p:cNvCxnSpPr/>
              <p:nvPr/>
            </p:nvCxnSpPr>
            <p:spPr>
              <a:xfrm rot="16200000">
                <a:off x="5630469" y="1804079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ixaDeTexto 21"/>
              <p:cNvSpPr txBox="1"/>
              <p:nvPr/>
            </p:nvSpPr>
            <p:spPr>
              <a:xfrm>
                <a:off x="6037685" y="1016576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7567590" y="2526993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 rot="20487970">
                <a:off x="6769738" y="203934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6799490" y="2046420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 rot="20487970">
                <a:off x="6766642" y="159240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6799490" y="1293038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>
              <a:xfrm rot="20487970">
                <a:off x="5857532" y="203934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CaixaDeTexto 28"/>
              <p:cNvSpPr txBox="1"/>
              <p:nvPr/>
            </p:nvSpPr>
            <p:spPr>
              <a:xfrm>
                <a:off x="5500610" y="1711523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" name="Conector de seta reta 29"/>
              <p:cNvCxnSpPr/>
              <p:nvPr/>
            </p:nvCxnSpPr>
            <p:spPr>
              <a:xfrm flipH="1" flipV="1">
                <a:off x="6815630" y="1629867"/>
                <a:ext cx="1" cy="45193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de seta reta 30"/>
              <p:cNvCxnSpPr/>
              <p:nvPr/>
            </p:nvCxnSpPr>
            <p:spPr>
              <a:xfrm flipH="1" flipV="1">
                <a:off x="5898839" y="2082868"/>
                <a:ext cx="914400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aixaDeTexto 31"/>
              <p:cNvSpPr txBox="1"/>
              <p:nvPr/>
            </p:nvSpPr>
            <p:spPr>
              <a:xfrm>
                <a:off x="6845053" y="1490058"/>
                <a:ext cx="300082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5795202" y="2031163"/>
                <a:ext cx="27603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9475" y="663840"/>
              <a:ext cx="2399122" cy="1848971"/>
              <a:chOff x="808310" y="663840"/>
              <a:chExt cx="2399122" cy="1848971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1669687" y="2190183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de seta reta 5"/>
              <p:cNvCxnSpPr/>
              <p:nvPr/>
            </p:nvCxnSpPr>
            <p:spPr>
              <a:xfrm rot="16200000">
                <a:off x="938169" y="1451343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CaixaDeTexto 6"/>
              <p:cNvSpPr txBox="1"/>
              <p:nvPr/>
            </p:nvSpPr>
            <p:spPr>
              <a:xfrm>
                <a:off x="1345385" y="663840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2875290" y="2174257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Elipse 8"/>
              <p:cNvSpPr/>
              <p:nvPr/>
            </p:nvSpPr>
            <p:spPr>
              <a:xfrm rot="20487970">
                <a:off x="2077438" y="1686605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2107190" y="1693684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 rot="20487970">
                <a:off x="2074342" y="123966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2107190" y="940302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 rot="20487970">
                <a:off x="1165232" y="1686605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808310" y="1358787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 flipV="1">
                <a:off x="2116155" y="1288669"/>
                <a:ext cx="0" cy="89611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1217968" y="1730215"/>
                <a:ext cx="89611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1656880" y="1287285"/>
                <a:ext cx="4572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1983275" y="2159759"/>
                <a:ext cx="261610" cy="2769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1455596" y="1661833"/>
                <a:ext cx="261610" cy="2769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1455596" y="1221985"/>
                <a:ext cx="261610" cy="2769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" name="Conector de seta reta 41"/>
              <p:cNvCxnSpPr/>
              <p:nvPr/>
            </p:nvCxnSpPr>
            <p:spPr>
              <a:xfrm>
                <a:off x="1201325" y="2188530"/>
                <a:ext cx="4572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 flipV="1">
                <a:off x="1201325" y="1737893"/>
                <a:ext cx="0" cy="4572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aixaDeTexto 43"/>
              <p:cNvSpPr txBox="1"/>
              <p:nvPr/>
            </p:nvSpPr>
            <p:spPr>
              <a:xfrm>
                <a:off x="1047568" y="2159759"/>
                <a:ext cx="312856" cy="2769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-1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723555" y="658309"/>
              <a:ext cx="1862047" cy="1848971"/>
              <a:chOff x="5723555" y="658309"/>
              <a:chExt cx="1862047" cy="1848971"/>
            </a:xfrm>
          </p:grpSpPr>
          <p:cxnSp>
            <p:nvCxnSpPr>
              <p:cNvPr id="47" name="Conector de seta reta 19"/>
              <p:cNvCxnSpPr/>
              <p:nvPr/>
            </p:nvCxnSpPr>
            <p:spPr>
              <a:xfrm>
                <a:off x="6047857" y="2184652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de seta reta 20"/>
              <p:cNvCxnSpPr/>
              <p:nvPr/>
            </p:nvCxnSpPr>
            <p:spPr>
              <a:xfrm rot="16200000">
                <a:off x="5316339" y="1445812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ixaDeTexto 21"/>
              <p:cNvSpPr txBox="1"/>
              <p:nvPr/>
            </p:nvSpPr>
            <p:spPr>
              <a:xfrm>
                <a:off x="5723555" y="658309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CaixaDeTexto 22"/>
              <p:cNvSpPr txBox="1"/>
              <p:nvPr/>
            </p:nvSpPr>
            <p:spPr>
              <a:xfrm>
                <a:off x="7253460" y="2168726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Conector de seta reta 29"/>
              <p:cNvCxnSpPr/>
              <p:nvPr/>
            </p:nvCxnSpPr>
            <p:spPr>
              <a:xfrm flipH="1" flipV="1">
                <a:off x="6501500" y="1271600"/>
                <a:ext cx="1" cy="45193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de seta reta 30"/>
              <p:cNvCxnSpPr/>
              <p:nvPr/>
            </p:nvCxnSpPr>
            <p:spPr>
              <a:xfrm flipH="1" flipV="1">
                <a:off x="6034336" y="1724601"/>
                <a:ext cx="467993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CaixaDeTexto 31"/>
              <p:cNvSpPr txBox="1"/>
              <p:nvPr/>
            </p:nvSpPr>
            <p:spPr>
              <a:xfrm>
                <a:off x="6530923" y="1131791"/>
                <a:ext cx="432014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b="1" i="1" baseline="-25000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CaixaDeTexto 31"/>
              <p:cNvSpPr txBox="1"/>
              <p:nvPr/>
            </p:nvSpPr>
            <p:spPr>
              <a:xfrm>
                <a:off x="6031390" y="1677088"/>
                <a:ext cx="423373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b="1" i="1" baseline="-25000" dirty="0" err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786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/>
          <p:cNvGrpSpPr/>
          <p:nvPr/>
        </p:nvGrpSpPr>
        <p:grpSpPr>
          <a:xfrm>
            <a:off x="236397" y="466983"/>
            <a:ext cx="5768988" cy="2028163"/>
            <a:chOff x="236397" y="466983"/>
            <a:chExt cx="5768988" cy="2028163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267118" y="2029617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16200000">
              <a:off x="535600" y="1290777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/>
            <p:cNvSpPr txBox="1"/>
            <p:nvPr/>
          </p:nvSpPr>
          <p:spPr>
            <a:xfrm>
              <a:off x="987833" y="4718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510530" y="2039329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902306" y="702245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 rot="19993828">
              <a:off x="1886566" y="960792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/>
            <p:cNvCxnSpPr/>
            <p:nvPr/>
          </p:nvCxnSpPr>
          <p:spPr>
            <a:xfrm rot="19993828" flipV="1">
              <a:off x="1067605" y="1211384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rot="19993828">
              <a:off x="1187337" y="1705161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rot="14593828">
              <a:off x="201442" y="1374985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9993828" flipH="1">
              <a:off x="2076569" y="996181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9993828">
              <a:off x="937046" y="1249185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265290" y="996322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936834" y="1050173"/>
              <a:ext cx="0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 rot="20013581">
              <a:off x="2417260" y="1347288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 rot="20041196">
              <a:off x="369251" y="658890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Arco 18"/>
            <p:cNvSpPr/>
            <p:nvPr/>
          </p:nvSpPr>
          <p:spPr>
            <a:xfrm>
              <a:off x="809332" y="1580746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23732" y="1714822"/>
              <a:ext cx="248715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5" name="Arco 24"/>
            <p:cNvSpPr/>
            <p:nvPr/>
          </p:nvSpPr>
          <p:spPr>
            <a:xfrm>
              <a:off x="1713206" y="772980"/>
              <a:ext cx="457200" cy="457200"/>
            </a:xfrm>
            <a:prstGeom prst="arc">
              <a:avLst>
                <a:gd name="adj1" fmla="val 3915341"/>
                <a:gd name="adj2" fmla="val 5475267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06085" y="1184357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071260" y="1462717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771342" y="2000387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 rot="20002156">
              <a:off x="678941" y="1361527"/>
              <a:ext cx="35298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57751" y="846767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Arco 32"/>
            <p:cNvSpPr/>
            <p:nvPr/>
          </p:nvSpPr>
          <p:spPr>
            <a:xfrm>
              <a:off x="1035588" y="1802362"/>
              <a:ext cx="457200" cy="457200"/>
            </a:xfrm>
            <a:prstGeom prst="arc">
              <a:avLst>
                <a:gd name="adj1" fmla="val 14661172"/>
                <a:gd name="adj2" fmla="val 16153736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 rot="20002156">
              <a:off x="2086774" y="1490620"/>
              <a:ext cx="35298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Arco 40"/>
            <p:cNvSpPr/>
            <p:nvPr/>
          </p:nvSpPr>
          <p:spPr>
            <a:xfrm>
              <a:off x="1980051" y="1322143"/>
              <a:ext cx="457200" cy="457200"/>
            </a:xfrm>
            <a:prstGeom prst="arc">
              <a:avLst>
                <a:gd name="adj1" fmla="val 9071191"/>
                <a:gd name="adj2" fmla="val 10678639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02451" y="1469674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3" name="Triângulo retângulo 42"/>
            <p:cNvSpPr/>
            <p:nvPr/>
          </p:nvSpPr>
          <p:spPr>
            <a:xfrm flipV="1">
              <a:off x="1263640" y="1562558"/>
              <a:ext cx="938882" cy="476771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retângulo 43"/>
            <p:cNvSpPr/>
            <p:nvPr/>
          </p:nvSpPr>
          <p:spPr>
            <a:xfrm rot="16200000" flipV="1">
              <a:off x="1793920" y="1142937"/>
              <a:ext cx="557784" cy="274320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/>
            <p:cNvCxnSpPr/>
            <p:nvPr/>
          </p:nvCxnSpPr>
          <p:spPr>
            <a:xfrm flipH="1">
              <a:off x="1267119" y="1554188"/>
              <a:ext cx="93268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798543" y="1263053"/>
              <a:ext cx="0" cy="699377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/>
            <p:cNvSpPr txBox="1"/>
            <p:nvPr/>
          </p:nvSpPr>
          <p:spPr>
            <a:xfrm>
              <a:off x="4746985" y="802193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4306345" y="2014640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5625153" y="1071028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CaixaDeTexto 100"/>
            <p:cNvSpPr txBox="1"/>
            <p:nvPr/>
          </p:nvSpPr>
          <p:spPr>
            <a:xfrm rot="20002156">
              <a:off x="4471986" y="1415770"/>
              <a:ext cx="35298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4580355" y="1153403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04" name="Triângulo retângulo 103"/>
            <p:cNvSpPr/>
            <p:nvPr/>
          </p:nvSpPr>
          <p:spPr>
            <a:xfrm flipV="1">
              <a:off x="4134581" y="1263984"/>
              <a:ext cx="938882" cy="476771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Triângulo retângulo 104"/>
            <p:cNvSpPr/>
            <p:nvPr/>
          </p:nvSpPr>
          <p:spPr>
            <a:xfrm rot="16200000" flipV="1">
              <a:off x="4658648" y="847001"/>
              <a:ext cx="557784" cy="274320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/>
            <p:cNvSpPr txBox="1"/>
            <p:nvPr/>
          </p:nvSpPr>
          <p:spPr>
            <a:xfrm rot="20002156">
              <a:off x="4865086" y="767340"/>
              <a:ext cx="35298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3782779" y="888601"/>
              <a:ext cx="70724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dirty="0" err="1" smtClean="0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n-US" sz="1400" i="1" dirty="0" err="1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4814830" y="1349461"/>
              <a:ext cx="67037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400" i="1" dirty="0" err="1" smtClean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n-US" sz="1400" i="1" dirty="0" err="1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3470655" y="1301458"/>
              <a:ext cx="676788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dirty="0" err="1" smtClean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n-US" sz="1400" i="1" dirty="0" err="1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3903189" y="466983"/>
              <a:ext cx="700833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400" i="1" dirty="0" err="1" smtClean="0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n-US" sz="1400" i="1" dirty="0" err="1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Conector de seta reta 112"/>
            <p:cNvCxnSpPr/>
            <p:nvPr/>
          </p:nvCxnSpPr>
          <p:spPr>
            <a:xfrm>
              <a:off x="4939190" y="1290049"/>
              <a:ext cx="130605" cy="1540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/>
            <p:nvPr/>
          </p:nvCxnSpPr>
          <p:spPr>
            <a:xfrm>
              <a:off x="4465644" y="748756"/>
              <a:ext cx="289905" cy="210857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have esquerda 115"/>
            <p:cNvSpPr/>
            <p:nvPr/>
          </p:nvSpPr>
          <p:spPr>
            <a:xfrm rot="5400000" flipH="1">
              <a:off x="4550947" y="710569"/>
              <a:ext cx="91440" cy="946255"/>
            </a:xfrm>
            <a:prstGeom prst="leftBrace">
              <a:avLst>
                <a:gd name="adj1" fmla="val 8333"/>
                <a:gd name="adj2" fmla="val 100000"/>
              </a:avLst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have direita 121"/>
            <p:cNvSpPr/>
            <p:nvPr/>
          </p:nvSpPr>
          <p:spPr>
            <a:xfrm rot="5400000">
              <a:off x="4419924" y="1695552"/>
              <a:ext cx="91440" cy="665799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Chave esquerda 123"/>
            <p:cNvSpPr/>
            <p:nvPr/>
          </p:nvSpPr>
          <p:spPr>
            <a:xfrm flipH="1">
              <a:off x="5588145" y="712667"/>
              <a:ext cx="91440" cy="1024128"/>
            </a:xfrm>
            <a:prstGeom prst="leftBrac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8" name="Conector reto 127"/>
            <p:cNvCxnSpPr>
              <a:stCxn id="104" idx="0"/>
            </p:cNvCxnSpPr>
            <p:nvPr/>
          </p:nvCxnSpPr>
          <p:spPr>
            <a:xfrm>
              <a:off x="4134581" y="1740755"/>
              <a:ext cx="1420985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/>
            <p:cNvCxnSpPr/>
            <p:nvPr/>
          </p:nvCxnSpPr>
          <p:spPr>
            <a:xfrm flipV="1">
              <a:off x="4794260" y="710582"/>
              <a:ext cx="760432" cy="83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 flipH="1" flipV="1">
              <a:off x="4131271" y="1747786"/>
              <a:ext cx="0" cy="18288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4132060" y="1261871"/>
              <a:ext cx="0" cy="4663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4798543" y="714367"/>
              <a:ext cx="0" cy="5394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>
              <a:off x="4122320" y="1263053"/>
              <a:ext cx="6675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flipV="1">
              <a:off x="4810538" y="1263053"/>
              <a:ext cx="259257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4784270" y="1245117"/>
              <a:ext cx="27432" cy="274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CaixaDeTexto 174"/>
            <p:cNvSpPr txBox="1"/>
            <p:nvPr/>
          </p:nvSpPr>
          <p:spPr>
            <a:xfrm>
              <a:off x="1261417" y="503282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CaixaDeTexto 175"/>
            <p:cNvSpPr txBox="1"/>
            <p:nvPr/>
          </p:nvSpPr>
          <p:spPr>
            <a:xfrm rot="19832782">
              <a:off x="236397" y="965563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2" name="Triângulo retângulo 161"/>
          <p:cNvSpPr/>
          <p:nvPr/>
        </p:nvSpPr>
        <p:spPr>
          <a:xfrm rot="20028995" flipH="1">
            <a:off x="1071443" y="4245611"/>
            <a:ext cx="444912" cy="910117"/>
          </a:xfrm>
          <a:prstGeom prst="rtTriangle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Triângulo isósceles 162"/>
          <p:cNvSpPr/>
          <p:nvPr/>
        </p:nvSpPr>
        <p:spPr>
          <a:xfrm flipV="1">
            <a:off x="1290521" y="4193884"/>
            <a:ext cx="667420" cy="264074"/>
          </a:xfrm>
          <a:prstGeom prst="triangle">
            <a:avLst>
              <a:gd name="adj" fmla="val 19336"/>
            </a:avLst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3" name="Conector de seta reta 142"/>
          <p:cNvCxnSpPr/>
          <p:nvPr/>
        </p:nvCxnSpPr>
        <p:spPr>
          <a:xfrm>
            <a:off x="1288225" y="5221390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rot="16200000">
            <a:off x="556707" y="4482550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88936" y="3697835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CaixaDeTexto 145"/>
          <p:cNvSpPr txBox="1"/>
          <p:nvPr/>
        </p:nvSpPr>
        <p:spPr>
          <a:xfrm>
            <a:off x="2550038" y="521222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CaixaDeTexto 146"/>
          <p:cNvSpPr txBox="1"/>
          <p:nvPr/>
        </p:nvSpPr>
        <p:spPr>
          <a:xfrm>
            <a:off x="1933098" y="3875142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Elipse 147"/>
          <p:cNvSpPr/>
          <p:nvPr/>
        </p:nvSpPr>
        <p:spPr>
          <a:xfrm rot="19993828">
            <a:off x="1907673" y="4152565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9" name="Conector de seta reta 148"/>
          <p:cNvCxnSpPr/>
          <p:nvPr/>
        </p:nvCxnSpPr>
        <p:spPr>
          <a:xfrm rot="19993828" flipV="1">
            <a:off x="1091470" y="4394676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/>
          <p:cNvCxnSpPr/>
          <p:nvPr/>
        </p:nvCxnSpPr>
        <p:spPr>
          <a:xfrm rot="19993828">
            <a:off x="1208444" y="4896934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/>
          <p:nvPr/>
        </p:nvCxnSpPr>
        <p:spPr>
          <a:xfrm rot="14593828">
            <a:off x="222549" y="4566758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/>
          <p:cNvCxnSpPr/>
          <p:nvPr/>
        </p:nvCxnSpPr>
        <p:spPr>
          <a:xfrm rot="19993828" flipH="1">
            <a:off x="2097676" y="4187954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/>
          <p:nvPr/>
        </p:nvCxnSpPr>
        <p:spPr>
          <a:xfrm rot="19993828">
            <a:off x="958153" y="4440958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>
            <a:off x="1286397" y="4188095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>
            <a:off x="1957941" y="4241946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ixaDeTexto 155"/>
          <p:cNvSpPr txBox="1"/>
          <p:nvPr/>
        </p:nvSpPr>
        <p:spPr>
          <a:xfrm rot="19726216">
            <a:off x="2424966" y="4547188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CaixaDeTexto 156"/>
          <p:cNvSpPr txBox="1"/>
          <p:nvPr/>
        </p:nvSpPr>
        <p:spPr>
          <a:xfrm rot="19889974">
            <a:off x="404917" y="3889708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Arco 157"/>
          <p:cNvSpPr/>
          <p:nvPr/>
        </p:nvSpPr>
        <p:spPr>
          <a:xfrm>
            <a:off x="830439" y="4772519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/>
          <p:cNvSpPr txBox="1"/>
          <p:nvPr/>
        </p:nvSpPr>
        <p:spPr>
          <a:xfrm>
            <a:off x="1703543" y="4906289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64" name="Arco 163"/>
          <p:cNvSpPr/>
          <p:nvPr/>
        </p:nvSpPr>
        <p:spPr>
          <a:xfrm>
            <a:off x="1685023" y="3914929"/>
            <a:ext cx="548640" cy="548640"/>
          </a:xfrm>
          <a:prstGeom prst="arc">
            <a:avLst>
              <a:gd name="adj1" fmla="val 9160737"/>
              <a:gd name="adj2" fmla="val 10767329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Arco 164"/>
          <p:cNvSpPr/>
          <p:nvPr/>
        </p:nvSpPr>
        <p:spPr>
          <a:xfrm>
            <a:off x="1012253" y="3917484"/>
            <a:ext cx="548640" cy="548640"/>
          </a:xfrm>
          <a:prstGeom prst="arc">
            <a:avLst>
              <a:gd name="adj1" fmla="val 3703621"/>
              <a:gd name="adj2" fmla="val 5358982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CaixaDeTexto 165"/>
          <p:cNvSpPr txBox="1"/>
          <p:nvPr/>
        </p:nvSpPr>
        <p:spPr>
          <a:xfrm>
            <a:off x="1461077" y="4103151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67" name="CaixaDeTexto 166"/>
          <p:cNvSpPr txBox="1"/>
          <p:nvPr/>
        </p:nvSpPr>
        <p:spPr>
          <a:xfrm>
            <a:off x="1235785" y="4427530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1786191" y="5195630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 rot="20002156">
            <a:off x="704946" y="4558240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956870" y="4043480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 rot="20002156">
            <a:off x="2112779" y="4687333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1092168" y="4649864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9" name="Arco 88"/>
          <p:cNvSpPr/>
          <p:nvPr/>
        </p:nvSpPr>
        <p:spPr>
          <a:xfrm>
            <a:off x="1056496" y="4989509"/>
            <a:ext cx="457200" cy="457200"/>
          </a:xfrm>
          <a:prstGeom prst="arc">
            <a:avLst>
              <a:gd name="adj1" fmla="val 14661172"/>
              <a:gd name="adj2" fmla="val 16153736"/>
            </a:avLst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Triângulo retângulo 89"/>
          <p:cNvSpPr/>
          <p:nvPr/>
        </p:nvSpPr>
        <p:spPr>
          <a:xfrm rot="20028995" flipH="1">
            <a:off x="4064621" y="4215871"/>
            <a:ext cx="444912" cy="910117"/>
          </a:xfrm>
          <a:prstGeom prst="rtTriangle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Triângulo isósceles 92"/>
          <p:cNvSpPr/>
          <p:nvPr/>
        </p:nvSpPr>
        <p:spPr>
          <a:xfrm flipV="1">
            <a:off x="4286580" y="4157320"/>
            <a:ext cx="667420" cy="264074"/>
          </a:xfrm>
          <a:prstGeom prst="triangle">
            <a:avLst>
              <a:gd name="adj" fmla="val 19336"/>
            </a:avLst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4469140" y="3739301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3809728" y="4519092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Chave direita 96"/>
          <p:cNvSpPr/>
          <p:nvPr/>
        </p:nvSpPr>
        <p:spPr>
          <a:xfrm rot="16200000" flipV="1">
            <a:off x="4582719" y="3720957"/>
            <a:ext cx="91440" cy="6657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have esquerda 99"/>
          <p:cNvSpPr/>
          <p:nvPr/>
        </p:nvSpPr>
        <p:spPr>
          <a:xfrm>
            <a:off x="4113150" y="4160731"/>
            <a:ext cx="91440" cy="1024128"/>
          </a:xfrm>
          <a:prstGeom prst="leftBrac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0" name="Conector reto 119"/>
          <p:cNvCxnSpPr/>
          <p:nvPr/>
        </p:nvCxnSpPr>
        <p:spPr>
          <a:xfrm rot="19993828" flipH="1">
            <a:off x="5093047" y="4121748"/>
            <a:ext cx="1323" cy="64008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126"/>
          <p:cNvSpPr txBox="1"/>
          <p:nvPr/>
        </p:nvSpPr>
        <p:spPr>
          <a:xfrm rot="20002156">
            <a:off x="4701076" y="4904939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CaixaDeTexto 128"/>
          <p:cNvSpPr txBox="1"/>
          <p:nvPr/>
        </p:nvSpPr>
        <p:spPr>
          <a:xfrm rot="20002156">
            <a:off x="5013092" y="4211810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4451971" y="4046541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32" name="Arco 131"/>
          <p:cNvSpPr/>
          <p:nvPr/>
        </p:nvSpPr>
        <p:spPr>
          <a:xfrm>
            <a:off x="4678116" y="3886097"/>
            <a:ext cx="548640" cy="548640"/>
          </a:xfrm>
          <a:prstGeom prst="arc">
            <a:avLst>
              <a:gd name="adj1" fmla="val 9160737"/>
              <a:gd name="adj2" fmla="val 10767329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 rot="20021092">
            <a:off x="4356001" y="4216323"/>
            <a:ext cx="728084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4236712" y="4361148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36" name="Arco 135"/>
          <p:cNvSpPr/>
          <p:nvPr/>
        </p:nvSpPr>
        <p:spPr>
          <a:xfrm>
            <a:off x="4004898" y="3880920"/>
            <a:ext cx="548640" cy="548640"/>
          </a:xfrm>
          <a:prstGeom prst="arc">
            <a:avLst>
              <a:gd name="adj1" fmla="val 3703621"/>
              <a:gd name="adj2" fmla="val 5358982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CaixaDeTexto 136"/>
          <p:cNvSpPr txBox="1"/>
          <p:nvPr/>
        </p:nvSpPr>
        <p:spPr>
          <a:xfrm>
            <a:off x="5263290" y="4677223"/>
            <a:ext cx="728084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CaixaDeTexto 137"/>
          <p:cNvSpPr txBox="1"/>
          <p:nvPr/>
        </p:nvSpPr>
        <p:spPr>
          <a:xfrm>
            <a:off x="3506963" y="3850918"/>
            <a:ext cx="697627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CaixaDeTexto 138"/>
          <p:cNvSpPr txBox="1"/>
          <p:nvPr/>
        </p:nvSpPr>
        <p:spPr>
          <a:xfrm rot="20017584">
            <a:off x="4137117" y="5057583"/>
            <a:ext cx="7040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400" i="1" dirty="0" err="1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0" name="Conector de seta reta 139"/>
          <p:cNvCxnSpPr/>
          <p:nvPr/>
        </p:nvCxnSpPr>
        <p:spPr>
          <a:xfrm>
            <a:off x="3957520" y="4115803"/>
            <a:ext cx="366875" cy="20215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tângulo 167"/>
          <p:cNvSpPr/>
          <p:nvPr/>
        </p:nvSpPr>
        <p:spPr>
          <a:xfrm rot="3900000">
            <a:off x="4399158" y="4409878"/>
            <a:ext cx="27432" cy="274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9" name="Conector reto 168"/>
          <p:cNvCxnSpPr/>
          <p:nvPr/>
        </p:nvCxnSpPr>
        <p:spPr>
          <a:xfrm>
            <a:off x="4284632" y="4153305"/>
            <a:ext cx="667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ave direita 23"/>
          <p:cNvSpPr/>
          <p:nvPr/>
        </p:nvSpPr>
        <p:spPr>
          <a:xfrm rot="19952873">
            <a:off x="4495938" y="4090287"/>
            <a:ext cx="91440" cy="914400"/>
          </a:xfrm>
          <a:prstGeom prst="rightBrace">
            <a:avLst>
              <a:gd name="adj1" fmla="val 8333"/>
              <a:gd name="adj2" fmla="val 73984"/>
            </a:avLst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0" name="Conector reto 169"/>
          <p:cNvCxnSpPr/>
          <p:nvPr/>
        </p:nvCxnSpPr>
        <p:spPr>
          <a:xfrm flipV="1">
            <a:off x="4427675" y="4160086"/>
            <a:ext cx="512775" cy="254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/>
          <p:cNvCxnSpPr/>
          <p:nvPr/>
        </p:nvCxnSpPr>
        <p:spPr>
          <a:xfrm>
            <a:off x="4420935" y="4436793"/>
            <a:ext cx="274320" cy="548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/>
          <p:cNvCxnSpPr/>
          <p:nvPr/>
        </p:nvCxnSpPr>
        <p:spPr>
          <a:xfrm flipV="1">
            <a:off x="4297340" y="4980488"/>
            <a:ext cx="389875" cy="1994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/>
          <p:nvPr/>
        </p:nvCxnSpPr>
        <p:spPr>
          <a:xfrm rot="19993828">
            <a:off x="4234860" y="4942242"/>
            <a:ext cx="1060704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/>
          <p:cNvCxnSpPr/>
          <p:nvPr/>
        </p:nvCxnSpPr>
        <p:spPr>
          <a:xfrm>
            <a:off x="4275694" y="4151360"/>
            <a:ext cx="128016" cy="256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/>
          <p:nvPr/>
        </p:nvCxnSpPr>
        <p:spPr>
          <a:xfrm>
            <a:off x="4700820" y="4728429"/>
            <a:ext cx="610831" cy="103286"/>
          </a:xfrm>
          <a:prstGeom prst="straightConnector1">
            <a:avLst/>
          </a:prstGeom>
          <a:ln>
            <a:solidFill>
              <a:srgbClr val="0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1289960" y="3744977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CaixaDeTexto 177"/>
          <p:cNvSpPr txBox="1"/>
          <p:nvPr/>
        </p:nvSpPr>
        <p:spPr>
          <a:xfrm rot="19832782">
            <a:off x="264940" y="4207258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/>
          <p:cNvGrpSpPr/>
          <p:nvPr/>
        </p:nvGrpSpPr>
        <p:grpSpPr>
          <a:xfrm>
            <a:off x="539475" y="817460"/>
            <a:ext cx="3540463" cy="2235117"/>
            <a:chOff x="539475" y="817460"/>
            <a:chExt cx="3540463" cy="2235117"/>
          </a:xfrm>
        </p:grpSpPr>
        <p:sp>
          <p:nvSpPr>
            <p:cNvPr id="2" name="Elipse 1"/>
            <p:cNvSpPr/>
            <p:nvPr/>
          </p:nvSpPr>
          <p:spPr>
            <a:xfrm>
              <a:off x="3465875" y="145922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" name="Conector de seta reta 2"/>
            <p:cNvCxnSpPr/>
            <p:nvPr/>
          </p:nvCxnSpPr>
          <p:spPr>
            <a:xfrm flipV="1">
              <a:off x="1307575" y="2117416"/>
              <a:ext cx="1139948" cy="17373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/>
            <p:nvPr/>
          </p:nvCxnSpPr>
          <p:spPr>
            <a:xfrm>
              <a:off x="2454185" y="2121834"/>
              <a:ext cx="0" cy="33863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185269" y="2476929"/>
              <a:ext cx="1276264" cy="53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>
              <a:off x="1305839" y="2297544"/>
              <a:ext cx="18288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rot="16200000">
              <a:off x="711481" y="1695864"/>
              <a:ext cx="11887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2190890" y="817460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803900" y="2102549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730030" y="2529357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2453262" y="2116784"/>
              <a:ext cx="155448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rot="16200000">
              <a:off x="1858904" y="1515104"/>
              <a:ext cx="118872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1000335" y="1009485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886724" y="231835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39475" y="271402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95195" y="1171423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 flipH="1">
              <a:off x="3510997" y="1552854"/>
              <a:ext cx="1323" cy="70408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endCxn id="2" idx="6"/>
            </p:cNvCxnSpPr>
            <p:nvPr/>
          </p:nvCxnSpPr>
          <p:spPr>
            <a:xfrm flipV="1">
              <a:off x="1307575" y="1504940"/>
              <a:ext cx="2203704" cy="788481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450293" y="1498072"/>
              <a:ext cx="1060704" cy="621792"/>
            </a:xfrm>
            <a:prstGeom prst="straightConnector1">
              <a:avLst/>
            </a:prstGeom>
            <a:ln w="12700"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1944736" y="1631056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918112" y="1707866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969425" y="1994631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Conector de seta reta 31"/>
            <p:cNvCxnSpPr/>
            <p:nvPr/>
          </p:nvCxnSpPr>
          <p:spPr>
            <a:xfrm flipH="1">
              <a:off x="797993" y="2298037"/>
              <a:ext cx="505606" cy="67181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H="1">
              <a:off x="1946167" y="2120760"/>
              <a:ext cx="505606" cy="67181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2459725" y="2307070"/>
              <a:ext cx="108829" cy="15737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 flipH="1">
              <a:off x="3503046" y="2111468"/>
              <a:ext cx="108829" cy="157375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352130" y="2253685"/>
              <a:ext cx="116128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/>
            <p:cNvSpPr txBox="1"/>
            <p:nvPr/>
          </p:nvSpPr>
          <p:spPr>
            <a:xfrm>
              <a:off x="1307575" y="1047353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2466928" y="863714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5620105" y="740650"/>
            <a:ext cx="2446750" cy="2308252"/>
            <a:chOff x="5620105" y="740650"/>
            <a:chExt cx="2446750" cy="2308252"/>
          </a:xfrm>
        </p:grpSpPr>
        <p:cxnSp>
          <p:nvCxnSpPr>
            <p:cNvPr id="43" name="Conector de seta reta 42"/>
            <p:cNvCxnSpPr/>
            <p:nvPr/>
          </p:nvCxnSpPr>
          <p:spPr>
            <a:xfrm>
              <a:off x="6493631" y="2223154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6200000">
              <a:off x="5807833" y="1530034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6185010" y="740650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734713" y="223844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5724150" y="2630122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697058" y="1117609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 rot="19993828">
              <a:off x="6708933" y="137846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de seta reta 49"/>
            <p:cNvCxnSpPr/>
            <p:nvPr/>
          </p:nvCxnSpPr>
          <p:spPr>
            <a:xfrm flipV="1">
              <a:off x="6499951" y="1442779"/>
              <a:ext cx="246888" cy="75895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9993828">
              <a:off x="6408950" y="1878106"/>
              <a:ext cx="155448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4593828">
              <a:off x="5494267" y="1609342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 rot="20884082">
              <a:off x="6651739" y="2710348"/>
              <a:ext cx="26575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 rot="19889974">
              <a:off x="5620105" y="925736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 rot="20079325">
              <a:off x="7712454" y="148669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Conector de seta reta 70"/>
            <p:cNvCxnSpPr/>
            <p:nvPr/>
          </p:nvCxnSpPr>
          <p:spPr>
            <a:xfrm flipH="1">
              <a:off x="5991937" y="2221642"/>
              <a:ext cx="505606" cy="67181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6495579" y="2223932"/>
              <a:ext cx="178117" cy="78914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de seta reta 138"/>
            <p:cNvCxnSpPr/>
            <p:nvPr/>
          </p:nvCxnSpPr>
          <p:spPr>
            <a:xfrm flipH="1">
              <a:off x="6223415" y="2580382"/>
              <a:ext cx="530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de seta reta 141"/>
            <p:cNvCxnSpPr/>
            <p:nvPr/>
          </p:nvCxnSpPr>
          <p:spPr>
            <a:xfrm flipV="1">
              <a:off x="6756341" y="2225563"/>
              <a:ext cx="243333" cy="354819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de seta reta 147"/>
            <p:cNvCxnSpPr/>
            <p:nvPr/>
          </p:nvCxnSpPr>
          <p:spPr>
            <a:xfrm flipV="1">
              <a:off x="6622247" y="2414547"/>
              <a:ext cx="602845" cy="302656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/>
            <p:cNvCxnSpPr/>
            <p:nvPr/>
          </p:nvCxnSpPr>
          <p:spPr>
            <a:xfrm>
              <a:off x="7106730" y="1931205"/>
              <a:ext cx="134847" cy="46962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49" idx="1"/>
            </p:cNvCxnSpPr>
            <p:nvPr/>
          </p:nvCxnSpPr>
          <p:spPr>
            <a:xfrm>
              <a:off x="5991937" y="1234365"/>
              <a:ext cx="719291" cy="175512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 flipH="1" flipV="1">
              <a:off x="6492251" y="1069650"/>
              <a:ext cx="241810" cy="322946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de seta reta 146"/>
            <p:cNvCxnSpPr/>
            <p:nvPr/>
          </p:nvCxnSpPr>
          <p:spPr>
            <a:xfrm flipH="1" flipV="1">
              <a:off x="6764271" y="1454026"/>
              <a:ext cx="471094" cy="948494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/>
            <p:cNvCxnSpPr/>
            <p:nvPr/>
          </p:nvCxnSpPr>
          <p:spPr>
            <a:xfrm flipV="1">
              <a:off x="6756341" y="1461279"/>
              <a:ext cx="0" cy="109728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o 85"/>
          <p:cNvGrpSpPr/>
          <p:nvPr/>
        </p:nvGrpSpPr>
        <p:grpSpPr>
          <a:xfrm>
            <a:off x="5275931" y="3697835"/>
            <a:ext cx="2692631" cy="2233526"/>
            <a:chOff x="808310" y="3845419"/>
            <a:chExt cx="2692631" cy="2233526"/>
          </a:xfrm>
        </p:grpSpPr>
        <p:cxnSp>
          <p:nvCxnSpPr>
            <p:cNvPr id="87" name="Conector de seta reta 86"/>
            <p:cNvCxnSpPr/>
            <p:nvPr/>
          </p:nvCxnSpPr>
          <p:spPr>
            <a:xfrm flipV="1">
              <a:off x="1580514" y="4967303"/>
              <a:ext cx="923544" cy="36576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 rot="19993828">
              <a:off x="2734384" y="411141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de seta reta 88"/>
            <p:cNvCxnSpPr/>
            <p:nvPr/>
          </p:nvCxnSpPr>
          <p:spPr>
            <a:xfrm flipV="1">
              <a:off x="1579752" y="4167737"/>
              <a:ext cx="1179576" cy="116128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/>
            <p:cNvCxnSpPr/>
            <p:nvPr/>
          </p:nvCxnSpPr>
          <p:spPr>
            <a:xfrm>
              <a:off x="1577791" y="5333423"/>
              <a:ext cx="18288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/>
            <p:cNvCxnSpPr/>
            <p:nvPr/>
          </p:nvCxnSpPr>
          <p:spPr>
            <a:xfrm rot="16200000">
              <a:off x="891993" y="4640303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1262052" y="3881124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3168799" y="5340514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808310" y="574039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2715316" y="3845419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Conector de seta reta 97"/>
            <p:cNvCxnSpPr/>
            <p:nvPr/>
          </p:nvCxnSpPr>
          <p:spPr>
            <a:xfrm flipV="1">
              <a:off x="2506145" y="4172731"/>
              <a:ext cx="256032" cy="79552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/>
            <p:cNvCxnSpPr/>
            <p:nvPr/>
          </p:nvCxnSpPr>
          <p:spPr>
            <a:xfrm rot="19993828">
              <a:off x="2452119" y="4746244"/>
              <a:ext cx="10058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/>
            <p:cNvCxnSpPr/>
            <p:nvPr/>
          </p:nvCxnSpPr>
          <p:spPr>
            <a:xfrm rot="14593828">
              <a:off x="1777260" y="4521184"/>
              <a:ext cx="10058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ixaDeTexto 100"/>
            <p:cNvSpPr txBox="1"/>
            <p:nvPr/>
          </p:nvSpPr>
          <p:spPr>
            <a:xfrm rot="20981156">
              <a:off x="2352692" y="5377555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 rot="19889974">
              <a:off x="1835794" y="3996187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 rot="19802130">
              <a:off x="3161777" y="4550355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Conector de seta reta 109"/>
            <p:cNvCxnSpPr/>
            <p:nvPr/>
          </p:nvCxnSpPr>
          <p:spPr>
            <a:xfrm flipH="1">
              <a:off x="1076097" y="5331911"/>
              <a:ext cx="505606" cy="67181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/>
            <p:cNvCxnSpPr/>
            <p:nvPr/>
          </p:nvCxnSpPr>
          <p:spPr>
            <a:xfrm>
              <a:off x="2506021" y="4971908"/>
              <a:ext cx="135894" cy="63044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aixaDeTexto 111"/>
            <p:cNvSpPr txBox="1"/>
            <p:nvPr/>
          </p:nvSpPr>
          <p:spPr>
            <a:xfrm>
              <a:off x="2127599" y="4999951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1671004" y="4603728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 rot="20166331">
              <a:off x="2564805" y="4477407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de seta reta 114"/>
            <p:cNvCxnSpPr/>
            <p:nvPr/>
          </p:nvCxnSpPr>
          <p:spPr>
            <a:xfrm flipV="1">
              <a:off x="2576759" y="4986752"/>
              <a:ext cx="602845" cy="302656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/>
            <p:nvPr/>
          </p:nvCxnSpPr>
          <p:spPr>
            <a:xfrm rot="14593828">
              <a:off x="2524406" y="4579790"/>
              <a:ext cx="9144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/>
            <p:nvPr/>
          </p:nvCxnSpPr>
          <p:spPr>
            <a:xfrm>
              <a:off x="3120233" y="4662823"/>
              <a:ext cx="62143" cy="31495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/>
            <p:nvPr/>
          </p:nvCxnSpPr>
          <p:spPr>
            <a:xfrm flipV="1">
              <a:off x="2779139" y="4194693"/>
              <a:ext cx="0" cy="169164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/>
            <p:nvPr/>
          </p:nvCxnSpPr>
          <p:spPr>
            <a:xfrm flipH="1">
              <a:off x="1159458" y="5896193"/>
              <a:ext cx="16184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/>
            <p:nvPr/>
          </p:nvCxnSpPr>
          <p:spPr>
            <a:xfrm flipH="1">
              <a:off x="2780465" y="5340582"/>
              <a:ext cx="403161" cy="550822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aixaDeTexto 122"/>
            <p:cNvSpPr txBox="1"/>
            <p:nvPr/>
          </p:nvSpPr>
          <p:spPr>
            <a:xfrm>
              <a:off x="901684" y="4096077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 rot="19866736">
              <a:off x="1673113" y="4255059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7" name="Grupo 126"/>
          <p:cNvGrpSpPr/>
          <p:nvPr/>
        </p:nvGrpSpPr>
        <p:grpSpPr>
          <a:xfrm>
            <a:off x="907640" y="3664475"/>
            <a:ext cx="2084176" cy="2053374"/>
            <a:chOff x="978046" y="599282"/>
            <a:chExt cx="2084176" cy="2053374"/>
          </a:xfrm>
        </p:grpSpPr>
        <p:cxnSp>
          <p:nvCxnSpPr>
            <p:cNvPr id="128" name="Conector de seta reta 127"/>
            <p:cNvCxnSpPr/>
            <p:nvPr/>
          </p:nvCxnSpPr>
          <p:spPr>
            <a:xfrm>
              <a:off x="1456446" y="1978203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/>
            <p:cNvCxnSpPr/>
            <p:nvPr/>
          </p:nvCxnSpPr>
          <p:spPr>
            <a:xfrm rot="16200000">
              <a:off x="770648" y="1285083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aixaDeTexto 129"/>
            <p:cNvSpPr txBox="1"/>
            <p:nvPr/>
          </p:nvSpPr>
          <p:spPr>
            <a:xfrm>
              <a:off x="1164490" y="2314102"/>
              <a:ext cx="48603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sz="1600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978046" y="599282"/>
              <a:ext cx="45236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2595043" y="1980169"/>
              <a:ext cx="467179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Conector de seta reta 132"/>
            <p:cNvCxnSpPr/>
            <p:nvPr/>
          </p:nvCxnSpPr>
          <p:spPr>
            <a:xfrm flipH="1">
              <a:off x="978046" y="1980169"/>
              <a:ext cx="478453" cy="49171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7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/>
          <p:cNvGrpSpPr/>
          <p:nvPr/>
        </p:nvGrpSpPr>
        <p:grpSpPr>
          <a:xfrm>
            <a:off x="125160" y="4294629"/>
            <a:ext cx="2857134" cy="2420792"/>
            <a:chOff x="575221" y="4102072"/>
            <a:chExt cx="2857134" cy="2420792"/>
          </a:xfrm>
        </p:grpSpPr>
        <p:sp>
          <p:nvSpPr>
            <p:cNvPr id="50" name="Paralelogramo 49"/>
            <p:cNvSpPr/>
            <p:nvPr/>
          </p:nvSpPr>
          <p:spPr>
            <a:xfrm>
              <a:off x="1802306" y="4264967"/>
              <a:ext cx="1460978" cy="1317051"/>
            </a:xfrm>
            <a:prstGeom prst="parallelogram">
              <a:avLst>
                <a:gd name="adj" fmla="val 0"/>
              </a:avLst>
            </a:prstGeom>
            <a:solidFill>
              <a:srgbClr val="00B05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de seta reta 50"/>
            <p:cNvCxnSpPr/>
            <p:nvPr/>
          </p:nvCxnSpPr>
          <p:spPr>
            <a:xfrm rot="19993828">
              <a:off x="1715563" y="5239528"/>
              <a:ext cx="155448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Pizza 51"/>
            <p:cNvSpPr/>
            <p:nvPr/>
          </p:nvSpPr>
          <p:spPr>
            <a:xfrm rot="14258000">
              <a:off x="869103" y="4900595"/>
              <a:ext cx="1865297" cy="1379241"/>
            </a:xfrm>
            <a:prstGeom prst="pie">
              <a:avLst>
                <a:gd name="adj1" fmla="val 1936751"/>
                <a:gd name="adj2" fmla="val 5755195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1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3" name="Pizza 52"/>
            <p:cNvSpPr/>
            <p:nvPr/>
          </p:nvSpPr>
          <p:spPr>
            <a:xfrm rot="17353163">
              <a:off x="1083010" y="4360057"/>
              <a:ext cx="1442290" cy="2457867"/>
            </a:xfrm>
            <a:prstGeom prst="pie">
              <a:avLst>
                <a:gd name="adj1" fmla="val 2654694"/>
                <a:gd name="adj2" fmla="val 4230504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0800000" scaled="1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>
              <a:off x="1800244" y="5584576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aralelogramo 54"/>
            <p:cNvSpPr/>
            <p:nvPr/>
          </p:nvSpPr>
          <p:spPr>
            <a:xfrm>
              <a:off x="1303599" y="5580683"/>
              <a:ext cx="1959685" cy="663212"/>
            </a:xfrm>
            <a:prstGeom prst="parallelogram">
              <a:avLst>
                <a:gd name="adj" fmla="val 75707"/>
              </a:avLst>
            </a:prstGeom>
            <a:solidFill>
              <a:srgbClr val="00B05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Conector de seta reta 55"/>
            <p:cNvCxnSpPr/>
            <p:nvPr/>
          </p:nvCxnSpPr>
          <p:spPr>
            <a:xfrm rot="16200000">
              <a:off x="1134246" y="4916018"/>
              <a:ext cx="1332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1491623" y="4102072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100213" y="556591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1025058" y="604763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 rot="20079325">
              <a:off x="3019067" y="4853723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140206" y="4687258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024991" y="5782137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747174" y="5143582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Paralelogramo 63"/>
            <p:cNvSpPr/>
            <p:nvPr/>
          </p:nvSpPr>
          <p:spPr>
            <a:xfrm rot="16200000" flipH="1">
              <a:off x="562664" y="5009099"/>
              <a:ext cx="1975361" cy="494234"/>
            </a:xfrm>
            <a:prstGeom prst="parallelogram">
              <a:avLst>
                <a:gd name="adj" fmla="val 131486"/>
              </a:avLst>
            </a:prstGeom>
            <a:solidFill>
              <a:srgbClr val="00B05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Pizza 64"/>
            <p:cNvSpPr/>
            <p:nvPr/>
          </p:nvSpPr>
          <p:spPr>
            <a:xfrm rot="2880559">
              <a:off x="1430143" y="5079219"/>
              <a:ext cx="748024" cy="1019544"/>
            </a:xfrm>
            <a:prstGeom prst="pie">
              <a:avLst>
                <a:gd name="adj1" fmla="val 17153217"/>
                <a:gd name="adj2" fmla="val 4746050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6" name="Conector de seta reta 65"/>
            <p:cNvCxnSpPr/>
            <p:nvPr/>
          </p:nvCxnSpPr>
          <p:spPr>
            <a:xfrm flipH="1">
              <a:off x="1298126" y="5580683"/>
              <a:ext cx="505606" cy="67181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300571" y="321894"/>
            <a:ext cx="2857134" cy="2420792"/>
            <a:chOff x="4751500" y="4102072"/>
            <a:chExt cx="2857134" cy="2420792"/>
          </a:xfrm>
        </p:grpSpPr>
        <p:cxnSp>
          <p:nvCxnSpPr>
            <p:cNvPr id="68" name="Conector de seta reta 67"/>
            <p:cNvCxnSpPr/>
            <p:nvPr/>
          </p:nvCxnSpPr>
          <p:spPr>
            <a:xfrm rot="19993828">
              <a:off x="5891842" y="5239528"/>
              <a:ext cx="155448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Pizza 68"/>
            <p:cNvSpPr/>
            <p:nvPr/>
          </p:nvSpPr>
          <p:spPr>
            <a:xfrm rot="14258000">
              <a:off x="5045382" y="4900595"/>
              <a:ext cx="1865297" cy="1379241"/>
            </a:xfrm>
            <a:prstGeom prst="pie">
              <a:avLst>
                <a:gd name="adj1" fmla="val 1936751"/>
                <a:gd name="adj2" fmla="val 5755195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1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Pizza 69"/>
            <p:cNvSpPr/>
            <p:nvPr/>
          </p:nvSpPr>
          <p:spPr>
            <a:xfrm rot="17353163">
              <a:off x="5259289" y="4360057"/>
              <a:ext cx="1442290" cy="2457867"/>
            </a:xfrm>
            <a:prstGeom prst="pie">
              <a:avLst>
                <a:gd name="adj1" fmla="val 2654694"/>
                <a:gd name="adj2" fmla="val 4230504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0800000" scaled="1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1" name="Conector de seta reta 70"/>
            <p:cNvCxnSpPr/>
            <p:nvPr/>
          </p:nvCxnSpPr>
          <p:spPr>
            <a:xfrm>
              <a:off x="5976523" y="5584576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6200000">
              <a:off x="5310525" y="4916018"/>
              <a:ext cx="1332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/>
            <p:cNvSpPr txBox="1"/>
            <p:nvPr/>
          </p:nvSpPr>
          <p:spPr>
            <a:xfrm>
              <a:off x="5667902" y="4102072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7276492" y="556591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201337" y="604763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 rot="20079325">
              <a:off x="7195346" y="4853723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6316485" y="4687258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201270" y="5782137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923453" y="5143582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Pizza 79"/>
            <p:cNvSpPr/>
            <p:nvPr/>
          </p:nvSpPr>
          <p:spPr>
            <a:xfrm rot="2880559">
              <a:off x="5606422" y="5079219"/>
              <a:ext cx="748024" cy="1019544"/>
            </a:xfrm>
            <a:prstGeom prst="pie">
              <a:avLst>
                <a:gd name="adj1" fmla="val 17153217"/>
                <a:gd name="adj2" fmla="val 4746050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de seta reta 80"/>
            <p:cNvCxnSpPr/>
            <p:nvPr/>
          </p:nvCxnSpPr>
          <p:spPr>
            <a:xfrm flipH="1">
              <a:off x="5474405" y="5580683"/>
              <a:ext cx="505606" cy="67181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ector de seta reta 82"/>
          <p:cNvCxnSpPr/>
          <p:nvPr/>
        </p:nvCxnSpPr>
        <p:spPr>
          <a:xfrm rot="19993828">
            <a:off x="5942772" y="1619389"/>
            <a:ext cx="15544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izza 83"/>
          <p:cNvSpPr/>
          <p:nvPr/>
        </p:nvSpPr>
        <p:spPr>
          <a:xfrm rot="14258000">
            <a:off x="5096312" y="1280456"/>
            <a:ext cx="1865297" cy="1379241"/>
          </a:xfrm>
          <a:prstGeom prst="pie">
            <a:avLst>
              <a:gd name="adj1" fmla="val 1936751"/>
              <a:gd name="adj2" fmla="val 5755195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 w="12700">
            <a:solidFill>
              <a:srgbClr val="4F81B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5" name="Pizza 84"/>
          <p:cNvSpPr/>
          <p:nvPr/>
        </p:nvSpPr>
        <p:spPr>
          <a:xfrm rot="17353163">
            <a:off x="5310219" y="739918"/>
            <a:ext cx="1442290" cy="2457867"/>
          </a:xfrm>
          <a:prstGeom prst="pie">
            <a:avLst>
              <a:gd name="adj1" fmla="val 2654694"/>
              <a:gd name="adj2" fmla="val 423050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 w="12700">
            <a:solidFill>
              <a:srgbClr val="4F81B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6" name="Conector de seta reta 85"/>
          <p:cNvCxnSpPr/>
          <p:nvPr/>
        </p:nvCxnSpPr>
        <p:spPr>
          <a:xfrm>
            <a:off x="6027453" y="1964437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16200000">
            <a:off x="5361455" y="1295879"/>
            <a:ext cx="1332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5718832" y="481933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7327422" y="1945774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5252267" y="2427492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 rot="20079325">
            <a:off x="7246276" y="1233584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6501614" y="963294"/>
            <a:ext cx="317716" cy="40011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pt-BR" sz="2000" b="1" i="1" dirty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pt-BR" sz="2000" b="1" i="1" dirty="0">
              <a:solidFill>
                <a:schemeClr val="accent1"/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7057849" y="1431940"/>
            <a:ext cx="317716" cy="40011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f</a:t>
            </a:r>
            <a:endParaRPr lang="pt-BR" sz="2000" b="1" i="1" dirty="0">
              <a:solidFill>
                <a:schemeClr val="accent1"/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5" name="Pizza 94"/>
          <p:cNvSpPr/>
          <p:nvPr/>
        </p:nvSpPr>
        <p:spPr>
          <a:xfrm rot="2880559">
            <a:off x="5657352" y="1459080"/>
            <a:ext cx="748024" cy="1019544"/>
          </a:xfrm>
          <a:prstGeom prst="pie">
            <a:avLst>
              <a:gd name="adj1" fmla="val 17153217"/>
              <a:gd name="adj2" fmla="val 4746050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 w="12700"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96" name="Conector de seta reta 95"/>
          <p:cNvCxnSpPr/>
          <p:nvPr/>
        </p:nvCxnSpPr>
        <p:spPr>
          <a:xfrm flipH="1">
            <a:off x="5525335" y="1960544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6321116" y="2171236"/>
            <a:ext cx="360996" cy="40011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pt-BR" sz="2000" b="1" i="1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y</a:t>
            </a:r>
            <a:endParaRPr lang="pt-BR" sz="2000" b="1" i="1" dirty="0">
              <a:solidFill>
                <a:schemeClr val="accent1"/>
              </a:solidFill>
              <a:latin typeface="Symbol" pitchFamily="18" charset="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181599" y="4242596"/>
            <a:ext cx="6808446" cy="1882763"/>
            <a:chOff x="1181599" y="4242596"/>
            <a:chExt cx="6808446" cy="1882763"/>
          </a:xfrm>
        </p:grpSpPr>
        <p:grpSp>
          <p:nvGrpSpPr>
            <p:cNvPr id="183" name="Grupo 182"/>
            <p:cNvGrpSpPr/>
            <p:nvPr/>
          </p:nvGrpSpPr>
          <p:grpSpPr>
            <a:xfrm>
              <a:off x="1181599" y="4242596"/>
              <a:ext cx="2264524" cy="1874312"/>
              <a:chOff x="220103" y="4242596"/>
              <a:chExt cx="2264524" cy="1874312"/>
            </a:xfrm>
          </p:grpSpPr>
          <p:cxnSp>
            <p:nvCxnSpPr>
              <p:cNvPr id="2" name="Conector de seta reta 1"/>
              <p:cNvCxnSpPr/>
              <p:nvPr/>
            </p:nvCxnSpPr>
            <p:spPr>
              <a:xfrm>
                <a:off x="1042664" y="5651379"/>
                <a:ext cx="13716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de seta reta 2"/>
              <p:cNvCxnSpPr/>
              <p:nvPr/>
            </p:nvCxnSpPr>
            <p:spPr>
              <a:xfrm rot="16200000">
                <a:off x="356866" y="4958259"/>
                <a:ext cx="13716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CaixaDeTexto 3"/>
              <p:cNvSpPr txBox="1"/>
              <p:nvPr/>
            </p:nvSpPr>
            <p:spPr>
              <a:xfrm>
                <a:off x="709397" y="4242596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CaixaDeTexto 4"/>
              <p:cNvSpPr txBox="1"/>
              <p:nvPr/>
            </p:nvSpPr>
            <p:spPr>
              <a:xfrm>
                <a:off x="2152485" y="5642215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" name="Conector de seta reta 5"/>
              <p:cNvCxnSpPr/>
              <p:nvPr/>
            </p:nvCxnSpPr>
            <p:spPr>
              <a:xfrm rot="19993828">
                <a:off x="976748" y="5347515"/>
                <a:ext cx="1371600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/>
              <p:cNvCxnSpPr/>
              <p:nvPr/>
            </p:nvCxnSpPr>
            <p:spPr>
              <a:xfrm rot="14593828">
                <a:off x="52265" y="5037567"/>
                <a:ext cx="1371600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aixaDeTexto 7"/>
              <p:cNvSpPr txBox="1"/>
              <p:nvPr/>
            </p:nvSpPr>
            <p:spPr>
              <a:xfrm rot="19726216">
                <a:off x="2148238" y="4999162"/>
                <a:ext cx="27603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 rot="19889974">
                <a:off x="220103" y="4386600"/>
                <a:ext cx="2648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Arco 9"/>
              <p:cNvSpPr/>
              <p:nvPr/>
            </p:nvSpPr>
            <p:spPr>
              <a:xfrm>
                <a:off x="584878" y="5202508"/>
                <a:ext cx="914400" cy="914400"/>
              </a:xfrm>
              <a:prstGeom prst="arc">
                <a:avLst>
                  <a:gd name="adj1" fmla="val 19984754"/>
                  <a:gd name="adj2" fmla="val 21500161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1483365" y="5338183"/>
                <a:ext cx="314510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Symbol" pitchFamily="18" charset="2"/>
                    <a:cs typeface="Times New Roman" pitchFamily="18" charset="0"/>
                  </a:rPr>
                  <a:t>a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770040" y="4899147"/>
                <a:ext cx="314510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Symbol" pitchFamily="18" charset="2"/>
                    <a:cs typeface="Times New Roman" pitchFamily="18" charset="0"/>
                  </a:rPr>
                  <a:t>a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7" name="Arco 16"/>
              <p:cNvSpPr/>
              <p:nvPr/>
            </p:nvSpPr>
            <p:spPr>
              <a:xfrm>
                <a:off x="585516" y="5195963"/>
                <a:ext cx="914400" cy="914400"/>
              </a:xfrm>
              <a:prstGeom prst="arc">
                <a:avLst>
                  <a:gd name="adj1" fmla="val 14603506"/>
                  <a:gd name="adj2" fmla="val 16193002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5" name="Grupo 104"/>
              <p:cNvGrpSpPr/>
              <p:nvPr/>
            </p:nvGrpSpPr>
            <p:grpSpPr>
              <a:xfrm>
                <a:off x="972508" y="5573096"/>
                <a:ext cx="137414" cy="144328"/>
                <a:chOff x="1817760" y="4907079"/>
                <a:chExt cx="137414" cy="144328"/>
              </a:xfrm>
            </p:grpSpPr>
            <p:grpSp>
              <p:nvGrpSpPr>
                <p:cNvPr id="106" name="Grupo 105"/>
                <p:cNvGrpSpPr/>
                <p:nvPr/>
              </p:nvGrpSpPr>
              <p:grpSpPr>
                <a:xfrm>
                  <a:off x="1818014" y="4907079"/>
                  <a:ext cx="137160" cy="137160"/>
                  <a:chOff x="849876" y="2708830"/>
                  <a:chExt cx="137160" cy="137160"/>
                </a:xfrm>
              </p:grpSpPr>
              <p:sp>
                <p:nvSpPr>
                  <p:cNvPr id="109" name="Elipse 108"/>
                  <p:cNvSpPr/>
                  <p:nvPr/>
                </p:nvSpPr>
                <p:spPr>
                  <a:xfrm>
                    <a:off x="849876" y="2708830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3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" name="Elipse 109"/>
                  <p:cNvSpPr/>
                  <p:nvPr/>
                </p:nvSpPr>
                <p:spPr>
                  <a:xfrm>
                    <a:off x="885120" y="2740412"/>
                    <a:ext cx="73152" cy="73152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7" name="Elipse 106"/>
                <p:cNvSpPr/>
                <p:nvPr/>
              </p:nvSpPr>
              <p:spPr>
                <a:xfrm rot="19993828">
                  <a:off x="1817760" y="49142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/>
                <p:cNvSpPr/>
                <p:nvPr/>
              </p:nvSpPr>
              <p:spPr>
                <a:xfrm rot="19993828">
                  <a:off x="1849515" y="4946975"/>
                  <a:ext cx="73152" cy="73152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1" name="CaixaDeTexto 110"/>
              <p:cNvSpPr txBox="1"/>
              <p:nvPr/>
            </p:nvSpPr>
            <p:spPr>
              <a:xfrm>
                <a:off x="788048" y="5642061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CaixaDeTexto 111"/>
              <p:cNvSpPr txBox="1"/>
              <p:nvPr/>
            </p:nvSpPr>
            <p:spPr>
              <a:xfrm>
                <a:off x="1044193" y="5647027"/>
                <a:ext cx="28725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4" name="Grupo 183"/>
            <p:cNvGrpSpPr/>
            <p:nvPr/>
          </p:nvGrpSpPr>
          <p:grpSpPr>
            <a:xfrm>
              <a:off x="5719910" y="4251047"/>
              <a:ext cx="2270135" cy="1874312"/>
              <a:chOff x="3025208" y="4242596"/>
              <a:chExt cx="2270135" cy="1874312"/>
            </a:xfrm>
          </p:grpSpPr>
          <p:sp>
            <p:nvSpPr>
              <p:cNvPr id="122" name="CaixaDeTexto 121"/>
              <p:cNvSpPr txBox="1"/>
              <p:nvPr/>
            </p:nvSpPr>
            <p:spPr>
              <a:xfrm rot="19889974">
                <a:off x="3025208" y="4386600"/>
                <a:ext cx="27603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5" name="Conector de seta reta 114"/>
              <p:cNvCxnSpPr/>
              <p:nvPr/>
            </p:nvCxnSpPr>
            <p:spPr>
              <a:xfrm>
                <a:off x="3853380" y="5651379"/>
                <a:ext cx="13716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de seta reta 115"/>
              <p:cNvCxnSpPr/>
              <p:nvPr/>
            </p:nvCxnSpPr>
            <p:spPr>
              <a:xfrm rot="16200000">
                <a:off x="3167582" y="4958259"/>
                <a:ext cx="13716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CaixaDeTexto 116"/>
              <p:cNvSpPr txBox="1"/>
              <p:nvPr/>
            </p:nvSpPr>
            <p:spPr>
              <a:xfrm>
                <a:off x="3520113" y="4242596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CaixaDeTexto 117"/>
              <p:cNvSpPr txBox="1"/>
              <p:nvPr/>
            </p:nvSpPr>
            <p:spPr>
              <a:xfrm>
                <a:off x="4963201" y="5642215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9" name="Conector de seta reta 118"/>
              <p:cNvCxnSpPr/>
              <p:nvPr/>
            </p:nvCxnSpPr>
            <p:spPr>
              <a:xfrm rot="19993828">
                <a:off x="3787464" y="5347515"/>
                <a:ext cx="1371600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de seta reta 119"/>
              <p:cNvCxnSpPr/>
              <p:nvPr/>
            </p:nvCxnSpPr>
            <p:spPr>
              <a:xfrm rot="14593828">
                <a:off x="2862981" y="5037567"/>
                <a:ext cx="1371600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aixaDeTexto 120"/>
              <p:cNvSpPr txBox="1"/>
              <p:nvPr/>
            </p:nvSpPr>
            <p:spPr>
              <a:xfrm rot="19726216">
                <a:off x="4953344" y="4999162"/>
                <a:ext cx="28725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Arco 122"/>
              <p:cNvSpPr/>
              <p:nvPr/>
            </p:nvSpPr>
            <p:spPr>
              <a:xfrm>
                <a:off x="3395594" y="5202508"/>
                <a:ext cx="914400" cy="914400"/>
              </a:xfrm>
              <a:prstGeom prst="arc">
                <a:avLst>
                  <a:gd name="adj1" fmla="val 19984754"/>
                  <a:gd name="adj2" fmla="val 21500161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CaixaDeTexto 123"/>
              <p:cNvSpPr txBox="1"/>
              <p:nvPr/>
            </p:nvSpPr>
            <p:spPr>
              <a:xfrm>
                <a:off x="4279167" y="5335424"/>
                <a:ext cx="26962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Symbol" pitchFamily="18" charset="2"/>
                    <a:cs typeface="Times New Roman" pitchFamily="18" charset="0"/>
                  </a:rPr>
                  <a:t>g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25" name="CaixaDeTexto 124"/>
              <p:cNvSpPr txBox="1"/>
              <p:nvPr/>
            </p:nvSpPr>
            <p:spPr>
              <a:xfrm>
                <a:off x="3603719" y="4873126"/>
                <a:ext cx="26962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Symbol" pitchFamily="18" charset="2"/>
                    <a:cs typeface="Times New Roman" pitchFamily="18" charset="0"/>
                  </a:rPr>
                  <a:t>g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28" name="Arco 127"/>
              <p:cNvSpPr/>
              <p:nvPr/>
            </p:nvSpPr>
            <p:spPr>
              <a:xfrm>
                <a:off x="3396232" y="5195963"/>
                <a:ext cx="914400" cy="914400"/>
              </a:xfrm>
              <a:prstGeom prst="arc">
                <a:avLst>
                  <a:gd name="adj1" fmla="val 14603506"/>
                  <a:gd name="adj2" fmla="val 16193002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5" name="Grupo 134"/>
              <p:cNvGrpSpPr/>
              <p:nvPr/>
            </p:nvGrpSpPr>
            <p:grpSpPr>
              <a:xfrm>
                <a:off x="3783224" y="5573096"/>
                <a:ext cx="137414" cy="144328"/>
                <a:chOff x="1817760" y="4907079"/>
                <a:chExt cx="137414" cy="144328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1818014" y="4907079"/>
                  <a:ext cx="137160" cy="137160"/>
                  <a:chOff x="849876" y="2708830"/>
                  <a:chExt cx="137160" cy="137160"/>
                </a:xfrm>
              </p:grpSpPr>
              <p:sp>
                <p:nvSpPr>
                  <p:cNvPr id="141" name="Elipse 140"/>
                  <p:cNvSpPr/>
                  <p:nvPr/>
                </p:nvSpPr>
                <p:spPr>
                  <a:xfrm>
                    <a:off x="849876" y="2708830"/>
                    <a:ext cx="137160" cy="1371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3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Elipse 141"/>
                  <p:cNvSpPr/>
                  <p:nvPr/>
                </p:nvSpPr>
                <p:spPr>
                  <a:xfrm>
                    <a:off x="885120" y="2740412"/>
                    <a:ext cx="73152" cy="73152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Elipse 138"/>
                <p:cNvSpPr/>
                <p:nvPr/>
              </p:nvSpPr>
              <p:spPr>
                <a:xfrm rot="19993828">
                  <a:off x="1817760" y="4914247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/>
                <p:cNvSpPr/>
                <p:nvPr/>
              </p:nvSpPr>
              <p:spPr>
                <a:xfrm rot="19993828">
                  <a:off x="1849515" y="4946975"/>
                  <a:ext cx="73152" cy="73152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6" name="CaixaDeTexto 135"/>
              <p:cNvSpPr txBox="1"/>
              <p:nvPr/>
            </p:nvSpPr>
            <p:spPr>
              <a:xfrm>
                <a:off x="3598764" y="5642061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7" name="CaixaDeTexto 136"/>
              <p:cNvSpPr txBox="1"/>
              <p:nvPr/>
            </p:nvSpPr>
            <p:spPr>
              <a:xfrm>
                <a:off x="3854909" y="5647027"/>
                <a:ext cx="2648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5" name="Grupo 184"/>
            <p:cNvGrpSpPr/>
            <p:nvPr/>
          </p:nvGrpSpPr>
          <p:grpSpPr>
            <a:xfrm>
              <a:off x="3449776" y="4246552"/>
              <a:ext cx="2275745" cy="1874312"/>
              <a:chOff x="5834384" y="4242596"/>
              <a:chExt cx="2275745" cy="1874312"/>
            </a:xfrm>
          </p:grpSpPr>
          <p:sp>
            <p:nvSpPr>
              <p:cNvPr id="151" name="CaixaDeTexto 150"/>
              <p:cNvSpPr txBox="1"/>
              <p:nvPr/>
            </p:nvSpPr>
            <p:spPr>
              <a:xfrm rot="19889974">
                <a:off x="5834384" y="4386600"/>
                <a:ext cx="28725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4" name="Conector de seta reta 143"/>
              <p:cNvCxnSpPr/>
              <p:nvPr/>
            </p:nvCxnSpPr>
            <p:spPr>
              <a:xfrm>
                <a:off x="6668166" y="5651379"/>
                <a:ext cx="13716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de seta reta 144"/>
              <p:cNvCxnSpPr/>
              <p:nvPr/>
            </p:nvCxnSpPr>
            <p:spPr>
              <a:xfrm rot="16200000">
                <a:off x="5982368" y="4958259"/>
                <a:ext cx="13716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CaixaDeTexto 145"/>
              <p:cNvSpPr txBox="1"/>
              <p:nvPr/>
            </p:nvSpPr>
            <p:spPr>
              <a:xfrm>
                <a:off x="6334899" y="4242596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7" name="CaixaDeTexto 146"/>
              <p:cNvSpPr txBox="1"/>
              <p:nvPr/>
            </p:nvSpPr>
            <p:spPr>
              <a:xfrm>
                <a:off x="7777987" y="5642215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8" name="Conector de seta reta 147"/>
              <p:cNvCxnSpPr/>
              <p:nvPr/>
            </p:nvCxnSpPr>
            <p:spPr>
              <a:xfrm rot="19993828">
                <a:off x="6602250" y="5347515"/>
                <a:ext cx="1371600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de seta reta 148"/>
              <p:cNvCxnSpPr/>
              <p:nvPr/>
            </p:nvCxnSpPr>
            <p:spPr>
              <a:xfrm rot="14593828">
                <a:off x="5677767" y="5037567"/>
                <a:ext cx="1371600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CaixaDeTexto 149"/>
              <p:cNvSpPr txBox="1"/>
              <p:nvPr/>
            </p:nvSpPr>
            <p:spPr>
              <a:xfrm rot="19726216">
                <a:off x="7779351" y="4999162"/>
                <a:ext cx="2648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Arco 151"/>
              <p:cNvSpPr/>
              <p:nvPr/>
            </p:nvSpPr>
            <p:spPr>
              <a:xfrm>
                <a:off x="6210380" y="5202508"/>
                <a:ext cx="914400" cy="914400"/>
              </a:xfrm>
              <a:prstGeom prst="arc">
                <a:avLst>
                  <a:gd name="adj1" fmla="val 19984754"/>
                  <a:gd name="adj2" fmla="val 21500161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CaixaDeTexto 152"/>
              <p:cNvSpPr txBox="1"/>
              <p:nvPr/>
            </p:nvSpPr>
            <p:spPr>
              <a:xfrm>
                <a:off x="7093762" y="5320253"/>
                <a:ext cx="29687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Symbol" pitchFamily="18" charset="2"/>
                    <a:cs typeface="Times New Roman" pitchFamily="18" charset="0"/>
                  </a:rPr>
                  <a:t>b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54" name="CaixaDeTexto 153"/>
              <p:cNvSpPr txBox="1"/>
              <p:nvPr/>
            </p:nvSpPr>
            <p:spPr>
              <a:xfrm>
                <a:off x="6420402" y="4863287"/>
                <a:ext cx="29687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Symbol" pitchFamily="18" charset="2"/>
                    <a:cs typeface="Times New Roman" pitchFamily="18" charset="0"/>
                  </a:rPr>
                  <a:t>b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57" name="Arco 156"/>
              <p:cNvSpPr/>
              <p:nvPr/>
            </p:nvSpPr>
            <p:spPr>
              <a:xfrm>
                <a:off x="6211018" y="5195963"/>
                <a:ext cx="914400" cy="914400"/>
              </a:xfrm>
              <a:prstGeom prst="arc">
                <a:avLst>
                  <a:gd name="adj1" fmla="val 14603506"/>
                  <a:gd name="adj2" fmla="val 16193002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Elipse 169"/>
              <p:cNvSpPr/>
              <p:nvPr/>
            </p:nvSpPr>
            <p:spPr>
              <a:xfrm>
                <a:off x="6598264" y="5573096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70"/>
              <p:cNvSpPr/>
              <p:nvPr/>
            </p:nvSpPr>
            <p:spPr>
              <a:xfrm>
                <a:off x="6633508" y="5604678"/>
                <a:ext cx="73152" cy="73152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Elipse 167"/>
              <p:cNvSpPr/>
              <p:nvPr/>
            </p:nvSpPr>
            <p:spPr>
              <a:xfrm rot="19993828">
                <a:off x="6598010" y="558026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lipse 168"/>
              <p:cNvSpPr/>
              <p:nvPr/>
            </p:nvSpPr>
            <p:spPr>
              <a:xfrm rot="19993828">
                <a:off x="6629765" y="5612992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CaixaDeTexto 164"/>
              <p:cNvSpPr txBox="1"/>
              <p:nvPr/>
            </p:nvSpPr>
            <p:spPr>
              <a:xfrm>
                <a:off x="6413550" y="5642061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6" name="CaixaDeTexto 165"/>
              <p:cNvSpPr txBox="1"/>
              <p:nvPr/>
            </p:nvSpPr>
            <p:spPr>
              <a:xfrm>
                <a:off x="6669695" y="5647027"/>
                <a:ext cx="27603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24" name="Conector de seta reta 23"/>
          <p:cNvCxnSpPr/>
          <p:nvPr/>
        </p:nvCxnSpPr>
        <p:spPr>
          <a:xfrm>
            <a:off x="1276393" y="2502611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16200000">
            <a:off x="544875" y="1763771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956197" y="971080"/>
            <a:ext cx="351378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511633" y="252342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99546" y="250957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921266" y="1156363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Elipse 29"/>
          <p:cNvSpPr/>
          <p:nvPr/>
        </p:nvSpPr>
        <p:spPr>
          <a:xfrm rot="19993828">
            <a:off x="1895841" y="143378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 rot="19993828" flipV="1">
            <a:off x="1076880" y="1684378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9993828">
            <a:off x="1196612" y="2178155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rot="14593828">
            <a:off x="210717" y="1847979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1202491" y="2435326"/>
            <a:ext cx="137414" cy="144328"/>
            <a:chOff x="1817760" y="4907079"/>
            <a:chExt cx="137414" cy="144328"/>
          </a:xfrm>
        </p:grpSpPr>
        <p:grpSp>
          <p:nvGrpSpPr>
            <p:cNvPr id="35" name="Grupo 34"/>
            <p:cNvGrpSpPr/>
            <p:nvPr/>
          </p:nvGrpSpPr>
          <p:grpSpPr>
            <a:xfrm>
              <a:off x="1818014" y="4907079"/>
              <a:ext cx="137160" cy="137160"/>
              <a:chOff x="849876" y="2708830"/>
              <a:chExt cx="137160" cy="137160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849876" y="270883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85120" y="2740412"/>
                <a:ext cx="73152" cy="73152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" name="Elipse 35"/>
            <p:cNvSpPr/>
            <p:nvPr/>
          </p:nvSpPr>
          <p:spPr>
            <a:xfrm rot="19993828">
              <a:off x="1817760" y="4914247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19993828">
              <a:off x="1849515" y="4946975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0" name="Conector reto 39"/>
          <p:cNvCxnSpPr/>
          <p:nvPr/>
        </p:nvCxnSpPr>
        <p:spPr>
          <a:xfrm rot="19993828" flipH="1">
            <a:off x="2085844" y="1469175"/>
            <a:ext cx="1323" cy="59436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rot="19993828">
            <a:off x="946321" y="1722179"/>
            <a:ext cx="1024128" cy="53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1274565" y="1469316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1946109" y="1523167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1255691" y="2514542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rco 44"/>
          <p:cNvSpPr/>
          <p:nvPr/>
        </p:nvSpPr>
        <p:spPr>
          <a:xfrm>
            <a:off x="825275" y="2053740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06008" y="2202263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 rot="19889974">
            <a:off x="406279" y="1172721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 rot="19726216">
            <a:off x="2406243" y="1811547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CaixaDeTexto 171"/>
          <p:cNvSpPr txBox="1"/>
          <p:nvPr/>
        </p:nvSpPr>
        <p:spPr>
          <a:xfrm>
            <a:off x="1035790" y="1772495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73" name="Arco 172"/>
          <p:cNvSpPr/>
          <p:nvPr/>
        </p:nvSpPr>
        <p:spPr>
          <a:xfrm>
            <a:off x="815406" y="2042416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2794149" y="971080"/>
            <a:ext cx="2448717" cy="1997060"/>
            <a:chOff x="3390648" y="971080"/>
            <a:chExt cx="2448717" cy="1997060"/>
          </a:xfrm>
        </p:grpSpPr>
        <p:cxnSp>
          <p:nvCxnSpPr>
            <p:cNvPr id="51" name="Conector de seta reta 50"/>
            <p:cNvCxnSpPr/>
            <p:nvPr/>
          </p:nvCxnSpPr>
          <p:spPr>
            <a:xfrm>
              <a:off x="4271983" y="2502611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6200000">
              <a:off x="3540465" y="1763771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3951787" y="971080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507223" y="2523420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995136" y="250957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916856" y="1156363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Elipse 56"/>
            <p:cNvSpPr/>
            <p:nvPr/>
          </p:nvSpPr>
          <p:spPr>
            <a:xfrm rot="19993828">
              <a:off x="4891431" y="14337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8" name="Conector de seta reta 57"/>
            <p:cNvCxnSpPr/>
            <p:nvPr/>
          </p:nvCxnSpPr>
          <p:spPr>
            <a:xfrm rot="19993828" flipV="1">
              <a:off x="4072470" y="1684378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9993828">
              <a:off x="4192202" y="2178155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4593828">
              <a:off x="3206307" y="1847979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upo 60"/>
            <p:cNvGrpSpPr/>
            <p:nvPr/>
          </p:nvGrpSpPr>
          <p:grpSpPr>
            <a:xfrm>
              <a:off x="4198081" y="2435326"/>
              <a:ext cx="137414" cy="144328"/>
              <a:chOff x="1817760" y="4907079"/>
              <a:chExt cx="137414" cy="144328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65" name="Elipse 64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Elipse 65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3" name="Elipse 62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67" name="Conector reto 66"/>
            <p:cNvCxnSpPr/>
            <p:nvPr/>
          </p:nvCxnSpPr>
          <p:spPr>
            <a:xfrm rot="19993828" flipH="1">
              <a:off x="5081434" y="1469175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rot="19993828">
              <a:off x="3941911" y="172217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4270155" y="1469316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4941699" y="1523167"/>
              <a:ext cx="11565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/>
            <p:cNvSpPr txBox="1"/>
            <p:nvPr/>
          </p:nvSpPr>
          <p:spPr>
            <a:xfrm>
              <a:off x="4251281" y="2514542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Arco 71"/>
            <p:cNvSpPr/>
            <p:nvPr/>
          </p:nvSpPr>
          <p:spPr>
            <a:xfrm>
              <a:off x="3820865" y="2053740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711751" y="2184866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 rot="19889974">
              <a:off x="3390648" y="1172721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 rot="19726216">
              <a:off x="5407444" y="1811547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CaixaDeTexto 173"/>
            <p:cNvSpPr txBox="1"/>
            <p:nvPr/>
          </p:nvSpPr>
          <p:spPr>
            <a:xfrm>
              <a:off x="4067432" y="1748145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5" name="Arco 174"/>
            <p:cNvSpPr/>
            <p:nvPr/>
          </p:nvSpPr>
          <p:spPr>
            <a:xfrm>
              <a:off x="3811220" y="2043301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230495" y="971080"/>
            <a:ext cx="2443107" cy="1997060"/>
            <a:chOff x="6430253" y="971080"/>
            <a:chExt cx="2443107" cy="1997060"/>
          </a:xfrm>
        </p:grpSpPr>
        <p:cxnSp>
          <p:nvCxnSpPr>
            <p:cNvPr id="78" name="Conector de seta reta 77"/>
            <p:cNvCxnSpPr/>
            <p:nvPr/>
          </p:nvCxnSpPr>
          <p:spPr>
            <a:xfrm>
              <a:off x="7305978" y="2502611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/>
            <p:nvPr/>
          </p:nvCxnSpPr>
          <p:spPr>
            <a:xfrm rot="16200000">
              <a:off x="6574460" y="1763771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/>
            <p:cNvSpPr txBox="1"/>
            <p:nvPr/>
          </p:nvSpPr>
          <p:spPr>
            <a:xfrm>
              <a:off x="6985782" y="971080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8541218" y="2523420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7029131" y="250957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7950851" y="1156363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Elipse 83"/>
            <p:cNvSpPr/>
            <p:nvPr/>
          </p:nvSpPr>
          <p:spPr>
            <a:xfrm rot="19993828">
              <a:off x="7925426" y="14337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5" name="Conector de seta reta 84"/>
            <p:cNvCxnSpPr/>
            <p:nvPr/>
          </p:nvCxnSpPr>
          <p:spPr>
            <a:xfrm rot="19993828" flipV="1">
              <a:off x="7106465" y="1684378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9993828">
              <a:off x="7226197" y="2178155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 rot="14593828">
              <a:off x="6240302" y="1847979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o 87"/>
            <p:cNvGrpSpPr/>
            <p:nvPr/>
          </p:nvGrpSpPr>
          <p:grpSpPr>
            <a:xfrm>
              <a:off x="7232076" y="2435326"/>
              <a:ext cx="137414" cy="144328"/>
              <a:chOff x="1817760" y="4907079"/>
              <a:chExt cx="137414" cy="1443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92" name="Elipse 91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0" name="Elipse 89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4" name="Conector reto 93"/>
            <p:cNvCxnSpPr/>
            <p:nvPr/>
          </p:nvCxnSpPr>
          <p:spPr>
            <a:xfrm rot="19993828" flipH="1">
              <a:off x="8115429" y="1469175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rot="19993828">
              <a:off x="6975906" y="172217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7304150" y="1469316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7975694" y="1523167"/>
              <a:ext cx="11565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aixaDeTexto 97"/>
            <p:cNvSpPr txBox="1"/>
            <p:nvPr/>
          </p:nvSpPr>
          <p:spPr>
            <a:xfrm>
              <a:off x="7285276" y="2514542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Arco 98"/>
            <p:cNvSpPr/>
            <p:nvPr/>
          </p:nvSpPr>
          <p:spPr>
            <a:xfrm>
              <a:off x="6854860" y="2053740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7735593" y="2166403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 rot="19889974">
              <a:off x="6430253" y="117272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 rot="19726216">
              <a:off x="8430218" y="1811547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CaixaDeTexto 175"/>
            <p:cNvSpPr txBox="1"/>
            <p:nvPr/>
          </p:nvSpPr>
          <p:spPr>
            <a:xfrm>
              <a:off x="7094889" y="1754565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7" name="Arco 176"/>
            <p:cNvSpPr/>
            <p:nvPr/>
          </p:nvSpPr>
          <p:spPr>
            <a:xfrm>
              <a:off x="6854180" y="2042416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383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-75005" y="2070650"/>
            <a:ext cx="8756340" cy="2309564"/>
            <a:chOff x="-75005" y="2070650"/>
            <a:chExt cx="8756340" cy="2309564"/>
          </a:xfrm>
        </p:grpSpPr>
        <p:cxnSp>
          <p:nvCxnSpPr>
            <p:cNvPr id="155" name="Conector de seta reta 154"/>
            <p:cNvCxnSpPr/>
            <p:nvPr/>
          </p:nvCxnSpPr>
          <p:spPr>
            <a:xfrm>
              <a:off x="2836614" y="3548062"/>
              <a:ext cx="1371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/>
            <p:nvPr/>
          </p:nvCxnSpPr>
          <p:spPr>
            <a:xfrm rot="16200000">
              <a:off x="2150816" y="2854942"/>
              <a:ext cx="1371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CaixaDeTexto 157"/>
            <p:cNvSpPr txBox="1"/>
            <p:nvPr/>
          </p:nvSpPr>
          <p:spPr>
            <a:xfrm>
              <a:off x="3962718" y="3554848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CaixaDeTexto 160"/>
            <p:cNvSpPr txBox="1"/>
            <p:nvPr/>
          </p:nvSpPr>
          <p:spPr>
            <a:xfrm rot="20520625">
              <a:off x="2408237" y="2212918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2095142" y="4001533"/>
              <a:ext cx="48603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sz="1600" b="1" i="1" dirty="0" err="1" smtClean="0">
                  <a:solidFill>
                    <a:srgbClr val="4F81B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rgbClr val="4F81B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Conector de seta reta 164"/>
            <p:cNvCxnSpPr/>
            <p:nvPr/>
          </p:nvCxnSpPr>
          <p:spPr>
            <a:xfrm flipH="1" flipV="1">
              <a:off x="2379334" y="2379269"/>
              <a:ext cx="459731" cy="117813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de seta reta 179"/>
            <p:cNvCxnSpPr/>
            <p:nvPr/>
          </p:nvCxnSpPr>
          <p:spPr>
            <a:xfrm>
              <a:off x="4974402" y="3555946"/>
              <a:ext cx="1371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de seta reta 180"/>
            <p:cNvCxnSpPr/>
            <p:nvPr/>
          </p:nvCxnSpPr>
          <p:spPr>
            <a:xfrm rot="16200000">
              <a:off x="4288604" y="2862826"/>
              <a:ext cx="1371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CaixaDeTexto 181"/>
            <p:cNvSpPr txBox="1"/>
            <p:nvPr/>
          </p:nvSpPr>
          <p:spPr>
            <a:xfrm>
              <a:off x="4642868" y="2070650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CaixaDeTexto 182"/>
            <p:cNvSpPr txBox="1"/>
            <p:nvPr/>
          </p:nvSpPr>
          <p:spPr>
            <a:xfrm>
              <a:off x="6135985" y="3561457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Conector de seta reta 183"/>
            <p:cNvCxnSpPr/>
            <p:nvPr/>
          </p:nvCxnSpPr>
          <p:spPr>
            <a:xfrm flipV="1">
              <a:off x="4970813" y="3287683"/>
              <a:ext cx="1210933" cy="25672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CaixaDeTexto 185"/>
            <p:cNvSpPr txBox="1"/>
            <p:nvPr/>
          </p:nvSpPr>
          <p:spPr>
            <a:xfrm rot="19237720">
              <a:off x="4396895" y="2537033"/>
              <a:ext cx="29184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CaixaDeTexto 186"/>
            <p:cNvSpPr txBox="1"/>
            <p:nvPr/>
          </p:nvSpPr>
          <p:spPr>
            <a:xfrm>
              <a:off x="4241695" y="3995027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Conector de seta reta 187"/>
            <p:cNvCxnSpPr/>
            <p:nvPr/>
          </p:nvCxnSpPr>
          <p:spPr>
            <a:xfrm flipH="1">
              <a:off x="4490495" y="3554502"/>
              <a:ext cx="478453" cy="49171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de seta reta 188"/>
            <p:cNvCxnSpPr/>
            <p:nvPr/>
          </p:nvCxnSpPr>
          <p:spPr>
            <a:xfrm flipH="1" flipV="1">
              <a:off x="4394317" y="2779417"/>
              <a:ext cx="583761" cy="77652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de seta reta 189"/>
            <p:cNvCxnSpPr/>
            <p:nvPr/>
          </p:nvCxnSpPr>
          <p:spPr>
            <a:xfrm flipH="1">
              <a:off x="4913597" y="3556035"/>
              <a:ext cx="61292" cy="75982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CaixaDeTexto 190"/>
            <p:cNvSpPr txBox="1"/>
            <p:nvPr/>
          </p:nvSpPr>
          <p:spPr>
            <a:xfrm rot="221863">
              <a:off x="4964390" y="4041660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Arco 191"/>
            <p:cNvSpPr/>
            <p:nvPr/>
          </p:nvSpPr>
          <p:spPr>
            <a:xfrm>
              <a:off x="7031468" y="2289758"/>
              <a:ext cx="365760" cy="182880"/>
            </a:xfrm>
            <a:prstGeom prst="arc">
              <a:avLst>
                <a:gd name="adj1" fmla="val 20177123"/>
                <a:gd name="adj2" fmla="val 11933521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CaixaDeTexto 192"/>
            <p:cNvSpPr txBox="1"/>
            <p:nvPr/>
          </p:nvSpPr>
          <p:spPr>
            <a:xfrm>
              <a:off x="5963921" y="3752788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200" name="Conector de seta reta 199"/>
            <p:cNvCxnSpPr/>
            <p:nvPr/>
          </p:nvCxnSpPr>
          <p:spPr>
            <a:xfrm>
              <a:off x="7218077" y="3548062"/>
              <a:ext cx="1371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de seta reta 200"/>
            <p:cNvCxnSpPr/>
            <p:nvPr/>
          </p:nvCxnSpPr>
          <p:spPr>
            <a:xfrm rot="16200000">
              <a:off x="6532279" y="2854942"/>
              <a:ext cx="1371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CaixaDeTexto 201"/>
            <p:cNvSpPr txBox="1"/>
            <p:nvPr/>
          </p:nvSpPr>
          <p:spPr>
            <a:xfrm>
              <a:off x="6878544" y="208138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8349193" y="356330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4" name="Conector de seta reta 203"/>
            <p:cNvCxnSpPr/>
            <p:nvPr/>
          </p:nvCxnSpPr>
          <p:spPr>
            <a:xfrm flipV="1">
              <a:off x="7214488" y="3132003"/>
              <a:ext cx="1009332" cy="41531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ixaDeTexto 204"/>
            <p:cNvSpPr txBox="1"/>
            <p:nvPr/>
          </p:nvSpPr>
          <p:spPr>
            <a:xfrm rot="20144848">
              <a:off x="8085802" y="3086703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CaixaDeTexto 205"/>
            <p:cNvSpPr txBox="1"/>
            <p:nvPr/>
          </p:nvSpPr>
          <p:spPr>
            <a:xfrm rot="20547813">
              <a:off x="6720252" y="2577715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CaixaDeTexto 207"/>
            <p:cNvSpPr txBox="1"/>
            <p:nvPr/>
          </p:nvSpPr>
          <p:spPr>
            <a:xfrm>
              <a:off x="6473312" y="3995027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Conector de seta reta 208"/>
            <p:cNvCxnSpPr/>
            <p:nvPr/>
          </p:nvCxnSpPr>
          <p:spPr>
            <a:xfrm flipH="1">
              <a:off x="6734170" y="3546618"/>
              <a:ext cx="478453" cy="49171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de seta reta 209"/>
            <p:cNvCxnSpPr/>
            <p:nvPr/>
          </p:nvCxnSpPr>
          <p:spPr>
            <a:xfrm flipH="1" flipV="1">
              <a:off x="6973396" y="2622495"/>
              <a:ext cx="243476" cy="92327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de seta reta 214"/>
            <p:cNvCxnSpPr/>
            <p:nvPr/>
          </p:nvCxnSpPr>
          <p:spPr>
            <a:xfrm>
              <a:off x="7213052" y="3544237"/>
              <a:ext cx="334940" cy="64577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CaixaDeTexto 216"/>
            <p:cNvSpPr txBox="1"/>
            <p:nvPr/>
          </p:nvSpPr>
          <p:spPr>
            <a:xfrm rot="19791193">
              <a:off x="7521985" y="3886119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Conector de seta reta 86"/>
            <p:cNvCxnSpPr/>
            <p:nvPr/>
          </p:nvCxnSpPr>
          <p:spPr>
            <a:xfrm>
              <a:off x="659923" y="3551292"/>
              <a:ext cx="1371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 rot="16200000">
              <a:off x="-25875" y="2858172"/>
              <a:ext cx="1371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/>
            <p:cNvSpPr txBox="1"/>
            <p:nvPr/>
          </p:nvSpPr>
          <p:spPr>
            <a:xfrm>
              <a:off x="-75005" y="3995027"/>
              <a:ext cx="48603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184533" y="2084297"/>
              <a:ext cx="45236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640913" y="3561939"/>
              <a:ext cx="47840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Conector de seta reta 91"/>
            <p:cNvCxnSpPr/>
            <p:nvPr/>
          </p:nvCxnSpPr>
          <p:spPr>
            <a:xfrm flipH="1">
              <a:off x="181523" y="3553258"/>
              <a:ext cx="478453" cy="49171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/>
            <p:cNvCxnSpPr/>
            <p:nvPr/>
          </p:nvCxnSpPr>
          <p:spPr>
            <a:xfrm flipH="1">
              <a:off x="2363977" y="3544215"/>
              <a:ext cx="478453" cy="49171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/>
            <p:cNvSpPr txBox="1"/>
            <p:nvPr/>
          </p:nvSpPr>
          <p:spPr>
            <a:xfrm>
              <a:off x="2663947" y="3851455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97" name="Arco 96"/>
            <p:cNvSpPr/>
            <p:nvPr/>
          </p:nvSpPr>
          <p:spPr>
            <a:xfrm rot="2547707">
              <a:off x="2368500" y="3758910"/>
              <a:ext cx="365760" cy="182880"/>
            </a:xfrm>
            <a:prstGeom prst="arc">
              <a:avLst>
                <a:gd name="adj1" fmla="val 9369459"/>
                <a:gd name="adj2" fmla="val 2136272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1" name="Conector de seta reta 100"/>
            <p:cNvCxnSpPr/>
            <p:nvPr/>
          </p:nvCxnSpPr>
          <p:spPr>
            <a:xfrm flipV="1">
              <a:off x="2836614" y="3132003"/>
              <a:ext cx="1168424" cy="41857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/>
            <p:cNvSpPr txBox="1"/>
            <p:nvPr/>
          </p:nvSpPr>
          <p:spPr>
            <a:xfrm rot="20397873">
              <a:off x="3843332" y="3091809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2844430" y="208482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Arco 176"/>
            <p:cNvSpPr/>
            <p:nvPr/>
          </p:nvSpPr>
          <p:spPr>
            <a:xfrm>
              <a:off x="6011900" y="3373666"/>
              <a:ext cx="182880" cy="365760"/>
            </a:xfrm>
            <a:prstGeom prst="arc">
              <a:avLst>
                <a:gd name="adj1" fmla="val 3625964"/>
                <a:gd name="adj2" fmla="val 17603297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/>
            <p:cNvSpPr txBox="1"/>
            <p:nvPr/>
          </p:nvSpPr>
          <p:spPr>
            <a:xfrm rot="20974172">
              <a:off x="5956393" y="291352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7413179" y="2161635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15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/>
          <p:cNvGrpSpPr/>
          <p:nvPr/>
        </p:nvGrpSpPr>
        <p:grpSpPr>
          <a:xfrm>
            <a:off x="2344510" y="95672"/>
            <a:ext cx="2326227" cy="2402083"/>
            <a:chOff x="3120322" y="2420309"/>
            <a:chExt cx="2326227" cy="2402083"/>
          </a:xfrm>
        </p:grpSpPr>
        <p:cxnSp>
          <p:nvCxnSpPr>
            <p:cNvPr id="104" name="Conector de seta reta 103"/>
            <p:cNvCxnSpPr/>
            <p:nvPr/>
          </p:nvCxnSpPr>
          <p:spPr>
            <a:xfrm>
              <a:off x="3802680" y="4081885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/>
            <p:cNvCxnSpPr/>
            <p:nvPr/>
          </p:nvCxnSpPr>
          <p:spPr>
            <a:xfrm rot="16200000">
              <a:off x="3116882" y="3388765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/>
            <p:cNvSpPr txBox="1"/>
            <p:nvPr/>
          </p:nvSpPr>
          <p:spPr>
            <a:xfrm>
              <a:off x="3637905" y="2420309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5114407" y="3905948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Conector de seta reta 107"/>
            <p:cNvCxnSpPr/>
            <p:nvPr/>
          </p:nvCxnSpPr>
          <p:spPr>
            <a:xfrm flipV="1">
              <a:off x="3799091" y="3905948"/>
              <a:ext cx="1195364" cy="17519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ixaDeTexto 108"/>
            <p:cNvSpPr txBox="1"/>
            <p:nvPr/>
          </p:nvSpPr>
          <p:spPr>
            <a:xfrm rot="21117571">
              <a:off x="4767492" y="3572499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 rot="21138700">
              <a:off x="3375473" y="2814287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3120322" y="4483838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Conector de seta reta 113"/>
            <p:cNvCxnSpPr/>
            <p:nvPr/>
          </p:nvCxnSpPr>
          <p:spPr>
            <a:xfrm flipH="1">
              <a:off x="3318773" y="4080441"/>
              <a:ext cx="478453" cy="49171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/>
            <p:nvPr/>
          </p:nvCxnSpPr>
          <p:spPr>
            <a:xfrm flipH="1" flipV="1">
              <a:off x="3650282" y="2899021"/>
              <a:ext cx="151190" cy="11805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/>
            <p:nvPr/>
          </p:nvCxnSpPr>
          <p:spPr>
            <a:xfrm flipH="1">
              <a:off x="3677815" y="4081974"/>
              <a:ext cx="125352" cy="57803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ixaDeTexto 121"/>
            <p:cNvSpPr txBox="1"/>
            <p:nvPr/>
          </p:nvSpPr>
          <p:spPr>
            <a:xfrm rot="784793">
              <a:off x="3691628" y="4447422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Arco 122"/>
            <p:cNvSpPr/>
            <p:nvPr/>
          </p:nvSpPr>
          <p:spPr>
            <a:xfrm>
              <a:off x="3618592" y="2702964"/>
              <a:ext cx="365760" cy="182880"/>
            </a:xfrm>
            <a:prstGeom prst="arc">
              <a:avLst>
                <a:gd name="adj1" fmla="val 20177123"/>
                <a:gd name="adj2" fmla="val 11933521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4012073" y="2622495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96497" y="104381"/>
            <a:ext cx="2267673" cy="2412424"/>
            <a:chOff x="78615" y="18046"/>
            <a:chExt cx="2267673" cy="2412424"/>
          </a:xfrm>
        </p:grpSpPr>
        <p:cxnSp>
          <p:nvCxnSpPr>
            <p:cNvPr id="48" name="Conector de seta reta 47"/>
            <p:cNvCxnSpPr/>
            <p:nvPr/>
          </p:nvCxnSpPr>
          <p:spPr>
            <a:xfrm>
              <a:off x="702269" y="1663112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6200000">
              <a:off x="16471" y="969992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539475" y="1804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014146" y="14869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Conector de seta reta 74"/>
            <p:cNvCxnSpPr/>
            <p:nvPr/>
          </p:nvCxnSpPr>
          <p:spPr>
            <a:xfrm flipV="1">
              <a:off x="698680" y="1296610"/>
              <a:ext cx="1265003" cy="36576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 rot="20658912">
              <a:off x="1820053" y="1187154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 rot="20652102">
              <a:off x="78615" y="31097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561384" y="1777886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170164" y="2091916"/>
              <a:ext cx="45236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 </a:t>
              </a:r>
              <a:r>
                <a:rPr lang="en-US" sz="1600" b="1" i="1" dirty="0" err="1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Conector de seta reta 84"/>
            <p:cNvCxnSpPr/>
            <p:nvPr/>
          </p:nvCxnSpPr>
          <p:spPr>
            <a:xfrm flipH="1">
              <a:off x="218362" y="1661668"/>
              <a:ext cx="478453" cy="49171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 rot="16200000" flipV="1">
              <a:off x="-114321" y="845438"/>
              <a:ext cx="1265003" cy="36576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Arco 125"/>
            <p:cNvSpPr/>
            <p:nvPr/>
          </p:nvSpPr>
          <p:spPr>
            <a:xfrm rot="2547707">
              <a:off x="234245" y="1862023"/>
              <a:ext cx="365760" cy="182880"/>
            </a:xfrm>
            <a:prstGeom prst="arc">
              <a:avLst>
                <a:gd name="adj1" fmla="val 9369459"/>
                <a:gd name="adj2" fmla="val 2136272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7" name="Conector de seta reta 126"/>
          <p:cNvCxnSpPr/>
          <p:nvPr/>
        </p:nvCxnSpPr>
        <p:spPr>
          <a:xfrm>
            <a:off x="5331168" y="1747723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/>
          <p:cNvCxnSpPr/>
          <p:nvPr/>
        </p:nvCxnSpPr>
        <p:spPr>
          <a:xfrm rot="16200000">
            <a:off x="4645370" y="1054603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>
            <a:off x="5166393" y="86147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6642895" y="157178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1" name="Conector de seta reta 130"/>
          <p:cNvCxnSpPr/>
          <p:nvPr/>
        </p:nvCxnSpPr>
        <p:spPr>
          <a:xfrm flipV="1">
            <a:off x="5327579" y="1443973"/>
            <a:ext cx="1141109" cy="30300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0677191">
            <a:off x="6238489" y="1130609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CaixaDeTexto 132"/>
          <p:cNvSpPr txBox="1"/>
          <p:nvPr/>
        </p:nvSpPr>
        <p:spPr>
          <a:xfrm rot="21138700">
            <a:off x="4930118" y="743082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CaixaDeTexto 133"/>
          <p:cNvSpPr txBox="1"/>
          <p:nvPr/>
        </p:nvSpPr>
        <p:spPr>
          <a:xfrm>
            <a:off x="4648810" y="2149676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5" name="Conector de seta reta 134"/>
          <p:cNvCxnSpPr/>
          <p:nvPr/>
        </p:nvCxnSpPr>
        <p:spPr>
          <a:xfrm flipH="1">
            <a:off x="4847261" y="1746279"/>
            <a:ext cx="478453" cy="4917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 flipH="1" flipV="1">
            <a:off x="5201405" y="835623"/>
            <a:ext cx="128556" cy="90981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5331655" y="1747812"/>
            <a:ext cx="76323" cy="57803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/>
          <p:cNvSpPr txBox="1"/>
          <p:nvPr/>
        </p:nvSpPr>
        <p:spPr>
          <a:xfrm rot="21160781">
            <a:off x="5398211" y="2052099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Arco 138"/>
          <p:cNvSpPr/>
          <p:nvPr/>
        </p:nvSpPr>
        <p:spPr>
          <a:xfrm>
            <a:off x="6377248" y="1563748"/>
            <a:ext cx="182880" cy="365760"/>
          </a:xfrm>
          <a:prstGeom prst="arc">
            <a:avLst>
              <a:gd name="adj1" fmla="val 3625964"/>
              <a:gd name="adj2" fmla="val 17603297"/>
            </a:avLst>
          </a:prstGeom>
          <a:ln w="12700">
            <a:solidFill>
              <a:schemeClr val="tx1"/>
            </a:solidFill>
            <a:headEnd type="triangle" w="med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CaixaDeTexto 139"/>
          <p:cNvSpPr txBox="1"/>
          <p:nvPr/>
        </p:nvSpPr>
        <p:spPr>
          <a:xfrm>
            <a:off x="6150949" y="1659595"/>
            <a:ext cx="26962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ymbol" pitchFamily="18" charset="2"/>
                <a:cs typeface="Times New Roman" pitchFamily="18" charset="0"/>
              </a:rPr>
              <a:t>g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8615" y="3704926"/>
            <a:ext cx="8807052" cy="2230929"/>
            <a:chOff x="78615" y="3704926"/>
            <a:chExt cx="8807052" cy="2230929"/>
          </a:xfrm>
        </p:grpSpPr>
        <p:grpSp>
          <p:nvGrpSpPr>
            <p:cNvPr id="3" name="Grupo 2"/>
            <p:cNvGrpSpPr/>
            <p:nvPr/>
          </p:nvGrpSpPr>
          <p:grpSpPr>
            <a:xfrm>
              <a:off x="2037270" y="3708468"/>
              <a:ext cx="2285449" cy="2195447"/>
              <a:chOff x="1906788" y="3708468"/>
              <a:chExt cx="2285449" cy="2195447"/>
            </a:xfrm>
          </p:grpSpPr>
          <p:cxnSp>
            <p:nvCxnSpPr>
              <p:cNvPr id="155" name="Conector de seta reta 154"/>
              <p:cNvCxnSpPr/>
              <p:nvPr/>
            </p:nvCxnSpPr>
            <p:spPr>
              <a:xfrm>
                <a:off x="2660567" y="5171602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 de seta reta 155"/>
              <p:cNvCxnSpPr/>
              <p:nvPr/>
            </p:nvCxnSpPr>
            <p:spPr>
              <a:xfrm rot="16200000">
                <a:off x="1974769" y="4478482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CaixaDeTexto 156"/>
              <p:cNvSpPr txBox="1"/>
              <p:nvPr/>
            </p:nvSpPr>
            <p:spPr>
              <a:xfrm>
                <a:off x="2325607" y="3708468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CaixaDeTexto 157"/>
              <p:cNvSpPr txBox="1"/>
              <p:nvPr/>
            </p:nvSpPr>
            <p:spPr>
              <a:xfrm>
                <a:off x="3725058" y="4696365"/>
                <a:ext cx="467179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n-US" sz="1600" b="1" i="1" dirty="0" err="1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1" name="CaixaDeTexto 160"/>
              <p:cNvSpPr txBox="1"/>
              <p:nvPr/>
            </p:nvSpPr>
            <p:spPr>
              <a:xfrm rot="20771672">
                <a:off x="2131488" y="3972308"/>
                <a:ext cx="2648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CaixaDeTexto 162"/>
              <p:cNvSpPr txBox="1"/>
              <p:nvPr/>
            </p:nvSpPr>
            <p:spPr>
              <a:xfrm>
                <a:off x="1906788" y="5496364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4" name="Conector de seta reta 163"/>
              <p:cNvCxnSpPr/>
              <p:nvPr/>
            </p:nvCxnSpPr>
            <p:spPr>
              <a:xfrm flipH="1">
                <a:off x="2176660" y="5170158"/>
                <a:ext cx="478453" cy="4917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de seta reta 164"/>
              <p:cNvCxnSpPr/>
              <p:nvPr/>
            </p:nvCxnSpPr>
            <p:spPr>
              <a:xfrm flipH="1" flipV="1">
                <a:off x="2386246" y="4064206"/>
                <a:ext cx="273113" cy="110510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de seta reta 166"/>
              <p:cNvCxnSpPr/>
              <p:nvPr/>
            </p:nvCxnSpPr>
            <p:spPr>
              <a:xfrm flipH="1">
                <a:off x="2364951" y="5164282"/>
                <a:ext cx="310214" cy="60206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CaixaDeTexto 175"/>
              <p:cNvSpPr txBox="1"/>
              <p:nvPr/>
            </p:nvSpPr>
            <p:spPr>
              <a:xfrm rot="1628717">
                <a:off x="2383980" y="5565361"/>
                <a:ext cx="28725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7" name="Arco 176"/>
              <p:cNvSpPr/>
              <p:nvPr/>
            </p:nvSpPr>
            <p:spPr>
              <a:xfrm>
                <a:off x="3780897" y="4991232"/>
                <a:ext cx="182880" cy="365760"/>
              </a:xfrm>
              <a:prstGeom prst="arc">
                <a:avLst>
                  <a:gd name="adj1" fmla="val 3625964"/>
                  <a:gd name="adj2" fmla="val 17603297"/>
                </a:avLst>
              </a:prstGeom>
              <a:ln w="12700">
                <a:solidFill>
                  <a:schemeClr val="tx1"/>
                </a:solidFill>
                <a:headEnd type="triangle" w="med" len="sm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CaixaDeTexto 177"/>
              <p:cNvSpPr txBox="1"/>
              <p:nvPr/>
            </p:nvSpPr>
            <p:spPr>
              <a:xfrm>
                <a:off x="3554598" y="5087079"/>
                <a:ext cx="26962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Symbol" pitchFamily="18" charset="2"/>
                    <a:cs typeface="Times New Roman" pitchFamily="18" charset="0"/>
                  </a:rPr>
                  <a:t>g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4356791" y="3704926"/>
              <a:ext cx="2212269" cy="2230929"/>
              <a:chOff x="4224816" y="3704926"/>
              <a:chExt cx="2212269" cy="2230929"/>
            </a:xfrm>
          </p:grpSpPr>
          <p:cxnSp>
            <p:nvCxnSpPr>
              <p:cNvPr id="180" name="Conector de seta reta 179"/>
              <p:cNvCxnSpPr/>
              <p:nvPr/>
            </p:nvCxnSpPr>
            <p:spPr>
              <a:xfrm>
                <a:off x="4970972" y="5179486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de seta reta 180"/>
              <p:cNvCxnSpPr/>
              <p:nvPr/>
            </p:nvCxnSpPr>
            <p:spPr>
              <a:xfrm rot="16200000">
                <a:off x="4285174" y="4486366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CaixaDeTexto 181"/>
              <p:cNvSpPr txBox="1"/>
              <p:nvPr/>
            </p:nvSpPr>
            <p:spPr>
              <a:xfrm>
                <a:off x="4540971" y="3704926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CaixaDeTexto 182"/>
              <p:cNvSpPr txBox="1"/>
              <p:nvPr/>
            </p:nvSpPr>
            <p:spPr>
              <a:xfrm>
                <a:off x="6104943" y="5184997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4" name="Conector de seta reta 183"/>
              <p:cNvCxnSpPr/>
              <p:nvPr/>
            </p:nvCxnSpPr>
            <p:spPr>
              <a:xfrm flipV="1">
                <a:off x="4967383" y="4908690"/>
                <a:ext cx="1174136" cy="2700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CaixaDeTexto 184"/>
              <p:cNvSpPr txBox="1"/>
              <p:nvPr/>
            </p:nvSpPr>
            <p:spPr>
              <a:xfrm rot="20906600">
                <a:off x="5960563" y="4583198"/>
                <a:ext cx="27603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CaixaDeTexto 185"/>
              <p:cNvSpPr txBox="1"/>
              <p:nvPr/>
            </p:nvSpPr>
            <p:spPr>
              <a:xfrm rot="21138700">
                <a:off x="4560394" y="3938712"/>
                <a:ext cx="2648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7" name="CaixaDeTexto 186"/>
              <p:cNvSpPr txBox="1"/>
              <p:nvPr/>
            </p:nvSpPr>
            <p:spPr>
              <a:xfrm>
                <a:off x="4224816" y="5492237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8" name="Conector de seta reta 187"/>
              <p:cNvCxnSpPr/>
              <p:nvPr/>
            </p:nvCxnSpPr>
            <p:spPr>
              <a:xfrm flipH="1">
                <a:off x="4487065" y="5178042"/>
                <a:ext cx="478453" cy="4917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de seta reta 188"/>
              <p:cNvCxnSpPr>
                <a:endCxn id="186" idx="3"/>
              </p:cNvCxnSpPr>
              <p:nvPr/>
            </p:nvCxnSpPr>
            <p:spPr>
              <a:xfrm flipH="1" flipV="1">
                <a:off x="4824020" y="4090275"/>
                <a:ext cx="156764" cy="111374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de seta reta 189"/>
              <p:cNvCxnSpPr/>
              <p:nvPr/>
            </p:nvCxnSpPr>
            <p:spPr>
              <a:xfrm flipH="1">
                <a:off x="4939273" y="5179575"/>
                <a:ext cx="32186" cy="65640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CaixaDeTexto 190"/>
              <p:cNvSpPr txBox="1"/>
              <p:nvPr/>
            </p:nvSpPr>
            <p:spPr>
              <a:xfrm rot="267178">
                <a:off x="4930560" y="5597301"/>
                <a:ext cx="28725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Arco 191"/>
              <p:cNvSpPr/>
              <p:nvPr/>
            </p:nvSpPr>
            <p:spPr>
              <a:xfrm>
                <a:off x="4786884" y="3800565"/>
                <a:ext cx="365760" cy="182880"/>
              </a:xfrm>
              <a:prstGeom prst="arc">
                <a:avLst>
                  <a:gd name="adj1" fmla="val 20177123"/>
                  <a:gd name="adj2" fmla="val 11933521"/>
                </a:avLst>
              </a:prstGeom>
              <a:ln w="12700">
                <a:solidFill>
                  <a:schemeClr val="tx1"/>
                </a:solidFill>
                <a:headEnd type="triangle" w="med" len="sm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CaixaDeTexto 192"/>
              <p:cNvSpPr txBox="1"/>
              <p:nvPr/>
            </p:nvSpPr>
            <p:spPr>
              <a:xfrm>
                <a:off x="5180365" y="3720096"/>
                <a:ext cx="29687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Symbol" pitchFamily="18" charset="2"/>
                    <a:cs typeface="Times New Roman" pitchFamily="18" charset="0"/>
                  </a:rPr>
                  <a:t>b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6574671" y="3704926"/>
              <a:ext cx="2310996" cy="2125910"/>
              <a:chOff x="6598525" y="3704926"/>
              <a:chExt cx="2310996" cy="2125910"/>
            </a:xfrm>
          </p:grpSpPr>
          <p:cxnSp>
            <p:nvCxnSpPr>
              <p:cNvPr id="200" name="Conector de seta reta 199"/>
              <p:cNvCxnSpPr/>
              <p:nvPr/>
            </p:nvCxnSpPr>
            <p:spPr>
              <a:xfrm>
                <a:off x="7446263" y="5171602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de seta reta 200"/>
              <p:cNvCxnSpPr/>
              <p:nvPr/>
            </p:nvCxnSpPr>
            <p:spPr>
              <a:xfrm rot="16200000">
                <a:off x="6760465" y="4478482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CaixaDeTexto 201"/>
              <p:cNvSpPr txBox="1"/>
              <p:nvPr/>
            </p:nvSpPr>
            <p:spPr>
              <a:xfrm>
                <a:off x="7106730" y="3704926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3" name="CaixaDeTexto 202"/>
              <p:cNvSpPr txBox="1"/>
              <p:nvPr/>
            </p:nvSpPr>
            <p:spPr>
              <a:xfrm>
                <a:off x="8577379" y="5176212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Conector de seta reta 203"/>
              <p:cNvCxnSpPr/>
              <p:nvPr/>
            </p:nvCxnSpPr>
            <p:spPr>
              <a:xfrm flipV="1">
                <a:off x="7442674" y="4504223"/>
                <a:ext cx="1080958" cy="6666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CaixaDeTexto 204"/>
              <p:cNvSpPr txBox="1"/>
              <p:nvPr/>
            </p:nvSpPr>
            <p:spPr>
              <a:xfrm rot="19580246">
                <a:off x="8435672" y="4425355"/>
                <a:ext cx="27603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CaixaDeTexto 205"/>
              <p:cNvSpPr txBox="1"/>
              <p:nvPr/>
            </p:nvSpPr>
            <p:spPr>
              <a:xfrm rot="19596633">
                <a:off x="6598525" y="4114903"/>
                <a:ext cx="2648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7" name="CaixaDeTexto 206"/>
              <p:cNvSpPr txBox="1"/>
              <p:nvPr/>
            </p:nvSpPr>
            <p:spPr>
              <a:xfrm>
                <a:off x="7245799" y="5492282"/>
                <a:ext cx="314510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Symbol" pitchFamily="18" charset="2"/>
                    <a:cs typeface="Times New Roman" pitchFamily="18" charset="0"/>
                  </a:rPr>
                  <a:t>a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208" name="CaixaDeTexto 207"/>
              <p:cNvSpPr txBox="1"/>
              <p:nvPr/>
            </p:nvSpPr>
            <p:spPr>
              <a:xfrm>
                <a:off x="6701498" y="5488695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9" name="Conector de seta reta 208"/>
              <p:cNvCxnSpPr/>
              <p:nvPr/>
            </p:nvCxnSpPr>
            <p:spPr>
              <a:xfrm flipH="1">
                <a:off x="6962356" y="5170158"/>
                <a:ext cx="478453" cy="4917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de seta reta 209"/>
              <p:cNvCxnSpPr/>
              <p:nvPr/>
            </p:nvCxnSpPr>
            <p:spPr>
              <a:xfrm flipH="1" flipV="1">
                <a:off x="6822609" y="4189197"/>
                <a:ext cx="622447" cy="98011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rco 210"/>
              <p:cNvSpPr/>
              <p:nvPr/>
            </p:nvSpPr>
            <p:spPr>
              <a:xfrm rot="2547707">
                <a:off x="6978239" y="5370513"/>
                <a:ext cx="365760" cy="182880"/>
              </a:xfrm>
              <a:prstGeom prst="arc">
                <a:avLst>
                  <a:gd name="adj1" fmla="val 9369459"/>
                  <a:gd name="adj2" fmla="val 2136272"/>
                </a:avLst>
              </a:prstGeom>
              <a:ln w="12700">
                <a:solidFill>
                  <a:schemeClr val="tx1"/>
                </a:solidFill>
                <a:headEnd type="triangle" w="med" len="sm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5" name="Conector de seta reta 214"/>
              <p:cNvCxnSpPr/>
              <p:nvPr/>
            </p:nvCxnSpPr>
            <p:spPr>
              <a:xfrm>
                <a:off x="7441238" y="5167777"/>
                <a:ext cx="203765" cy="42929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CaixaDeTexto 216"/>
              <p:cNvSpPr txBox="1"/>
              <p:nvPr/>
            </p:nvSpPr>
            <p:spPr>
              <a:xfrm rot="19791193">
                <a:off x="7575041" y="5299770"/>
                <a:ext cx="28725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6" name="Grupo 85"/>
            <p:cNvGrpSpPr/>
            <p:nvPr/>
          </p:nvGrpSpPr>
          <p:grpSpPr>
            <a:xfrm>
              <a:off x="78615" y="3707837"/>
              <a:ext cx="1937791" cy="2120182"/>
              <a:chOff x="978046" y="532474"/>
              <a:chExt cx="1937791" cy="2120182"/>
            </a:xfrm>
          </p:grpSpPr>
          <p:cxnSp>
            <p:nvCxnSpPr>
              <p:cNvPr id="87" name="Conector de seta reta 86"/>
              <p:cNvCxnSpPr/>
              <p:nvPr/>
            </p:nvCxnSpPr>
            <p:spPr>
              <a:xfrm>
                <a:off x="1456446" y="1978203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/>
              <p:cNvCxnSpPr/>
              <p:nvPr/>
            </p:nvCxnSpPr>
            <p:spPr>
              <a:xfrm rot="16200000">
                <a:off x="770648" y="1285083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CaixaDeTexto 88"/>
              <p:cNvSpPr txBox="1"/>
              <p:nvPr/>
            </p:nvSpPr>
            <p:spPr>
              <a:xfrm>
                <a:off x="1093261" y="2314102"/>
                <a:ext cx="486030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981056" y="532474"/>
                <a:ext cx="45236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b="1" i="1" dirty="0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b="1" i="1" dirty="0" err="1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CaixaDeTexto 90"/>
              <p:cNvSpPr txBox="1"/>
              <p:nvPr/>
            </p:nvSpPr>
            <p:spPr>
              <a:xfrm>
                <a:off x="2437436" y="1980169"/>
                <a:ext cx="478401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b="1" i="1" dirty="0" err="1" smtClean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Conector de seta reta 91"/>
              <p:cNvCxnSpPr/>
              <p:nvPr/>
            </p:nvCxnSpPr>
            <p:spPr>
              <a:xfrm flipH="1">
                <a:off x="978046" y="1980169"/>
                <a:ext cx="478453" cy="4917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2401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315</Words>
  <Application>Microsoft Office PowerPoint</Application>
  <PresentationFormat>Apresentação na tela (4:3)</PresentationFormat>
  <Paragraphs>298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230</cp:revision>
  <dcterms:created xsi:type="dcterms:W3CDTF">2012-12-22T03:07:20Z</dcterms:created>
  <dcterms:modified xsi:type="dcterms:W3CDTF">2013-12-06T22:28:21Z</dcterms:modified>
</cp:coreProperties>
</file>