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4" r:id="rId2"/>
    <p:sldId id="265" r:id="rId3"/>
    <p:sldId id="268" r:id="rId4"/>
    <p:sldId id="269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3300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338" autoAdjust="0"/>
    <p:restoredTop sz="96585" autoAdjust="0"/>
  </p:normalViewPr>
  <p:slideViewPr>
    <p:cSldViewPr showGuides="1">
      <p:cViewPr varScale="1">
        <p:scale>
          <a:sx n="103" d="100"/>
          <a:sy n="103" d="100"/>
        </p:scale>
        <p:origin x="-576" y="-102"/>
      </p:cViewPr>
      <p:guideLst>
        <p:guide orient="horz" pos="1434"/>
        <p:guide pos="225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1" d="100"/>
          <a:sy n="81" d="100"/>
        </p:scale>
        <p:origin x="-1956" y="-78"/>
      </p:cViewPr>
      <p:guideLst>
        <p:guide orient="horz" pos="2880"/>
        <p:guide pos="2160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1BFFE0-C95D-48BD-A7D5-E9F8A6611B03}" type="datetimeFigureOut">
              <a:rPr lang="pt-BR" smtClean="0"/>
              <a:t>22/3/2013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A55EEB-EC10-4B45-AA6B-0FD26E13BE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5783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EC05-8C33-493A-8883-88063A5F3783}" type="datetimeFigureOut">
              <a:rPr lang="pt-BR" smtClean="0"/>
              <a:t>22/3/2013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E044-F176-4052-BF02-3BEBE3DF10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1202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EC05-8C33-493A-8883-88063A5F3783}" type="datetimeFigureOut">
              <a:rPr lang="pt-BR" smtClean="0"/>
              <a:t>22/3/2013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E044-F176-4052-BF02-3BEBE3DF10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9719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EC05-8C33-493A-8883-88063A5F3783}" type="datetimeFigureOut">
              <a:rPr lang="pt-BR" smtClean="0"/>
              <a:t>22/3/2013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E044-F176-4052-BF02-3BEBE3DF10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2075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EC05-8C33-493A-8883-88063A5F3783}" type="datetimeFigureOut">
              <a:rPr lang="pt-BR" smtClean="0"/>
              <a:t>22/3/2013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E044-F176-4052-BF02-3BEBE3DF10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41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EC05-8C33-493A-8883-88063A5F3783}" type="datetimeFigureOut">
              <a:rPr lang="pt-BR" smtClean="0"/>
              <a:t>22/3/2013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E044-F176-4052-BF02-3BEBE3DF10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436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EC05-8C33-493A-8883-88063A5F3783}" type="datetimeFigureOut">
              <a:rPr lang="pt-BR" smtClean="0"/>
              <a:t>22/3/2013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E044-F176-4052-BF02-3BEBE3DF10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6868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EC05-8C33-493A-8883-88063A5F3783}" type="datetimeFigureOut">
              <a:rPr lang="pt-BR" smtClean="0"/>
              <a:t>22/3/2013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E044-F176-4052-BF02-3BEBE3DF10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927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EC05-8C33-493A-8883-88063A5F3783}" type="datetimeFigureOut">
              <a:rPr lang="pt-BR" smtClean="0"/>
              <a:t>22/3/2013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E044-F176-4052-BF02-3BEBE3DF10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0425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EC05-8C33-493A-8883-88063A5F3783}" type="datetimeFigureOut">
              <a:rPr lang="pt-BR" smtClean="0"/>
              <a:t>22/3/2013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E044-F176-4052-BF02-3BEBE3DF10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1806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EC05-8C33-493A-8883-88063A5F3783}" type="datetimeFigureOut">
              <a:rPr lang="pt-BR" smtClean="0"/>
              <a:t>22/3/2013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E044-F176-4052-BF02-3BEBE3DF10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5818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EC05-8C33-493A-8883-88063A5F3783}" type="datetimeFigureOut">
              <a:rPr lang="pt-BR" smtClean="0"/>
              <a:t>22/3/2013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E044-F176-4052-BF02-3BEBE3DF10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4446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4EC05-8C33-493A-8883-88063A5F3783}" type="datetimeFigureOut">
              <a:rPr lang="pt-BR" smtClean="0"/>
              <a:t>22/3/2013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6E044-F176-4052-BF02-3BEBE3DF10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0460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128317" y="556927"/>
            <a:ext cx="2942990" cy="2106283"/>
            <a:chOff x="340247" y="801013"/>
            <a:chExt cx="2942990" cy="2106283"/>
          </a:xfrm>
        </p:grpSpPr>
        <p:sp>
          <p:nvSpPr>
            <p:cNvPr id="100" name="Elipse 99"/>
            <p:cNvSpPr/>
            <p:nvPr/>
          </p:nvSpPr>
          <p:spPr>
            <a:xfrm>
              <a:off x="2505333" y="1609586"/>
              <a:ext cx="91440" cy="9144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1" name="Conector de seta reta 100"/>
            <p:cNvCxnSpPr/>
            <p:nvPr/>
          </p:nvCxnSpPr>
          <p:spPr>
            <a:xfrm flipV="1">
              <a:off x="662965" y="2273319"/>
              <a:ext cx="1097280" cy="32671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stealth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/>
            <p:cNvCxnSpPr/>
            <p:nvPr/>
          </p:nvCxnSpPr>
          <p:spPr>
            <a:xfrm>
              <a:off x="2559304" y="2253375"/>
              <a:ext cx="0" cy="338635"/>
            </a:xfrm>
            <a:prstGeom prst="line">
              <a:avLst/>
            </a:prstGeom>
            <a:ln w="19050">
              <a:solidFill>
                <a:srgbClr val="00B050"/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to 102"/>
            <p:cNvCxnSpPr/>
            <p:nvPr/>
          </p:nvCxnSpPr>
          <p:spPr>
            <a:xfrm>
              <a:off x="654634" y="1656413"/>
              <a:ext cx="1097280" cy="534"/>
            </a:xfrm>
            <a:prstGeom prst="line">
              <a:avLst/>
            </a:prstGeom>
            <a:ln w="19050">
              <a:solidFill>
                <a:srgbClr val="00B050"/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de seta reta 103"/>
            <p:cNvCxnSpPr/>
            <p:nvPr/>
          </p:nvCxnSpPr>
          <p:spPr>
            <a:xfrm>
              <a:off x="651966" y="2600345"/>
              <a:ext cx="228600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de seta reta 104"/>
            <p:cNvCxnSpPr/>
            <p:nvPr/>
          </p:nvCxnSpPr>
          <p:spPr>
            <a:xfrm rot="16200000">
              <a:off x="-25556" y="1907225"/>
              <a:ext cx="137160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CaixaDeTexto 105"/>
            <p:cNvSpPr txBox="1"/>
            <p:nvPr/>
          </p:nvSpPr>
          <p:spPr>
            <a:xfrm>
              <a:off x="1499600" y="801013"/>
              <a:ext cx="276038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i="1" dirty="0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7" name="CaixaDeTexto 106"/>
            <p:cNvSpPr txBox="1"/>
            <p:nvPr/>
          </p:nvSpPr>
          <p:spPr>
            <a:xfrm>
              <a:off x="2995979" y="2201389"/>
              <a:ext cx="287258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i="1" dirty="0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9" name="Conector de seta reta 108"/>
            <p:cNvCxnSpPr/>
            <p:nvPr/>
          </p:nvCxnSpPr>
          <p:spPr>
            <a:xfrm>
              <a:off x="1751686" y="2273587"/>
              <a:ext cx="1463040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de seta reta 109"/>
            <p:cNvCxnSpPr/>
            <p:nvPr/>
          </p:nvCxnSpPr>
          <p:spPr>
            <a:xfrm rot="16200000">
              <a:off x="1065888" y="1580467"/>
              <a:ext cx="1371600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CaixaDeTexto 110"/>
            <p:cNvSpPr txBox="1"/>
            <p:nvPr/>
          </p:nvSpPr>
          <p:spPr>
            <a:xfrm>
              <a:off x="340247" y="1150258"/>
              <a:ext cx="33214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2" name="CaixaDeTexto 111"/>
            <p:cNvSpPr txBox="1"/>
            <p:nvPr/>
          </p:nvSpPr>
          <p:spPr>
            <a:xfrm>
              <a:off x="2694293" y="2568742"/>
              <a:ext cx="33214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4" name="CaixaDeTexto 113"/>
            <p:cNvSpPr txBox="1"/>
            <p:nvPr/>
          </p:nvSpPr>
          <p:spPr>
            <a:xfrm>
              <a:off x="2505333" y="1362472"/>
              <a:ext cx="309700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pt-BR" sz="16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5" name="Conector reto 114"/>
            <p:cNvCxnSpPr/>
            <p:nvPr/>
          </p:nvCxnSpPr>
          <p:spPr>
            <a:xfrm flipH="1">
              <a:off x="2556152" y="1680072"/>
              <a:ext cx="1323" cy="594360"/>
            </a:xfrm>
            <a:prstGeom prst="line">
              <a:avLst/>
            </a:prstGeom>
            <a:ln w="19050">
              <a:solidFill>
                <a:schemeClr val="accent1"/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to 115"/>
            <p:cNvCxnSpPr/>
            <p:nvPr/>
          </p:nvCxnSpPr>
          <p:spPr>
            <a:xfrm>
              <a:off x="1756993" y="1656413"/>
              <a:ext cx="822960" cy="534"/>
            </a:xfrm>
            <a:prstGeom prst="line">
              <a:avLst/>
            </a:prstGeom>
            <a:ln w="19050">
              <a:solidFill>
                <a:schemeClr val="accent1"/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de seta reta 116"/>
            <p:cNvCxnSpPr/>
            <p:nvPr/>
          </p:nvCxnSpPr>
          <p:spPr>
            <a:xfrm flipV="1">
              <a:off x="662552" y="1666508"/>
              <a:ext cx="1874520" cy="923544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stealth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de seta reta 117"/>
            <p:cNvCxnSpPr/>
            <p:nvPr/>
          </p:nvCxnSpPr>
          <p:spPr>
            <a:xfrm flipV="1">
              <a:off x="1748717" y="1654875"/>
              <a:ext cx="795528" cy="621792"/>
            </a:xfrm>
            <a:prstGeom prst="straightConnector1">
              <a:avLst/>
            </a:prstGeom>
            <a:ln w="12700">
              <a:tailEnd type="stealth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CaixaDeTexto 124"/>
            <p:cNvSpPr txBox="1"/>
            <p:nvPr/>
          </p:nvSpPr>
          <p:spPr>
            <a:xfrm>
              <a:off x="1269170" y="1837799"/>
              <a:ext cx="415498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sz="1600" b="1" baseline="-25000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  <a:endParaRPr lang="pt-BR" sz="1600" b="1" baseline="-25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6" name="CaixaDeTexto 125"/>
            <p:cNvSpPr txBox="1"/>
            <p:nvPr/>
          </p:nvSpPr>
          <p:spPr>
            <a:xfrm>
              <a:off x="2121283" y="1859968"/>
              <a:ext cx="34817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sz="1600" b="1" baseline="-25000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  <a:endParaRPr lang="pt-BR" sz="1600" b="1" baseline="-250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7" name="CaixaDeTexto 126"/>
            <p:cNvSpPr txBox="1"/>
            <p:nvPr/>
          </p:nvSpPr>
          <p:spPr>
            <a:xfrm>
              <a:off x="1461195" y="2283941"/>
              <a:ext cx="426720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  <a:r>
                <a:rPr lang="en-US" sz="1600" b="1" baseline="-25000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  <a:endParaRPr lang="pt-BR" sz="1600" b="1" baseline="-25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681949" y="1181035"/>
              <a:ext cx="702436" cy="307777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Global</a:t>
              </a:r>
              <a:endParaRPr lang="pt-BR" sz="1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1770065" y="831790"/>
              <a:ext cx="543739" cy="307777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local</a:t>
              </a:r>
              <a:endParaRPr lang="pt-BR" sz="14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129" name="Conector de seta reta 128"/>
          <p:cNvCxnSpPr/>
          <p:nvPr/>
        </p:nvCxnSpPr>
        <p:spPr>
          <a:xfrm>
            <a:off x="4207005" y="2529045"/>
            <a:ext cx="146304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de seta reta 129"/>
          <p:cNvCxnSpPr/>
          <p:nvPr/>
        </p:nvCxnSpPr>
        <p:spPr>
          <a:xfrm rot="16200000">
            <a:off x="3475487" y="1790205"/>
            <a:ext cx="146304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CaixaDeTexto 133"/>
          <p:cNvSpPr txBox="1"/>
          <p:nvPr/>
        </p:nvSpPr>
        <p:spPr>
          <a:xfrm>
            <a:off x="3907716" y="1005490"/>
            <a:ext cx="332142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pt-BR" sz="1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5" name="CaixaDeTexto 134"/>
          <p:cNvSpPr txBox="1"/>
          <p:nvPr/>
        </p:nvSpPr>
        <p:spPr>
          <a:xfrm>
            <a:off x="5468818" y="2519881"/>
            <a:ext cx="332142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pt-BR" sz="1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7" name="CaixaDeTexto 136"/>
          <p:cNvSpPr txBox="1"/>
          <p:nvPr/>
        </p:nvSpPr>
        <p:spPr>
          <a:xfrm>
            <a:off x="4851878" y="1182797"/>
            <a:ext cx="309700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P</a:t>
            </a:r>
            <a:endParaRPr lang="pt-BR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8" name="Elipse 137"/>
          <p:cNvSpPr/>
          <p:nvPr/>
        </p:nvSpPr>
        <p:spPr>
          <a:xfrm rot="19993828">
            <a:off x="4826453" y="1460220"/>
            <a:ext cx="91440" cy="9144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9" name="Conector de seta reta 138"/>
          <p:cNvCxnSpPr/>
          <p:nvPr/>
        </p:nvCxnSpPr>
        <p:spPr>
          <a:xfrm rot="19993828" flipV="1">
            <a:off x="4007492" y="1710812"/>
            <a:ext cx="1060704" cy="621792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de seta reta 139"/>
          <p:cNvCxnSpPr/>
          <p:nvPr/>
        </p:nvCxnSpPr>
        <p:spPr>
          <a:xfrm rot="19993828">
            <a:off x="4127224" y="2204589"/>
            <a:ext cx="146304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de seta reta 140"/>
          <p:cNvCxnSpPr/>
          <p:nvPr/>
        </p:nvCxnSpPr>
        <p:spPr>
          <a:xfrm rot="14593828">
            <a:off x="3141329" y="1874413"/>
            <a:ext cx="146304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reto 144"/>
          <p:cNvCxnSpPr/>
          <p:nvPr/>
        </p:nvCxnSpPr>
        <p:spPr>
          <a:xfrm rot="19993828" flipH="1">
            <a:off x="5016456" y="1495609"/>
            <a:ext cx="1323" cy="594360"/>
          </a:xfrm>
          <a:prstGeom prst="line">
            <a:avLst/>
          </a:prstGeom>
          <a:ln w="19050">
            <a:solidFill>
              <a:schemeClr val="accent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reto 145"/>
          <p:cNvCxnSpPr/>
          <p:nvPr/>
        </p:nvCxnSpPr>
        <p:spPr>
          <a:xfrm rot="19993828">
            <a:off x="3876933" y="1748613"/>
            <a:ext cx="1024128" cy="534"/>
          </a:xfrm>
          <a:prstGeom prst="line">
            <a:avLst/>
          </a:prstGeom>
          <a:ln w="19050">
            <a:solidFill>
              <a:schemeClr val="accent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ector reto 146"/>
          <p:cNvCxnSpPr/>
          <p:nvPr/>
        </p:nvCxnSpPr>
        <p:spPr>
          <a:xfrm>
            <a:off x="4205177" y="1495750"/>
            <a:ext cx="640080" cy="390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ector reto 147"/>
          <p:cNvCxnSpPr/>
          <p:nvPr/>
        </p:nvCxnSpPr>
        <p:spPr>
          <a:xfrm>
            <a:off x="4876721" y="1549601"/>
            <a:ext cx="11565" cy="978408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CaixaDeTexto 148"/>
          <p:cNvSpPr txBox="1"/>
          <p:nvPr/>
        </p:nvSpPr>
        <p:spPr>
          <a:xfrm rot="19726216">
            <a:off x="5343746" y="1854843"/>
            <a:ext cx="287258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pt-BR" sz="16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0" name="CaixaDeTexto 149"/>
          <p:cNvSpPr txBox="1"/>
          <p:nvPr/>
        </p:nvSpPr>
        <p:spPr>
          <a:xfrm rot="19889974">
            <a:off x="3323697" y="1197363"/>
            <a:ext cx="276038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pt-BR" sz="16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2" name="Arco 151"/>
          <p:cNvSpPr/>
          <p:nvPr/>
        </p:nvSpPr>
        <p:spPr>
          <a:xfrm>
            <a:off x="3749219" y="2080174"/>
            <a:ext cx="914400" cy="914400"/>
          </a:xfrm>
          <a:prstGeom prst="arc">
            <a:avLst>
              <a:gd name="adj1" fmla="val 19871431"/>
              <a:gd name="adj2" fmla="val 21500161"/>
            </a:avLst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3" name="CaixaDeTexto 152"/>
          <p:cNvSpPr txBox="1"/>
          <p:nvPr/>
        </p:nvSpPr>
        <p:spPr>
          <a:xfrm>
            <a:off x="4637411" y="2213944"/>
            <a:ext cx="314510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Symbol" pitchFamily="18" charset="2"/>
                <a:cs typeface="Times New Roman" pitchFamily="18" charset="0"/>
              </a:rPr>
              <a:t>a</a:t>
            </a:r>
            <a:endParaRPr lang="pt-BR" sz="1600" b="1" dirty="0">
              <a:latin typeface="Symbol" pitchFamily="18" charset="2"/>
              <a:cs typeface="Times New Roman" pitchFamily="18" charset="0"/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4219747" y="1036267"/>
            <a:ext cx="702436" cy="30777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Global</a:t>
            </a:r>
            <a:endParaRPr lang="pt-BR" sz="14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CaixaDeTexto 41"/>
          <p:cNvSpPr txBox="1"/>
          <p:nvPr/>
        </p:nvSpPr>
        <p:spPr>
          <a:xfrm rot="19832782">
            <a:off x="3194727" y="1498548"/>
            <a:ext cx="543739" cy="30777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local</a:t>
            </a:r>
            <a:endParaRPr lang="pt-BR" sz="14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5705611" y="872414"/>
            <a:ext cx="3263543" cy="2109498"/>
            <a:chOff x="374709" y="3892637"/>
            <a:chExt cx="3263543" cy="2109498"/>
          </a:xfrm>
        </p:grpSpPr>
        <p:sp>
          <p:nvSpPr>
            <p:cNvPr id="43" name="Elipse 42"/>
            <p:cNvSpPr/>
            <p:nvPr/>
          </p:nvSpPr>
          <p:spPr>
            <a:xfrm rot="20487970">
              <a:off x="2913887" y="4388738"/>
              <a:ext cx="91440" cy="9144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4" name="Conector reto 43"/>
            <p:cNvCxnSpPr/>
            <p:nvPr/>
          </p:nvCxnSpPr>
          <p:spPr>
            <a:xfrm rot="20487970">
              <a:off x="1935866" y="4605559"/>
              <a:ext cx="1024128" cy="534"/>
            </a:xfrm>
            <a:prstGeom prst="line">
              <a:avLst/>
            </a:prstGeom>
            <a:ln w="19050">
              <a:solidFill>
                <a:schemeClr val="accent1"/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>
              <a:off x="2156129" y="5367089"/>
              <a:ext cx="731520" cy="0"/>
            </a:xfrm>
            <a:prstGeom prst="line">
              <a:avLst/>
            </a:prstGeom>
            <a:ln w="63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/>
            <p:nvPr/>
          </p:nvCxnSpPr>
          <p:spPr>
            <a:xfrm flipV="1">
              <a:off x="1073555" y="5351606"/>
              <a:ext cx="1097280" cy="32671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stealth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2958990" y="4451178"/>
              <a:ext cx="0" cy="1216152"/>
            </a:xfrm>
            <a:prstGeom prst="line">
              <a:avLst/>
            </a:prstGeom>
            <a:ln w="19050">
              <a:solidFill>
                <a:srgbClr val="00B050"/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to 47"/>
            <p:cNvCxnSpPr/>
            <p:nvPr/>
          </p:nvCxnSpPr>
          <p:spPr>
            <a:xfrm>
              <a:off x="1068755" y="4434027"/>
              <a:ext cx="1874520" cy="534"/>
            </a:xfrm>
            <a:prstGeom prst="line">
              <a:avLst/>
            </a:prstGeom>
            <a:ln w="19050">
              <a:solidFill>
                <a:srgbClr val="00B050"/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de seta reta 48"/>
            <p:cNvCxnSpPr/>
            <p:nvPr/>
          </p:nvCxnSpPr>
          <p:spPr>
            <a:xfrm>
              <a:off x="1061308" y="5678632"/>
              <a:ext cx="228600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de seta reta 49"/>
            <p:cNvCxnSpPr/>
            <p:nvPr/>
          </p:nvCxnSpPr>
          <p:spPr>
            <a:xfrm rot="16200000">
              <a:off x="247874" y="4852490"/>
              <a:ext cx="164592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CaixaDeTexto 50"/>
            <p:cNvSpPr txBox="1"/>
            <p:nvPr/>
          </p:nvSpPr>
          <p:spPr>
            <a:xfrm>
              <a:off x="738871" y="3959043"/>
              <a:ext cx="33214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3112610" y="5663581"/>
              <a:ext cx="33214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3" name="Conector de seta reta 52"/>
            <p:cNvCxnSpPr/>
            <p:nvPr/>
          </p:nvCxnSpPr>
          <p:spPr>
            <a:xfrm flipV="1">
              <a:off x="1074082" y="4440414"/>
              <a:ext cx="1892808" cy="123444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stealth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CaixaDeTexto 53"/>
            <p:cNvSpPr txBox="1"/>
            <p:nvPr/>
          </p:nvSpPr>
          <p:spPr>
            <a:xfrm>
              <a:off x="1576410" y="4811044"/>
              <a:ext cx="415498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sz="1600" b="1" baseline="-25000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  <a:endParaRPr lang="pt-BR" sz="1600" b="1" baseline="-25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" name="CaixaDeTexto 54"/>
            <p:cNvSpPr txBox="1"/>
            <p:nvPr/>
          </p:nvSpPr>
          <p:spPr>
            <a:xfrm>
              <a:off x="1768435" y="5362159"/>
              <a:ext cx="426720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  <a:r>
                <a:rPr lang="en-US" sz="1600" b="1" baseline="-25000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  <a:endParaRPr lang="pt-BR" sz="1600" b="1" baseline="-25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" name="CaixaDeTexto 55"/>
            <p:cNvSpPr txBox="1"/>
            <p:nvPr/>
          </p:nvSpPr>
          <p:spPr>
            <a:xfrm rot="20487970">
              <a:off x="1445748" y="3892637"/>
              <a:ext cx="276038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i="1" dirty="0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" name="CaixaDeTexto 56"/>
            <p:cNvSpPr txBox="1"/>
            <p:nvPr/>
          </p:nvSpPr>
          <p:spPr>
            <a:xfrm rot="20487970">
              <a:off x="3350994" y="4850978"/>
              <a:ext cx="287258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i="1" dirty="0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" name="CaixaDeTexto 57"/>
            <p:cNvSpPr txBox="1"/>
            <p:nvPr/>
          </p:nvSpPr>
          <p:spPr>
            <a:xfrm>
              <a:off x="2912000" y="4087947"/>
              <a:ext cx="309700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pt-BR" sz="16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9" name="Conector reto 58"/>
            <p:cNvCxnSpPr/>
            <p:nvPr/>
          </p:nvCxnSpPr>
          <p:spPr>
            <a:xfrm rot="20487970" flipH="1">
              <a:off x="3062622" y="4442077"/>
              <a:ext cx="1323" cy="594360"/>
            </a:xfrm>
            <a:prstGeom prst="line">
              <a:avLst/>
            </a:prstGeom>
            <a:ln w="19050">
              <a:solidFill>
                <a:schemeClr val="accent1"/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de seta reta 59"/>
            <p:cNvCxnSpPr/>
            <p:nvPr/>
          </p:nvCxnSpPr>
          <p:spPr>
            <a:xfrm rot="20487970" flipV="1">
              <a:off x="2026737" y="4586503"/>
              <a:ext cx="1060704" cy="612648"/>
            </a:xfrm>
            <a:prstGeom prst="straightConnector1">
              <a:avLst/>
            </a:prstGeom>
            <a:ln w="12700">
              <a:tailEnd type="stealth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CaixaDeTexto 60"/>
            <p:cNvSpPr txBox="1"/>
            <p:nvPr/>
          </p:nvSpPr>
          <p:spPr>
            <a:xfrm rot="20487970">
              <a:off x="2548715" y="4747614"/>
              <a:ext cx="34817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sz="1600" b="1" baseline="-25000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  <a:endParaRPr lang="pt-BR" sz="1600" b="1" baseline="-250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" name="Arco 61"/>
            <p:cNvSpPr/>
            <p:nvPr/>
          </p:nvSpPr>
          <p:spPr>
            <a:xfrm>
              <a:off x="1576410" y="4818878"/>
              <a:ext cx="1097280" cy="1097280"/>
            </a:xfrm>
            <a:prstGeom prst="arc">
              <a:avLst>
                <a:gd name="adj1" fmla="val 20526997"/>
                <a:gd name="adj2" fmla="val 21575350"/>
              </a:avLst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2674965" y="5079879"/>
              <a:ext cx="248715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Symbol" pitchFamily="18" charset="2"/>
                  <a:cs typeface="Times New Roman" pitchFamily="18" charset="0"/>
                </a:rPr>
                <a:t>a</a:t>
              </a:r>
              <a:endParaRPr lang="pt-BR" sz="1600" b="1" dirty="0">
                <a:latin typeface="Symbol" pitchFamily="18" charset="2"/>
                <a:cs typeface="Times New Roman" pitchFamily="18" charset="0"/>
              </a:endParaRPr>
            </a:p>
          </p:txBody>
        </p:sp>
        <p:cxnSp>
          <p:nvCxnSpPr>
            <p:cNvPr id="64" name="Conector de seta reta 63"/>
            <p:cNvCxnSpPr/>
            <p:nvPr/>
          </p:nvCxnSpPr>
          <p:spPr>
            <a:xfrm rot="15087970">
              <a:off x="1187605" y="4656129"/>
              <a:ext cx="1463040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de seta reta 64"/>
            <p:cNvCxnSpPr/>
            <p:nvPr/>
          </p:nvCxnSpPr>
          <p:spPr>
            <a:xfrm rot="20487970">
              <a:off x="2110472" y="5133091"/>
              <a:ext cx="1463040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CaixaDeTexto 65"/>
            <p:cNvSpPr txBox="1"/>
            <p:nvPr/>
          </p:nvSpPr>
          <p:spPr>
            <a:xfrm>
              <a:off x="374709" y="4189473"/>
              <a:ext cx="702436" cy="307777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Global</a:t>
              </a:r>
              <a:endParaRPr lang="pt-BR" sz="1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" name="CaixaDeTexto 66"/>
            <p:cNvSpPr txBox="1"/>
            <p:nvPr/>
          </p:nvSpPr>
          <p:spPr>
            <a:xfrm rot="20485790">
              <a:off x="1265619" y="4148772"/>
              <a:ext cx="543739" cy="307777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local</a:t>
              </a:r>
              <a:endParaRPr lang="pt-BR" sz="14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19" name="Grupo 118"/>
          <p:cNvGrpSpPr/>
          <p:nvPr/>
        </p:nvGrpSpPr>
        <p:grpSpPr>
          <a:xfrm>
            <a:off x="3630154" y="4042598"/>
            <a:ext cx="2457179" cy="1981878"/>
            <a:chOff x="5212123" y="3973761"/>
            <a:chExt cx="2457179" cy="1981878"/>
          </a:xfrm>
        </p:grpSpPr>
        <p:cxnSp>
          <p:nvCxnSpPr>
            <p:cNvPr id="120" name="Conector de seta reta 119"/>
            <p:cNvCxnSpPr/>
            <p:nvPr/>
          </p:nvCxnSpPr>
          <p:spPr>
            <a:xfrm>
              <a:off x="6115423" y="5490110"/>
              <a:ext cx="146304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de seta reta 120"/>
            <p:cNvCxnSpPr/>
            <p:nvPr/>
          </p:nvCxnSpPr>
          <p:spPr>
            <a:xfrm rot="16200000">
              <a:off x="5383905" y="4751270"/>
              <a:ext cx="146304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CaixaDeTexto 121"/>
            <p:cNvSpPr txBox="1"/>
            <p:nvPr/>
          </p:nvSpPr>
          <p:spPr>
            <a:xfrm>
              <a:off x="5814463" y="3973761"/>
              <a:ext cx="33214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3" name="CaixaDeTexto 122"/>
            <p:cNvSpPr txBox="1"/>
            <p:nvPr/>
          </p:nvSpPr>
          <p:spPr>
            <a:xfrm>
              <a:off x="7337160" y="5480946"/>
              <a:ext cx="33214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4" name="Conector de seta reta 123"/>
            <p:cNvCxnSpPr/>
            <p:nvPr/>
          </p:nvCxnSpPr>
          <p:spPr>
            <a:xfrm rot="19993828">
              <a:off x="6044607" y="5165654"/>
              <a:ext cx="1463040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de seta reta 127"/>
            <p:cNvCxnSpPr/>
            <p:nvPr/>
          </p:nvCxnSpPr>
          <p:spPr>
            <a:xfrm rot="14593828">
              <a:off x="5058712" y="4835478"/>
              <a:ext cx="1463040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CaixaDeTexto 130"/>
            <p:cNvSpPr txBox="1"/>
            <p:nvPr/>
          </p:nvSpPr>
          <p:spPr>
            <a:xfrm rot="19726216">
              <a:off x="7290189" y="4807137"/>
              <a:ext cx="287258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i="1" dirty="0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2" name="CaixaDeTexto 131"/>
            <p:cNvSpPr txBox="1"/>
            <p:nvPr/>
          </p:nvSpPr>
          <p:spPr>
            <a:xfrm rot="19889974">
              <a:off x="5212123" y="4127229"/>
              <a:ext cx="276038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i="1" dirty="0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3" name="Arco 132"/>
            <p:cNvSpPr/>
            <p:nvPr/>
          </p:nvSpPr>
          <p:spPr>
            <a:xfrm>
              <a:off x="5657637" y="5041239"/>
              <a:ext cx="914400" cy="914400"/>
            </a:xfrm>
            <a:prstGeom prst="arc">
              <a:avLst>
                <a:gd name="adj1" fmla="val 19984754"/>
                <a:gd name="adj2" fmla="val 21500161"/>
              </a:avLst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" name="CaixaDeTexto 135"/>
            <p:cNvSpPr txBox="1"/>
            <p:nvPr/>
          </p:nvSpPr>
          <p:spPr>
            <a:xfrm>
              <a:off x="6518247" y="5155351"/>
              <a:ext cx="314510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Symbol" pitchFamily="18" charset="2"/>
                  <a:cs typeface="Times New Roman" pitchFamily="18" charset="0"/>
                </a:rPr>
                <a:t>a</a:t>
              </a:r>
              <a:endParaRPr lang="pt-BR" sz="1600" b="1" dirty="0">
                <a:latin typeface="Symbol" pitchFamily="18" charset="2"/>
                <a:cs typeface="Times New Roman" pitchFamily="18" charset="0"/>
              </a:endParaRPr>
            </a:p>
          </p:txBody>
        </p:sp>
        <p:sp>
          <p:nvSpPr>
            <p:cNvPr id="142" name="CaixaDeTexto 141"/>
            <p:cNvSpPr txBox="1"/>
            <p:nvPr/>
          </p:nvSpPr>
          <p:spPr>
            <a:xfrm>
              <a:off x="5824869" y="4746843"/>
              <a:ext cx="314510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Symbol" pitchFamily="18" charset="2"/>
                  <a:cs typeface="Times New Roman" pitchFamily="18" charset="0"/>
                </a:rPr>
                <a:t>a</a:t>
              </a:r>
              <a:endParaRPr lang="pt-BR" sz="1600" b="1" dirty="0">
                <a:latin typeface="Symbol" pitchFamily="18" charset="2"/>
                <a:cs typeface="Times New Roman" pitchFamily="18" charset="0"/>
              </a:endParaRPr>
            </a:p>
          </p:txBody>
        </p:sp>
        <p:sp>
          <p:nvSpPr>
            <p:cNvPr id="143" name="CaixaDeTexto 142"/>
            <p:cNvSpPr txBox="1"/>
            <p:nvPr/>
          </p:nvSpPr>
          <p:spPr>
            <a:xfrm rot="20012062">
              <a:off x="6464586" y="4853225"/>
              <a:ext cx="356188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i="1" dirty="0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x’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4" name="CaixaDeTexto 143"/>
            <p:cNvSpPr txBox="1"/>
            <p:nvPr/>
          </p:nvSpPr>
          <p:spPr>
            <a:xfrm rot="19980991">
              <a:off x="5433987" y="4738781"/>
              <a:ext cx="344966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i="1" dirty="0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y’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1" name="Arco 150"/>
            <p:cNvSpPr/>
            <p:nvPr/>
          </p:nvSpPr>
          <p:spPr>
            <a:xfrm>
              <a:off x="5658275" y="5034694"/>
              <a:ext cx="914400" cy="914400"/>
            </a:xfrm>
            <a:prstGeom prst="arc">
              <a:avLst>
                <a:gd name="adj1" fmla="val 14603506"/>
                <a:gd name="adj2" fmla="val 16193002"/>
              </a:avLst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4" name="Conector de seta reta 153"/>
            <p:cNvCxnSpPr/>
            <p:nvPr/>
          </p:nvCxnSpPr>
          <p:spPr>
            <a:xfrm flipV="1">
              <a:off x="6096456" y="5488071"/>
              <a:ext cx="731520" cy="0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ector de seta reta 154"/>
            <p:cNvCxnSpPr/>
            <p:nvPr/>
          </p:nvCxnSpPr>
          <p:spPr>
            <a:xfrm rot="16200000" flipV="1">
              <a:off x="5748064" y="5145555"/>
              <a:ext cx="731520" cy="0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CaixaDeTexto 155"/>
            <p:cNvSpPr txBox="1"/>
            <p:nvPr/>
          </p:nvSpPr>
          <p:spPr>
            <a:xfrm>
              <a:off x="6506839" y="5480946"/>
              <a:ext cx="40107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X’</a:t>
              </a:r>
              <a:endParaRPr lang="pt-BR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7" name="CaixaDeTexto 156"/>
            <p:cNvSpPr txBox="1"/>
            <p:nvPr/>
          </p:nvSpPr>
          <p:spPr>
            <a:xfrm>
              <a:off x="6116922" y="4657960"/>
              <a:ext cx="40107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Y’</a:t>
              </a:r>
              <a:endParaRPr lang="pt-BR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8" name="Conector de seta reta 157"/>
            <p:cNvCxnSpPr/>
            <p:nvPr/>
          </p:nvCxnSpPr>
          <p:spPr>
            <a:xfrm flipV="1">
              <a:off x="6114318" y="5122452"/>
              <a:ext cx="731520" cy="365760"/>
            </a:xfrm>
            <a:prstGeom prst="straightConnector1">
              <a:avLst/>
            </a:prstGeom>
            <a:ln w="50800">
              <a:headEnd type="none" w="med" len="med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ector de seta reta 158"/>
            <p:cNvCxnSpPr/>
            <p:nvPr/>
          </p:nvCxnSpPr>
          <p:spPr>
            <a:xfrm rot="16200000" flipV="1">
              <a:off x="5572887" y="4956800"/>
              <a:ext cx="731520" cy="365760"/>
            </a:xfrm>
            <a:prstGeom prst="straightConnector1">
              <a:avLst/>
            </a:prstGeom>
            <a:ln w="50800">
              <a:headEnd type="none" w="med" len="med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0" name="Grupo 159"/>
          <p:cNvGrpSpPr/>
          <p:nvPr/>
        </p:nvGrpSpPr>
        <p:grpSpPr>
          <a:xfrm>
            <a:off x="6446295" y="3842457"/>
            <a:ext cx="2399122" cy="1848971"/>
            <a:chOff x="5500610" y="1016576"/>
            <a:chExt cx="2399122" cy="1848971"/>
          </a:xfrm>
        </p:grpSpPr>
        <p:cxnSp>
          <p:nvCxnSpPr>
            <p:cNvPr id="161" name="Conector de seta reta 160"/>
            <p:cNvCxnSpPr/>
            <p:nvPr/>
          </p:nvCxnSpPr>
          <p:spPr>
            <a:xfrm>
              <a:off x="6361987" y="2542919"/>
              <a:ext cx="146304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ector de seta reta 161"/>
            <p:cNvCxnSpPr/>
            <p:nvPr/>
          </p:nvCxnSpPr>
          <p:spPr>
            <a:xfrm rot="16200000">
              <a:off x="5630469" y="1804079"/>
              <a:ext cx="146304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CaixaDeTexto 162"/>
            <p:cNvSpPr txBox="1"/>
            <p:nvPr/>
          </p:nvSpPr>
          <p:spPr>
            <a:xfrm>
              <a:off x="6037685" y="1016576"/>
              <a:ext cx="33214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4" name="CaixaDeTexto 163"/>
            <p:cNvSpPr txBox="1"/>
            <p:nvPr/>
          </p:nvSpPr>
          <p:spPr>
            <a:xfrm>
              <a:off x="7567590" y="2526993"/>
              <a:ext cx="33214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5" name="Elipse 164"/>
            <p:cNvSpPr/>
            <p:nvPr/>
          </p:nvSpPr>
          <p:spPr>
            <a:xfrm rot="20487970">
              <a:off x="6769738" y="2039341"/>
              <a:ext cx="91440" cy="9144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6" name="CaixaDeTexto 165"/>
            <p:cNvSpPr txBox="1"/>
            <p:nvPr/>
          </p:nvSpPr>
          <p:spPr>
            <a:xfrm>
              <a:off x="6799490" y="2046420"/>
              <a:ext cx="425116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sz="1600" b="1" baseline="-250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pt-BR" sz="1600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7" name="Elipse 166"/>
            <p:cNvSpPr/>
            <p:nvPr/>
          </p:nvSpPr>
          <p:spPr>
            <a:xfrm rot="20487970">
              <a:off x="6766642" y="1592404"/>
              <a:ext cx="91440" cy="9144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8" name="CaixaDeTexto 167"/>
            <p:cNvSpPr txBox="1"/>
            <p:nvPr/>
          </p:nvSpPr>
          <p:spPr>
            <a:xfrm>
              <a:off x="6799490" y="1293038"/>
              <a:ext cx="425116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sz="1600" b="1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pt-BR" sz="1600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9" name="Elipse 168"/>
            <p:cNvSpPr/>
            <p:nvPr/>
          </p:nvSpPr>
          <p:spPr>
            <a:xfrm rot="20487970">
              <a:off x="5857532" y="2039341"/>
              <a:ext cx="91440" cy="9144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0" name="CaixaDeTexto 169"/>
            <p:cNvSpPr txBox="1"/>
            <p:nvPr/>
          </p:nvSpPr>
          <p:spPr>
            <a:xfrm>
              <a:off x="5500610" y="1711523"/>
              <a:ext cx="425116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sz="1600" b="1" baseline="-25000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pt-BR" sz="1600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1" name="Conector de seta reta 170"/>
            <p:cNvCxnSpPr/>
            <p:nvPr/>
          </p:nvCxnSpPr>
          <p:spPr>
            <a:xfrm flipH="1" flipV="1">
              <a:off x="6815630" y="1629867"/>
              <a:ext cx="1" cy="451934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ector de seta reta 171"/>
            <p:cNvCxnSpPr/>
            <p:nvPr/>
          </p:nvCxnSpPr>
          <p:spPr>
            <a:xfrm flipH="1" flipV="1">
              <a:off x="5898839" y="2082868"/>
              <a:ext cx="914400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CaixaDeTexto 172"/>
            <p:cNvSpPr txBox="1"/>
            <p:nvPr/>
          </p:nvSpPr>
          <p:spPr>
            <a:xfrm>
              <a:off x="6845053" y="1490058"/>
              <a:ext cx="300082" cy="369332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4" name="CaixaDeTexto 173"/>
            <p:cNvSpPr txBox="1"/>
            <p:nvPr/>
          </p:nvSpPr>
          <p:spPr>
            <a:xfrm>
              <a:off x="5795202" y="2031163"/>
              <a:ext cx="276038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i="1" dirty="0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75" name="Grupo 174"/>
          <p:cNvGrpSpPr/>
          <p:nvPr/>
        </p:nvGrpSpPr>
        <p:grpSpPr>
          <a:xfrm>
            <a:off x="115629" y="3580042"/>
            <a:ext cx="3194196" cy="3188495"/>
            <a:chOff x="1805" y="3665850"/>
            <a:chExt cx="3194196" cy="3188495"/>
          </a:xfrm>
        </p:grpSpPr>
        <p:cxnSp>
          <p:nvCxnSpPr>
            <p:cNvPr id="176" name="Conector de seta reta 175"/>
            <p:cNvCxnSpPr/>
            <p:nvPr/>
          </p:nvCxnSpPr>
          <p:spPr>
            <a:xfrm>
              <a:off x="1453983" y="5397070"/>
              <a:ext cx="164592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ector de seta reta 176"/>
            <p:cNvCxnSpPr/>
            <p:nvPr/>
          </p:nvCxnSpPr>
          <p:spPr>
            <a:xfrm rot="16200000">
              <a:off x="631025" y="4566790"/>
              <a:ext cx="164592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CaixaDeTexto 177"/>
            <p:cNvSpPr txBox="1"/>
            <p:nvPr/>
          </p:nvSpPr>
          <p:spPr>
            <a:xfrm>
              <a:off x="1417972" y="3666521"/>
              <a:ext cx="33214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9" name="CaixaDeTexto 178"/>
            <p:cNvSpPr txBox="1"/>
            <p:nvPr/>
          </p:nvSpPr>
          <p:spPr>
            <a:xfrm>
              <a:off x="2863859" y="5387906"/>
              <a:ext cx="33214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0" name="Conector de seta reta 179"/>
            <p:cNvCxnSpPr/>
            <p:nvPr/>
          </p:nvCxnSpPr>
          <p:spPr>
            <a:xfrm rot="19993828">
              <a:off x="1364402" y="5031430"/>
              <a:ext cx="1645920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ector de seta reta 180"/>
            <p:cNvCxnSpPr/>
            <p:nvPr/>
          </p:nvCxnSpPr>
          <p:spPr>
            <a:xfrm rot="14593828">
              <a:off x="255683" y="4660798"/>
              <a:ext cx="1645920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CaixaDeTexto 181"/>
            <p:cNvSpPr txBox="1"/>
            <p:nvPr/>
          </p:nvSpPr>
          <p:spPr>
            <a:xfrm rot="19726216">
              <a:off x="2777192" y="4631089"/>
              <a:ext cx="287258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i="1" dirty="0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3" name="CaixaDeTexto 182"/>
            <p:cNvSpPr txBox="1"/>
            <p:nvPr/>
          </p:nvSpPr>
          <p:spPr>
            <a:xfrm rot="19889974">
              <a:off x="488308" y="3890012"/>
              <a:ext cx="276038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i="1" dirty="0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" name="Arco 183"/>
            <p:cNvSpPr/>
            <p:nvPr/>
          </p:nvSpPr>
          <p:spPr>
            <a:xfrm>
              <a:off x="906818" y="4847440"/>
              <a:ext cx="1097280" cy="1097280"/>
            </a:xfrm>
            <a:prstGeom prst="arc">
              <a:avLst>
                <a:gd name="adj1" fmla="val 19984754"/>
                <a:gd name="adj2" fmla="val 21500161"/>
              </a:avLst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5" name="CaixaDeTexto 184"/>
            <p:cNvSpPr txBox="1"/>
            <p:nvPr/>
          </p:nvSpPr>
          <p:spPr>
            <a:xfrm>
              <a:off x="1735263" y="5105436"/>
              <a:ext cx="314510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Symbol" pitchFamily="18" charset="2"/>
                  <a:cs typeface="Times New Roman" pitchFamily="18" charset="0"/>
                </a:rPr>
                <a:t>a</a:t>
              </a:r>
              <a:endParaRPr lang="pt-BR" sz="1600" b="1" dirty="0">
                <a:latin typeface="Symbol" pitchFamily="18" charset="2"/>
                <a:cs typeface="Times New Roman" pitchFamily="18" charset="0"/>
              </a:endParaRPr>
            </a:p>
          </p:txBody>
        </p:sp>
        <p:sp>
          <p:nvSpPr>
            <p:cNvPr id="186" name="Arco 185"/>
            <p:cNvSpPr/>
            <p:nvPr/>
          </p:nvSpPr>
          <p:spPr>
            <a:xfrm>
              <a:off x="544708" y="4483865"/>
              <a:ext cx="1828800" cy="1828800"/>
            </a:xfrm>
            <a:prstGeom prst="arc">
              <a:avLst>
                <a:gd name="adj1" fmla="val 14568328"/>
                <a:gd name="adj2" fmla="val 21547091"/>
              </a:avLst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7" name="Arco 186"/>
            <p:cNvSpPr/>
            <p:nvPr/>
          </p:nvSpPr>
          <p:spPr>
            <a:xfrm>
              <a:off x="232235" y="4165665"/>
              <a:ext cx="2468880" cy="2468880"/>
            </a:xfrm>
            <a:prstGeom prst="arc">
              <a:avLst>
                <a:gd name="adj1" fmla="val 16192917"/>
                <a:gd name="adj2" fmla="val 19996831"/>
              </a:avLst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8" name="Arco 187"/>
            <p:cNvSpPr/>
            <p:nvPr/>
          </p:nvSpPr>
          <p:spPr>
            <a:xfrm>
              <a:off x="1805" y="3928265"/>
              <a:ext cx="2926080" cy="2926080"/>
            </a:xfrm>
            <a:prstGeom prst="arc">
              <a:avLst>
                <a:gd name="adj1" fmla="val 14554524"/>
                <a:gd name="adj2" fmla="val 16161706"/>
              </a:avLst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9" name="CaixaDeTexto 188"/>
            <p:cNvSpPr txBox="1"/>
            <p:nvPr/>
          </p:nvSpPr>
          <p:spPr>
            <a:xfrm>
              <a:off x="1215523" y="4780791"/>
              <a:ext cx="314510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Symbol" pitchFamily="18" charset="2"/>
                  <a:cs typeface="Times New Roman" pitchFamily="18" charset="0"/>
                </a:rPr>
                <a:t>a</a:t>
              </a:r>
              <a:endParaRPr lang="pt-BR" sz="1600" b="1" dirty="0">
                <a:latin typeface="Symbol" pitchFamily="18" charset="2"/>
                <a:cs typeface="Times New Roman" pitchFamily="18" charset="0"/>
              </a:endParaRPr>
            </a:p>
          </p:txBody>
        </p:sp>
        <p:sp>
          <p:nvSpPr>
            <p:cNvPr id="190" name="CaixaDeTexto 189"/>
            <p:cNvSpPr txBox="1"/>
            <p:nvPr/>
          </p:nvSpPr>
          <p:spPr>
            <a:xfrm>
              <a:off x="1945218" y="5074658"/>
              <a:ext cx="434734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1600" b="1" i="1" dirty="0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1" name="CaixaDeTexto 190"/>
            <p:cNvSpPr txBox="1"/>
            <p:nvPr/>
          </p:nvSpPr>
          <p:spPr>
            <a:xfrm>
              <a:off x="1809998" y="4312315"/>
              <a:ext cx="423514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err="1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1600" b="1" i="1" dirty="0" err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2" name="CaixaDeTexto 191"/>
            <p:cNvSpPr txBox="1"/>
            <p:nvPr/>
          </p:nvSpPr>
          <p:spPr>
            <a:xfrm>
              <a:off x="1995133" y="4058198"/>
              <a:ext cx="434734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err="1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1600" b="1" i="1" dirty="0" err="1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3" name="CaixaDeTexto 192"/>
            <p:cNvSpPr txBox="1"/>
            <p:nvPr/>
          </p:nvSpPr>
          <p:spPr>
            <a:xfrm>
              <a:off x="834018" y="3665850"/>
              <a:ext cx="423514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err="1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1600" b="1" i="1" dirty="0" err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112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upo 70"/>
          <p:cNvGrpSpPr/>
          <p:nvPr/>
        </p:nvGrpSpPr>
        <p:grpSpPr>
          <a:xfrm>
            <a:off x="236397" y="466983"/>
            <a:ext cx="5768988" cy="2028163"/>
            <a:chOff x="236397" y="466983"/>
            <a:chExt cx="5768988" cy="2028163"/>
          </a:xfrm>
        </p:grpSpPr>
        <p:cxnSp>
          <p:nvCxnSpPr>
            <p:cNvPr id="4" name="Conector de seta reta 3"/>
            <p:cNvCxnSpPr/>
            <p:nvPr/>
          </p:nvCxnSpPr>
          <p:spPr>
            <a:xfrm>
              <a:off x="1267118" y="2029617"/>
              <a:ext cx="146304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de seta reta 4"/>
            <p:cNvCxnSpPr/>
            <p:nvPr/>
          </p:nvCxnSpPr>
          <p:spPr>
            <a:xfrm rot="16200000">
              <a:off x="535600" y="1290777"/>
              <a:ext cx="146304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CaixaDeTexto 5"/>
            <p:cNvSpPr txBox="1"/>
            <p:nvPr/>
          </p:nvSpPr>
          <p:spPr>
            <a:xfrm>
              <a:off x="987833" y="471815"/>
              <a:ext cx="33214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2510530" y="2039329"/>
              <a:ext cx="33214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1902306" y="702245"/>
              <a:ext cx="309700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pt-BR" sz="16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Elipse 8"/>
            <p:cNvSpPr/>
            <p:nvPr/>
          </p:nvSpPr>
          <p:spPr>
            <a:xfrm rot="19993828">
              <a:off x="1886566" y="960792"/>
              <a:ext cx="91440" cy="9144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" name="Conector de seta reta 9"/>
            <p:cNvCxnSpPr/>
            <p:nvPr/>
          </p:nvCxnSpPr>
          <p:spPr>
            <a:xfrm rot="19993828" flipV="1">
              <a:off x="1067605" y="1211384"/>
              <a:ext cx="1060704" cy="6217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/>
            <p:cNvCxnSpPr/>
            <p:nvPr/>
          </p:nvCxnSpPr>
          <p:spPr>
            <a:xfrm rot="19993828">
              <a:off x="1187337" y="1705161"/>
              <a:ext cx="1463040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/>
            <p:cNvCxnSpPr/>
            <p:nvPr/>
          </p:nvCxnSpPr>
          <p:spPr>
            <a:xfrm rot="14593828">
              <a:off x="201442" y="1374985"/>
              <a:ext cx="1463040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rot="19993828" flipH="1">
              <a:off x="2076569" y="996181"/>
              <a:ext cx="1323" cy="594360"/>
            </a:xfrm>
            <a:prstGeom prst="line">
              <a:avLst/>
            </a:prstGeom>
            <a:ln w="19050">
              <a:solidFill>
                <a:schemeClr val="accent1"/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 rot="19993828">
              <a:off x="937046" y="1249185"/>
              <a:ext cx="1024128" cy="534"/>
            </a:xfrm>
            <a:prstGeom prst="line">
              <a:avLst/>
            </a:prstGeom>
            <a:ln w="19050">
              <a:solidFill>
                <a:schemeClr val="accent1"/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>
              <a:off x="1265290" y="996322"/>
              <a:ext cx="640080" cy="3900"/>
            </a:xfrm>
            <a:prstGeom prst="line">
              <a:avLst/>
            </a:prstGeom>
            <a:ln w="19050">
              <a:solidFill>
                <a:srgbClr val="00B050"/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>
              <a:off x="1936834" y="1050173"/>
              <a:ext cx="0" cy="978408"/>
            </a:xfrm>
            <a:prstGeom prst="line">
              <a:avLst/>
            </a:prstGeom>
            <a:ln w="19050">
              <a:solidFill>
                <a:srgbClr val="00B050"/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aixaDeTexto 16"/>
            <p:cNvSpPr txBox="1"/>
            <p:nvPr/>
          </p:nvSpPr>
          <p:spPr>
            <a:xfrm rot="20013581">
              <a:off x="2417260" y="1347288"/>
              <a:ext cx="287258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i="1" dirty="0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CaixaDeTexto 17"/>
            <p:cNvSpPr txBox="1"/>
            <p:nvPr/>
          </p:nvSpPr>
          <p:spPr>
            <a:xfrm rot="20041196">
              <a:off x="369251" y="658890"/>
              <a:ext cx="276038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i="1" dirty="0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Arco 18"/>
            <p:cNvSpPr/>
            <p:nvPr/>
          </p:nvSpPr>
          <p:spPr>
            <a:xfrm>
              <a:off x="809332" y="1580746"/>
              <a:ext cx="914400" cy="914400"/>
            </a:xfrm>
            <a:prstGeom prst="arc">
              <a:avLst>
                <a:gd name="adj1" fmla="val 19871431"/>
                <a:gd name="adj2" fmla="val 21500161"/>
              </a:avLst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1723732" y="1714822"/>
              <a:ext cx="248715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Symbol" pitchFamily="18" charset="2"/>
                  <a:cs typeface="Times New Roman" pitchFamily="18" charset="0"/>
                </a:rPr>
                <a:t>a</a:t>
              </a:r>
              <a:endParaRPr lang="pt-BR" sz="1600" b="1" dirty="0">
                <a:latin typeface="Symbol" pitchFamily="18" charset="2"/>
                <a:cs typeface="Times New Roman" pitchFamily="18" charset="0"/>
              </a:endParaRPr>
            </a:p>
          </p:txBody>
        </p:sp>
        <p:sp>
          <p:nvSpPr>
            <p:cNvPr id="25" name="Arco 24"/>
            <p:cNvSpPr/>
            <p:nvPr/>
          </p:nvSpPr>
          <p:spPr>
            <a:xfrm>
              <a:off x="1713206" y="772980"/>
              <a:ext cx="457200" cy="457200"/>
            </a:xfrm>
            <a:prstGeom prst="arc">
              <a:avLst>
                <a:gd name="adj1" fmla="val 3915341"/>
                <a:gd name="adj2" fmla="val 5475267"/>
              </a:avLst>
            </a:prstGeom>
            <a:ln w="12700">
              <a:solidFill>
                <a:schemeClr val="tx1"/>
              </a:solidFill>
              <a:headEnd type="triangl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1906085" y="1184357"/>
              <a:ext cx="248715" cy="307777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Symbol" pitchFamily="18" charset="2"/>
                  <a:cs typeface="Times New Roman" pitchFamily="18" charset="0"/>
                </a:rPr>
                <a:t>a</a:t>
              </a:r>
              <a:endParaRPr lang="pt-BR" sz="1400" b="1" dirty="0">
                <a:latin typeface="Symbol" pitchFamily="18" charset="2"/>
                <a:cs typeface="Times New Roman" pitchFamily="18" charset="0"/>
              </a:endParaRPr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1071260" y="1462717"/>
              <a:ext cx="248715" cy="307777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Symbol" pitchFamily="18" charset="2"/>
                  <a:cs typeface="Times New Roman" pitchFamily="18" charset="0"/>
                </a:rPr>
                <a:t>a</a:t>
              </a:r>
              <a:endParaRPr lang="pt-BR" sz="1400" b="1" dirty="0">
                <a:latin typeface="Symbol" pitchFamily="18" charset="2"/>
                <a:cs typeface="Times New Roman" pitchFamily="18" charset="0"/>
              </a:endParaRPr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1771342" y="2000387"/>
              <a:ext cx="380232" cy="307777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sz="1400" b="1" baseline="-25000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1400" b="1" baseline="-25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CaixaDeTexto 30"/>
            <p:cNvSpPr txBox="1"/>
            <p:nvPr/>
          </p:nvSpPr>
          <p:spPr>
            <a:xfrm rot="20002156">
              <a:off x="678941" y="1361527"/>
              <a:ext cx="352982" cy="307777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sz="1400" b="1" i="1" baseline="-25000" dirty="0" err="1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1400" b="1" i="1" baseline="-250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957751" y="846767"/>
              <a:ext cx="380232" cy="307777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sz="1400" b="1" baseline="-25000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1400" b="1" baseline="-25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Arco 32"/>
            <p:cNvSpPr/>
            <p:nvPr/>
          </p:nvSpPr>
          <p:spPr>
            <a:xfrm>
              <a:off x="1035588" y="1802362"/>
              <a:ext cx="457200" cy="457200"/>
            </a:xfrm>
            <a:prstGeom prst="arc">
              <a:avLst>
                <a:gd name="adj1" fmla="val 14661172"/>
                <a:gd name="adj2" fmla="val 16153736"/>
              </a:avLst>
            </a:prstGeom>
            <a:ln w="12700">
              <a:solidFill>
                <a:schemeClr val="tx1"/>
              </a:solidFill>
              <a:headEnd type="triangl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CaixaDeTexto 33"/>
            <p:cNvSpPr txBox="1"/>
            <p:nvPr/>
          </p:nvSpPr>
          <p:spPr>
            <a:xfrm rot="20002156">
              <a:off x="2086774" y="1490620"/>
              <a:ext cx="352982" cy="307777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sz="1400" b="1" i="1" baseline="-25000" dirty="0" err="1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1400" b="1" i="1" baseline="-250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Arco 40"/>
            <p:cNvSpPr/>
            <p:nvPr/>
          </p:nvSpPr>
          <p:spPr>
            <a:xfrm>
              <a:off x="1980051" y="1322143"/>
              <a:ext cx="457200" cy="457200"/>
            </a:xfrm>
            <a:prstGeom prst="arc">
              <a:avLst>
                <a:gd name="adj1" fmla="val 9071191"/>
                <a:gd name="adj2" fmla="val 10678639"/>
              </a:avLst>
            </a:prstGeom>
            <a:ln w="12700">
              <a:solidFill>
                <a:schemeClr val="tx1"/>
              </a:solidFill>
              <a:headEnd type="triangl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1702451" y="1469674"/>
              <a:ext cx="248715" cy="307777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Symbol" pitchFamily="18" charset="2"/>
                  <a:cs typeface="Times New Roman" pitchFamily="18" charset="0"/>
                </a:rPr>
                <a:t>a</a:t>
              </a:r>
              <a:endParaRPr lang="pt-BR" sz="1400" b="1" dirty="0">
                <a:latin typeface="Symbol" pitchFamily="18" charset="2"/>
                <a:cs typeface="Times New Roman" pitchFamily="18" charset="0"/>
              </a:endParaRPr>
            </a:p>
          </p:txBody>
        </p:sp>
        <p:sp>
          <p:nvSpPr>
            <p:cNvPr id="43" name="Triângulo retângulo 42"/>
            <p:cNvSpPr/>
            <p:nvPr/>
          </p:nvSpPr>
          <p:spPr>
            <a:xfrm flipV="1">
              <a:off x="1263640" y="1562558"/>
              <a:ext cx="938882" cy="476771"/>
            </a:xfrm>
            <a:prstGeom prst="rtTriangle">
              <a:avLst/>
            </a:prstGeom>
            <a:solidFill>
              <a:srgbClr val="FF00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Triângulo retângulo 43"/>
            <p:cNvSpPr/>
            <p:nvPr/>
          </p:nvSpPr>
          <p:spPr>
            <a:xfrm rot="16200000" flipV="1">
              <a:off x="1793920" y="1142937"/>
              <a:ext cx="557784" cy="274320"/>
            </a:xfrm>
            <a:prstGeom prst="rtTriangle">
              <a:avLst/>
            </a:prstGeom>
            <a:solidFill>
              <a:srgbClr val="FF00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6" name="Conector reto 45"/>
            <p:cNvCxnSpPr/>
            <p:nvPr/>
          </p:nvCxnSpPr>
          <p:spPr>
            <a:xfrm flipH="1">
              <a:off x="1267119" y="1554188"/>
              <a:ext cx="932688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to 91"/>
            <p:cNvCxnSpPr/>
            <p:nvPr/>
          </p:nvCxnSpPr>
          <p:spPr>
            <a:xfrm>
              <a:off x="4798543" y="1263053"/>
              <a:ext cx="0" cy="699377"/>
            </a:xfrm>
            <a:prstGeom prst="line">
              <a:avLst/>
            </a:prstGeom>
            <a:ln w="19050">
              <a:solidFill>
                <a:srgbClr val="00B050"/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CaixaDeTexto 95"/>
            <p:cNvSpPr txBox="1"/>
            <p:nvPr/>
          </p:nvSpPr>
          <p:spPr>
            <a:xfrm>
              <a:off x="4746985" y="802193"/>
              <a:ext cx="248715" cy="307777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Symbol" pitchFamily="18" charset="2"/>
                  <a:cs typeface="Times New Roman" pitchFamily="18" charset="0"/>
                </a:rPr>
                <a:t>a</a:t>
              </a:r>
              <a:endParaRPr lang="pt-BR" sz="1400" b="1" dirty="0">
                <a:latin typeface="Symbol" pitchFamily="18" charset="2"/>
                <a:cs typeface="Times New Roman" pitchFamily="18" charset="0"/>
              </a:endParaRPr>
            </a:p>
          </p:txBody>
        </p:sp>
        <p:sp>
          <p:nvSpPr>
            <p:cNvPr id="98" name="CaixaDeTexto 97"/>
            <p:cNvSpPr txBox="1"/>
            <p:nvPr/>
          </p:nvSpPr>
          <p:spPr>
            <a:xfrm>
              <a:off x="4306345" y="2014640"/>
              <a:ext cx="380232" cy="307777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sz="1400" b="1" baseline="-25000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1400" b="1" baseline="-25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9" name="CaixaDeTexto 98"/>
            <p:cNvSpPr txBox="1"/>
            <p:nvPr/>
          </p:nvSpPr>
          <p:spPr>
            <a:xfrm>
              <a:off x="5625153" y="1071028"/>
              <a:ext cx="380232" cy="307777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sz="1400" b="1" baseline="-25000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1400" b="1" baseline="-25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1" name="CaixaDeTexto 100"/>
            <p:cNvSpPr txBox="1"/>
            <p:nvPr/>
          </p:nvSpPr>
          <p:spPr>
            <a:xfrm rot="20002156">
              <a:off x="4471986" y="1415770"/>
              <a:ext cx="352982" cy="307777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sz="1400" b="1" i="1" baseline="-25000" dirty="0" err="1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1400" b="1" i="1" baseline="-250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3" name="CaixaDeTexto 102"/>
            <p:cNvSpPr txBox="1"/>
            <p:nvPr/>
          </p:nvSpPr>
          <p:spPr>
            <a:xfrm>
              <a:off x="4580355" y="1153403"/>
              <a:ext cx="248715" cy="307777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Symbol" pitchFamily="18" charset="2"/>
                  <a:cs typeface="Times New Roman" pitchFamily="18" charset="0"/>
                </a:rPr>
                <a:t>a</a:t>
              </a:r>
              <a:endParaRPr lang="pt-BR" sz="1400" b="1" dirty="0">
                <a:latin typeface="Symbol" pitchFamily="18" charset="2"/>
                <a:cs typeface="Times New Roman" pitchFamily="18" charset="0"/>
              </a:endParaRPr>
            </a:p>
          </p:txBody>
        </p:sp>
        <p:sp>
          <p:nvSpPr>
            <p:cNvPr id="104" name="Triângulo retângulo 103"/>
            <p:cNvSpPr/>
            <p:nvPr/>
          </p:nvSpPr>
          <p:spPr>
            <a:xfrm flipV="1">
              <a:off x="4134581" y="1263984"/>
              <a:ext cx="938882" cy="476771"/>
            </a:xfrm>
            <a:prstGeom prst="rtTriangle">
              <a:avLst/>
            </a:prstGeom>
            <a:solidFill>
              <a:srgbClr val="FF0000">
                <a:alpha val="30196"/>
              </a:srgbClr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Triângulo retângulo 104"/>
            <p:cNvSpPr/>
            <p:nvPr/>
          </p:nvSpPr>
          <p:spPr>
            <a:xfrm rot="16200000" flipV="1">
              <a:off x="4658648" y="847001"/>
              <a:ext cx="557784" cy="274320"/>
            </a:xfrm>
            <a:prstGeom prst="rtTriangle">
              <a:avLst/>
            </a:prstGeom>
            <a:solidFill>
              <a:srgbClr val="FF0000">
                <a:alpha val="30196"/>
              </a:srgbClr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CaixaDeTexto 106"/>
            <p:cNvSpPr txBox="1"/>
            <p:nvPr/>
          </p:nvSpPr>
          <p:spPr>
            <a:xfrm rot="20002156">
              <a:off x="4865086" y="767340"/>
              <a:ext cx="352982" cy="307777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sz="1400" b="1" i="1" baseline="-25000" dirty="0" err="1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1400" b="1" i="1" baseline="-250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8" name="CaixaDeTexto 107"/>
            <p:cNvSpPr txBox="1"/>
            <p:nvPr/>
          </p:nvSpPr>
          <p:spPr>
            <a:xfrm>
              <a:off x="3782779" y="888601"/>
              <a:ext cx="707245" cy="307777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sz="1400" b="1" i="1" baseline="-25000" dirty="0" err="1" smtClean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1400" i="1" dirty="0" err="1" smtClean="0">
                  <a:latin typeface="Times New Roman" pitchFamily="18" charset="0"/>
                  <a:cs typeface="Times New Roman" pitchFamily="18" charset="0"/>
                </a:rPr>
                <a:t>cos</a:t>
              </a:r>
              <a:r>
                <a:rPr lang="en-US" sz="1400" i="1" dirty="0" err="1" smtClean="0">
                  <a:latin typeface="Symbol" pitchFamily="18" charset="2"/>
                  <a:cs typeface="Times New Roman" pitchFamily="18" charset="0"/>
                </a:rPr>
                <a:t>a</a:t>
              </a:r>
              <a:endParaRPr lang="pt-BR" sz="1400" b="1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9" name="CaixaDeTexto 108"/>
            <p:cNvSpPr txBox="1"/>
            <p:nvPr/>
          </p:nvSpPr>
          <p:spPr>
            <a:xfrm>
              <a:off x="4814830" y="1349461"/>
              <a:ext cx="670376" cy="307777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sz="1400" b="1" i="1" baseline="-25000" dirty="0" err="1" smtClean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1400" i="1" dirty="0" err="1" smtClean="0">
                  <a:latin typeface="Times New Roman" pitchFamily="18" charset="0"/>
                  <a:cs typeface="Times New Roman" pitchFamily="18" charset="0"/>
                </a:rPr>
                <a:t>sin</a:t>
              </a:r>
              <a:r>
                <a:rPr lang="en-US" sz="1400" i="1" dirty="0" err="1" smtClean="0">
                  <a:latin typeface="Symbol" pitchFamily="18" charset="2"/>
                  <a:cs typeface="Times New Roman" pitchFamily="18" charset="0"/>
                </a:rPr>
                <a:t>a</a:t>
              </a:r>
              <a:endParaRPr lang="pt-BR" sz="1400" b="1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0" name="CaixaDeTexto 109"/>
            <p:cNvSpPr txBox="1"/>
            <p:nvPr/>
          </p:nvSpPr>
          <p:spPr>
            <a:xfrm>
              <a:off x="3470655" y="1301458"/>
              <a:ext cx="676788" cy="307777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sz="1400" b="1" i="1" baseline="-25000" dirty="0" err="1" smtClean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1400" i="1" dirty="0" err="1" smtClean="0">
                  <a:latin typeface="Times New Roman" pitchFamily="18" charset="0"/>
                  <a:cs typeface="Times New Roman" pitchFamily="18" charset="0"/>
                </a:rPr>
                <a:t>sin</a:t>
              </a:r>
              <a:r>
                <a:rPr lang="en-US" sz="1400" i="1" dirty="0" err="1" smtClean="0">
                  <a:latin typeface="Symbol" pitchFamily="18" charset="2"/>
                  <a:cs typeface="Times New Roman" pitchFamily="18" charset="0"/>
                </a:rPr>
                <a:t>a</a:t>
              </a:r>
              <a:endParaRPr lang="pt-BR" sz="1400" b="1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1" name="CaixaDeTexto 110"/>
            <p:cNvSpPr txBox="1"/>
            <p:nvPr/>
          </p:nvSpPr>
          <p:spPr>
            <a:xfrm>
              <a:off x="3903189" y="466983"/>
              <a:ext cx="700833" cy="307777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sz="1400" b="1" i="1" baseline="-25000" dirty="0" err="1" smtClean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1400" i="1" dirty="0" err="1" smtClean="0">
                  <a:latin typeface="Times New Roman" pitchFamily="18" charset="0"/>
                  <a:cs typeface="Times New Roman" pitchFamily="18" charset="0"/>
                </a:rPr>
                <a:t>cos</a:t>
              </a:r>
              <a:r>
                <a:rPr lang="en-US" sz="1400" i="1" dirty="0" err="1" smtClean="0">
                  <a:latin typeface="Symbol" pitchFamily="18" charset="2"/>
                  <a:cs typeface="Times New Roman" pitchFamily="18" charset="0"/>
                </a:rPr>
                <a:t>a</a:t>
              </a:r>
              <a:endParaRPr lang="pt-BR" sz="14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3" name="Conector de seta reta 112"/>
            <p:cNvCxnSpPr/>
            <p:nvPr/>
          </p:nvCxnSpPr>
          <p:spPr>
            <a:xfrm>
              <a:off x="4939190" y="1290049"/>
              <a:ext cx="130605" cy="154045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de seta reta 114"/>
            <p:cNvCxnSpPr/>
            <p:nvPr/>
          </p:nvCxnSpPr>
          <p:spPr>
            <a:xfrm>
              <a:off x="4465644" y="748756"/>
              <a:ext cx="289905" cy="210857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Chave esquerda 115"/>
            <p:cNvSpPr/>
            <p:nvPr/>
          </p:nvSpPr>
          <p:spPr>
            <a:xfrm rot="5400000" flipH="1">
              <a:off x="4550947" y="710569"/>
              <a:ext cx="91440" cy="946255"/>
            </a:xfrm>
            <a:prstGeom prst="leftBrace">
              <a:avLst>
                <a:gd name="adj1" fmla="val 8333"/>
                <a:gd name="adj2" fmla="val 100000"/>
              </a:avLst>
            </a:prstGeom>
            <a:ln w="31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Chave direita 121"/>
            <p:cNvSpPr/>
            <p:nvPr/>
          </p:nvSpPr>
          <p:spPr>
            <a:xfrm rot="5400000">
              <a:off x="4419924" y="1695552"/>
              <a:ext cx="91440" cy="665799"/>
            </a:xfrm>
            <a:prstGeom prst="rightBrac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Chave esquerda 123"/>
            <p:cNvSpPr/>
            <p:nvPr/>
          </p:nvSpPr>
          <p:spPr>
            <a:xfrm flipH="1">
              <a:off x="5588145" y="712667"/>
              <a:ext cx="91440" cy="1024128"/>
            </a:xfrm>
            <a:prstGeom prst="leftBrace">
              <a:avLst/>
            </a:prstGeom>
            <a:ln w="952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8" name="Conector reto 127"/>
            <p:cNvCxnSpPr>
              <a:stCxn id="104" idx="0"/>
            </p:cNvCxnSpPr>
            <p:nvPr/>
          </p:nvCxnSpPr>
          <p:spPr>
            <a:xfrm>
              <a:off x="4134581" y="1740755"/>
              <a:ext cx="1420985" cy="0"/>
            </a:xfrm>
            <a:prstGeom prst="line">
              <a:avLst/>
            </a:prstGeom>
            <a:ln w="19050">
              <a:solidFill>
                <a:srgbClr val="00B050"/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to 130"/>
            <p:cNvCxnSpPr/>
            <p:nvPr/>
          </p:nvCxnSpPr>
          <p:spPr>
            <a:xfrm flipV="1">
              <a:off x="4794260" y="710582"/>
              <a:ext cx="760432" cy="838"/>
            </a:xfrm>
            <a:prstGeom prst="line">
              <a:avLst/>
            </a:prstGeom>
            <a:ln w="19050">
              <a:solidFill>
                <a:srgbClr val="00B050"/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reto 132"/>
            <p:cNvCxnSpPr/>
            <p:nvPr/>
          </p:nvCxnSpPr>
          <p:spPr>
            <a:xfrm flipH="1" flipV="1">
              <a:off x="4131271" y="1747786"/>
              <a:ext cx="0" cy="182880"/>
            </a:xfrm>
            <a:prstGeom prst="line">
              <a:avLst/>
            </a:prstGeom>
            <a:ln w="19050">
              <a:solidFill>
                <a:srgbClr val="00B050"/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>
            <a:xfrm>
              <a:off x="4132060" y="1261871"/>
              <a:ext cx="0" cy="46634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/>
            <p:cNvCxnSpPr/>
            <p:nvPr/>
          </p:nvCxnSpPr>
          <p:spPr>
            <a:xfrm>
              <a:off x="4798543" y="714367"/>
              <a:ext cx="0" cy="53949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to 105"/>
            <p:cNvCxnSpPr/>
            <p:nvPr/>
          </p:nvCxnSpPr>
          <p:spPr>
            <a:xfrm>
              <a:off x="4122320" y="1263053"/>
              <a:ext cx="66751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to 111"/>
            <p:cNvCxnSpPr/>
            <p:nvPr/>
          </p:nvCxnSpPr>
          <p:spPr>
            <a:xfrm flipV="1">
              <a:off x="4810538" y="1263053"/>
              <a:ext cx="259257" cy="0"/>
            </a:xfrm>
            <a:prstGeom prst="line">
              <a:avLst/>
            </a:prstGeom>
            <a:ln w="19050">
              <a:solidFill>
                <a:srgbClr val="FF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tângulo 25"/>
            <p:cNvSpPr/>
            <p:nvPr/>
          </p:nvSpPr>
          <p:spPr>
            <a:xfrm>
              <a:off x="4784270" y="1245117"/>
              <a:ext cx="27432" cy="274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5" name="CaixaDeTexto 174"/>
            <p:cNvSpPr txBox="1"/>
            <p:nvPr/>
          </p:nvSpPr>
          <p:spPr>
            <a:xfrm>
              <a:off x="1261417" y="503282"/>
              <a:ext cx="702436" cy="307777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Global</a:t>
              </a:r>
              <a:endParaRPr lang="pt-BR" sz="1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6" name="CaixaDeTexto 175"/>
            <p:cNvSpPr txBox="1"/>
            <p:nvPr/>
          </p:nvSpPr>
          <p:spPr>
            <a:xfrm rot="19832782">
              <a:off x="236397" y="965563"/>
              <a:ext cx="543739" cy="307777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local</a:t>
              </a:r>
              <a:endParaRPr lang="pt-BR" sz="14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62" name="Triângulo retângulo 161"/>
          <p:cNvSpPr/>
          <p:nvPr/>
        </p:nvSpPr>
        <p:spPr>
          <a:xfrm rot="20028995" flipH="1">
            <a:off x="1071443" y="4245611"/>
            <a:ext cx="444912" cy="910117"/>
          </a:xfrm>
          <a:prstGeom prst="rtTriangle">
            <a:avLst/>
          </a:prstGeom>
          <a:solidFill>
            <a:srgbClr val="FF0000">
              <a:alpha val="30196"/>
            </a:srgb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3" name="Triângulo isósceles 162"/>
          <p:cNvSpPr/>
          <p:nvPr/>
        </p:nvSpPr>
        <p:spPr>
          <a:xfrm flipV="1">
            <a:off x="1290521" y="4193884"/>
            <a:ext cx="667420" cy="264074"/>
          </a:xfrm>
          <a:prstGeom prst="triangle">
            <a:avLst>
              <a:gd name="adj" fmla="val 19336"/>
            </a:avLst>
          </a:prstGeom>
          <a:solidFill>
            <a:srgbClr val="FF0000">
              <a:alpha val="30196"/>
            </a:srgb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3" name="Conector de seta reta 142"/>
          <p:cNvCxnSpPr/>
          <p:nvPr/>
        </p:nvCxnSpPr>
        <p:spPr>
          <a:xfrm>
            <a:off x="1288225" y="5221390"/>
            <a:ext cx="146304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de seta reta 143"/>
          <p:cNvCxnSpPr/>
          <p:nvPr/>
        </p:nvCxnSpPr>
        <p:spPr>
          <a:xfrm rot="16200000">
            <a:off x="556707" y="4482550"/>
            <a:ext cx="146304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CaixaDeTexto 144"/>
          <p:cNvSpPr txBox="1"/>
          <p:nvPr/>
        </p:nvSpPr>
        <p:spPr>
          <a:xfrm>
            <a:off x="988936" y="3697835"/>
            <a:ext cx="332142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pt-BR" sz="1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6" name="CaixaDeTexto 145"/>
          <p:cNvSpPr txBox="1"/>
          <p:nvPr/>
        </p:nvSpPr>
        <p:spPr>
          <a:xfrm>
            <a:off x="2550038" y="5212226"/>
            <a:ext cx="332142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pt-BR" sz="1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7" name="CaixaDeTexto 146"/>
          <p:cNvSpPr txBox="1"/>
          <p:nvPr/>
        </p:nvSpPr>
        <p:spPr>
          <a:xfrm>
            <a:off x="1933098" y="3875142"/>
            <a:ext cx="309700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P</a:t>
            </a:r>
            <a:endParaRPr lang="pt-BR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8" name="Elipse 147"/>
          <p:cNvSpPr/>
          <p:nvPr/>
        </p:nvSpPr>
        <p:spPr>
          <a:xfrm rot="19993828">
            <a:off x="1907673" y="4152565"/>
            <a:ext cx="91440" cy="9144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9" name="Conector de seta reta 148"/>
          <p:cNvCxnSpPr/>
          <p:nvPr/>
        </p:nvCxnSpPr>
        <p:spPr>
          <a:xfrm rot="19993828" flipV="1">
            <a:off x="1091470" y="4394676"/>
            <a:ext cx="1060704" cy="621792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de seta reta 149"/>
          <p:cNvCxnSpPr/>
          <p:nvPr/>
        </p:nvCxnSpPr>
        <p:spPr>
          <a:xfrm rot="19993828">
            <a:off x="1208444" y="4896934"/>
            <a:ext cx="146304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 de seta reta 150"/>
          <p:cNvCxnSpPr/>
          <p:nvPr/>
        </p:nvCxnSpPr>
        <p:spPr>
          <a:xfrm rot="14593828">
            <a:off x="222549" y="4566758"/>
            <a:ext cx="146304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ctor reto 151"/>
          <p:cNvCxnSpPr/>
          <p:nvPr/>
        </p:nvCxnSpPr>
        <p:spPr>
          <a:xfrm rot="19993828" flipH="1">
            <a:off x="2097676" y="4187954"/>
            <a:ext cx="1323" cy="594360"/>
          </a:xfrm>
          <a:prstGeom prst="line">
            <a:avLst/>
          </a:prstGeom>
          <a:ln w="19050">
            <a:solidFill>
              <a:schemeClr val="accent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reto 152"/>
          <p:cNvCxnSpPr/>
          <p:nvPr/>
        </p:nvCxnSpPr>
        <p:spPr>
          <a:xfrm rot="19993828">
            <a:off x="958153" y="4440958"/>
            <a:ext cx="1024128" cy="534"/>
          </a:xfrm>
          <a:prstGeom prst="line">
            <a:avLst/>
          </a:prstGeom>
          <a:ln w="19050">
            <a:solidFill>
              <a:schemeClr val="accent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reto 153"/>
          <p:cNvCxnSpPr/>
          <p:nvPr/>
        </p:nvCxnSpPr>
        <p:spPr>
          <a:xfrm>
            <a:off x="1286397" y="4188095"/>
            <a:ext cx="640080" cy="390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ector reto 154"/>
          <p:cNvCxnSpPr/>
          <p:nvPr/>
        </p:nvCxnSpPr>
        <p:spPr>
          <a:xfrm>
            <a:off x="1957941" y="4241946"/>
            <a:ext cx="11565" cy="978408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CaixaDeTexto 155"/>
          <p:cNvSpPr txBox="1"/>
          <p:nvPr/>
        </p:nvSpPr>
        <p:spPr>
          <a:xfrm rot="19726216">
            <a:off x="2424966" y="4547188"/>
            <a:ext cx="287258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pt-BR" sz="16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7" name="CaixaDeTexto 156"/>
          <p:cNvSpPr txBox="1"/>
          <p:nvPr/>
        </p:nvSpPr>
        <p:spPr>
          <a:xfrm rot="19889974">
            <a:off x="404917" y="3889708"/>
            <a:ext cx="276038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pt-BR" sz="16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8" name="Arco 157"/>
          <p:cNvSpPr/>
          <p:nvPr/>
        </p:nvSpPr>
        <p:spPr>
          <a:xfrm>
            <a:off x="830439" y="4772519"/>
            <a:ext cx="914400" cy="914400"/>
          </a:xfrm>
          <a:prstGeom prst="arc">
            <a:avLst>
              <a:gd name="adj1" fmla="val 19871431"/>
              <a:gd name="adj2" fmla="val 21500161"/>
            </a:avLst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9" name="CaixaDeTexto 158"/>
          <p:cNvSpPr txBox="1"/>
          <p:nvPr/>
        </p:nvSpPr>
        <p:spPr>
          <a:xfrm>
            <a:off x="1703543" y="4906289"/>
            <a:ext cx="314510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Symbol" pitchFamily="18" charset="2"/>
                <a:cs typeface="Times New Roman" pitchFamily="18" charset="0"/>
              </a:rPr>
              <a:t>a</a:t>
            </a:r>
            <a:endParaRPr lang="pt-BR" sz="1600" b="1" dirty="0">
              <a:latin typeface="Symbol" pitchFamily="18" charset="2"/>
              <a:cs typeface="Times New Roman" pitchFamily="18" charset="0"/>
            </a:endParaRPr>
          </a:p>
        </p:txBody>
      </p:sp>
      <p:sp>
        <p:nvSpPr>
          <p:cNvPr id="164" name="Arco 163"/>
          <p:cNvSpPr/>
          <p:nvPr/>
        </p:nvSpPr>
        <p:spPr>
          <a:xfrm>
            <a:off x="1685023" y="3914929"/>
            <a:ext cx="548640" cy="548640"/>
          </a:xfrm>
          <a:prstGeom prst="arc">
            <a:avLst>
              <a:gd name="adj1" fmla="val 9160737"/>
              <a:gd name="adj2" fmla="val 10767329"/>
            </a:avLst>
          </a:prstGeom>
          <a:ln w="12700">
            <a:solidFill>
              <a:schemeClr val="tx1"/>
            </a:solidFill>
            <a:headEnd type="triangle" w="sm" len="sm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5" name="Arco 164"/>
          <p:cNvSpPr/>
          <p:nvPr/>
        </p:nvSpPr>
        <p:spPr>
          <a:xfrm>
            <a:off x="1012253" y="3917484"/>
            <a:ext cx="548640" cy="548640"/>
          </a:xfrm>
          <a:prstGeom prst="arc">
            <a:avLst>
              <a:gd name="adj1" fmla="val 3703621"/>
              <a:gd name="adj2" fmla="val 5358982"/>
            </a:avLst>
          </a:prstGeom>
          <a:ln w="12700">
            <a:solidFill>
              <a:schemeClr val="tx1"/>
            </a:solidFill>
            <a:headEnd type="triangle" w="sm" len="sm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6" name="CaixaDeTexto 165"/>
          <p:cNvSpPr txBox="1"/>
          <p:nvPr/>
        </p:nvSpPr>
        <p:spPr>
          <a:xfrm>
            <a:off x="1461077" y="4103151"/>
            <a:ext cx="298480" cy="30777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Symbol" pitchFamily="18" charset="2"/>
                <a:cs typeface="Times New Roman" pitchFamily="18" charset="0"/>
              </a:rPr>
              <a:t>a</a:t>
            </a:r>
            <a:endParaRPr lang="pt-BR" sz="1400" b="1" dirty="0">
              <a:latin typeface="Symbol" pitchFamily="18" charset="2"/>
              <a:cs typeface="Times New Roman" pitchFamily="18" charset="0"/>
            </a:endParaRPr>
          </a:p>
        </p:txBody>
      </p:sp>
      <p:sp>
        <p:nvSpPr>
          <p:cNvPr id="167" name="CaixaDeTexto 166"/>
          <p:cNvSpPr txBox="1"/>
          <p:nvPr/>
        </p:nvSpPr>
        <p:spPr>
          <a:xfrm>
            <a:off x="1235785" y="4427530"/>
            <a:ext cx="298480" cy="30777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Symbol" pitchFamily="18" charset="2"/>
                <a:cs typeface="Times New Roman" pitchFamily="18" charset="0"/>
              </a:rPr>
              <a:t>a</a:t>
            </a:r>
            <a:endParaRPr lang="pt-BR" sz="1400" b="1" dirty="0">
              <a:latin typeface="Symbol" pitchFamily="18" charset="2"/>
              <a:cs typeface="Times New Roman" pitchFamily="18" charset="0"/>
            </a:endParaRPr>
          </a:p>
        </p:txBody>
      </p:sp>
      <p:sp>
        <p:nvSpPr>
          <p:cNvPr id="84" name="CaixaDeTexto 83"/>
          <p:cNvSpPr txBox="1"/>
          <p:nvPr/>
        </p:nvSpPr>
        <p:spPr>
          <a:xfrm>
            <a:off x="1786191" y="5195630"/>
            <a:ext cx="380232" cy="30777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b="1" baseline="-25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pt-BR" sz="1400" b="1" baseline="-250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CaixaDeTexto 84"/>
          <p:cNvSpPr txBox="1"/>
          <p:nvPr/>
        </p:nvSpPr>
        <p:spPr>
          <a:xfrm rot="20002156">
            <a:off x="704946" y="4558240"/>
            <a:ext cx="352982" cy="30777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b="1" i="1" baseline="-25000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pt-BR" sz="1400" b="1" i="1" baseline="-250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CaixaDeTexto 85"/>
          <p:cNvSpPr txBox="1"/>
          <p:nvPr/>
        </p:nvSpPr>
        <p:spPr>
          <a:xfrm>
            <a:off x="956870" y="4043480"/>
            <a:ext cx="380232" cy="30777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b="1" baseline="-25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pt-BR" sz="1400" b="1" baseline="-250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CaixaDeTexto 86"/>
          <p:cNvSpPr txBox="1"/>
          <p:nvPr/>
        </p:nvSpPr>
        <p:spPr>
          <a:xfrm rot="20002156">
            <a:off x="2112779" y="4687333"/>
            <a:ext cx="352982" cy="30777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b="1" i="1" baseline="-25000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pt-BR" sz="1400" b="1" i="1" baseline="-250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CaixaDeTexto 87"/>
          <p:cNvSpPr txBox="1"/>
          <p:nvPr/>
        </p:nvSpPr>
        <p:spPr>
          <a:xfrm>
            <a:off x="1092168" y="4649864"/>
            <a:ext cx="248715" cy="30777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Symbol" pitchFamily="18" charset="2"/>
                <a:cs typeface="Times New Roman" pitchFamily="18" charset="0"/>
              </a:rPr>
              <a:t>a</a:t>
            </a:r>
            <a:endParaRPr lang="pt-BR" sz="1400" b="1" dirty="0">
              <a:latin typeface="Symbol" pitchFamily="18" charset="2"/>
              <a:cs typeface="Times New Roman" pitchFamily="18" charset="0"/>
            </a:endParaRPr>
          </a:p>
        </p:txBody>
      </p:sp>
      <p:sp>
        <p:nvSpPr>
          <p:cNvPr id="89" name="Arco 88"/>
          <p:cNvSpPr/>
          <p:nvPr/>
        </p:nvSpPr>
        <p:spPr>
          <a:xfrm>
            <a:off x="1056496" y="4989509"/>
            <a:ext cx="457200" cy="457200"/>
          </a:xfrm>
          <a:prstGeom prst="arc">
            <a:avLst>
              <a:gd name="adj1" fmla="val 14661172"/>
              <a:gd name="adj2" fmla="val 16153736"/>
            </a:avLst>
          </a:prstGeom>
          <a:ln w="12700">
            <a:solidFill>
              <a:schemeClr val="tx1"/>
            </a:solidFill>
            <a:headEnd type="triangl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Triângulo retângulo 89"/>
          <p:cNvSpPr/>
          <p:nvPr/>
        </p:nvSpPr>
        <p:spPr>
          <a:xfrm rot="20028995" flipH="1">
            <a:off x="4064621" y="4215871"/>
            <a:ext cx="444912" cy="910117"/>
          </a:xfrm>
          <a:prstGeom prst="rtTriangle">
            <a:avLst/>
          </a:prstGeom>
          <a:solidFill>
            <a:srgbClr val="FF0000">
              <a:alpha val="30196"/>
            </a:srgb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Triângulo isósceles 92"/>
          <p:cNvSpPr/>
          <p:nvPr/>
        </p:nvSpPr>
        <p:spPr>
          <a:xfrm flipV="1">
            <a:off x="4286580" y="4157320"/>
            <a:ext cx="667420" cy="264074"/>
          </a:xfrm>
          <a:prstGeom prst="triangle">
            <a:avLst>
              <a:gd name="adj" fmla="val 19336"/>
            </a:avLst>
          </a:prstGeom>
          <a:solidFill>
            <a:srgbClr val="FF0000">
              <a:alpha val="30196"/>
            </a:srgb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CaixaDeTexto 93"/>
          <p:cNvSpPr txBox="1"/>
          <p:nvPr/>
        </p:nvSpPr>
        <p:spPr>
          <a:xfrm>
            <a:off x="4469140" y="3739301"/>
            <a:ext cx="380232" cy="30777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b="1" baseline="-25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pt-BR" sz="1400" b="1" baseline="-250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CaixaDeTexto 94"/>
          <p:cNvSpPr txBox="1"/>
          <p:nvPr/>
        </p:nvSpPr>
        <p:spPr>
          <a:xfrm>
            <a:off x="3809728" y="4519092"/>
            <a:ext cx="380232" cy="30777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b="1" baseline="-25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pt-BR" sz="1400" b="1" baseline="-250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Chave direita 96"/>
          <p:cNvSpPr/>
          <p:nvPr/>
        </p:nvSpPr>
        <p:spPr>
          <a:xfrm rot="16200000" flipV="1">
            <a:off x="4582719" y="3720957"/>
            <a:ext cx="91440" cy="665799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0" name="Chave esquerda 99"/>
          <p:cNvSpPr/>
          <p:nvPr/>
        </p:nvSpPr>
        <p:spPr>
          <a:xfrm>
            <a:off x="4113150" y="4160731"/>
            <a:ext cx="91440" cy="1024128"/>
          </a:xfrm>
          <a:prstGeom prst="leftBrace">
            <a:avLst/>
          </a:prstGeom>
          <a:ln w="952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0" name="Conector reto 119"/>
          <p:cNvCxnSpPr/>
          <p:nvPr/>
        </p:nvCxnSpPr>
        <p:spPr>
          <a:xfrm rot="19993828" flipH="1">
            <a:off x="5093047" y="4121748"/>
            <a:ext cx="1323" cy="640080"/>
          </a:xfrm>
          <a:prstGeom prst="line">
            <a:avLst/>
          </a:prstGeom>
          <a:ln w="19050">
            <a:solidFill>
              <a:schemeClr val="accent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CaixaDeTexto 126"/>
          <p:cNvSpPr txBox="1"/>
          <p:nvPr/>
        </p:nvSpPr>
        <p:spPr>
          <a:xfrm rot="20002156">
            <a:off x="4701076" y="4904939"/>
            <a:ext cx="352982" cy="30777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b="1" i="1" baseline="-25000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pt-BR" sz="1400" b="1" i="1" baseline="-250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9" name="CaixaDeTexto 128"/>
          <p:cNvSpPr txBox="1"/>
          <p:nvPr/>
        </p:nvSpPr>
        <p:spPr>
          <a:xfrm rot="20002156">
            <a:off x="5013092" y="4211810"/>
            <a:ext cx="352982" cy="30777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b="1" i="1" baseline="-25000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pt-BR" sz="1400" b="1" i="1" baseline="-250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0" name="CaixaDeTexto 129"/>
          <p:cNvSpPr txBox="1"/>
          <p:nvPr/>
        </p:nvSpPr>
        <p:spPr>
          <a:xfrm>
            <a:off x="4451971" y="4046541"/>
            <a:ext cx="298480" cy="30777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Symbol" pitchFamily="18" charset="2"/>
                <a:cs typeface="Times New Roman" pitchFamily="18" charset="0"/>
              </a:rPr>
              <a:t>a</a:t>
            </a:r>
            <a:endParaRPr lang="pt-BR" sz="1400" b="1" dirty="0">
              <a:latin typeface="Symbol" pitchFamily="18" charset="2"/>
              <a:cs typeface="Times New Roman" pitchFamily="18" charset="0"/>
            </a:endParaRPr>
          </a:p>
        </p:txBody>
      </p:sp>
      <p:sp>
        <p:nvSpPr>
          <p:cNvPr id="132" name="Arco 131"/>
          <p:cNvSpPr/>
          <p:nvPr/>
        </p:nvSpPr>
        <p:spPr>
          <a:xfrm>
            <a:off x="4678116" y="3886097"/>
            <a:ext cx="548640" cy="548640"/>
          </a:xfrm>
          <a:prstGeom prst="arc">
            <a:avLst>
              <a:gd name="adj1" fmla="val 9160737"/>
              <a:gd name="adj2" fmla="val 10767329"/>
            </a:avLst>
          </a:prstGeom>
          <a:ln w="12700">
            <a:solidFill>
              <a:schemeClr val="tx1"/>
            </a:solidFill>
            <a:headEnd type="triangle" w="sm" len="sm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4" name="CaixaDeTexto 133"/>
          <p:cNvSpPr txBox="1"/>
          <p:nvPr/>
        </p:nvSpPr>
        <p:spPr>
          <a:xfrm rot="20021092">
            <a:off x="4356001" y="4216323"/>
            <a:ext cx="728084" cy="30777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b="1" baseline="-250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</a:rPr>
              <a:t>cos</a:t>
            </a:r>
            <a:r>
              <a:rPr lang="en-US" sz="1400" i="1" dirty="0" err="1" smtClean="0">
                <a:latin typeface="Symbol" pitchFamily="18" charset="2"/>
                <a:cs typeface="Times New Roman" pitchFamily="18" charset="0"/>
              </a:rPr>
              <a:t>a</a:t>
            </a:r>
            <a:endParaRPr lang="pt-BR" sz="1400" b="1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5" name="CaixaDeTexto 134"/>
          <p:cNvSpPr txBox="1"/>
          <p:nvPr/>
        </p:nvSpPr>
        <p:spPr>
          <a:xfrm>
            <a:off x="4236712" y="4361148"/>
            <a:ext cx="298480" cy="30777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Symbol" pitchFamily="18" charset="2"/>
                <a:cs typeface="Times New Roman" pitchFamily="18" charset="0"/>
              </a:rPr>
              <a:t>a</a:t>
            </a:r>
            <a:endParaRPr lang="pt-BR" sz="1400" b="1" dirty="0">
              <a:latin typeface="Symbol" pitchFamily="18" charset="2"/>
              <a:cs typeface="Times New Roman" pitchFamily="18" charset="0"/>
            </a:endParaRPr>
          </a:p>
        </p:txBody>
      </p:sp>
      <p:sp>
        <p:nvSpPr>
          <p:cNvPr id="136" name="Arco 135"/>
          <p:cNvSpPr/>
          <p:nvPr/>
        </p:nvSpPr>
        <p:spPr>
          <a:xfrm>
            <a:off x="4004898" y="3880920"/>
            <a:ext cx="548640" cy="548640"/>
          </a:xfrm>
          <a:prstGeom prst="arc">
            <a:avLst>
              <a:gd name="adj1" fmla="val 3703621"/>
              <a:gd name="adj2" fmla="val 5358982"/>
            </a:avLst>
          </a:prstGeom>
          <a:ln w="12700">
            <a:solidFill>
              <a:schemeClr val="tx1"/>
            </a:solidFill>
            <a:headEnd type="triangle" w="sm" len="sm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7" name="CaixaDeTexto 136"/>
          <p:cNvSpPr txBox="1"/>
          <p:nvPr/>
        </p:nvSpPr>
        <p:spPr>
          <a:xfrm>
            <a:off x="5263290" y="4677223"/>
            <a:ext cx="728084" cy="30777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b="1" baseline="-25000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</a:rPr>
              <a:t>cos</a:t>
            </a:r>
            <a:r>
              <a:rPr lang="en-US" sz="1400" i="1" dirty="0" err="1" smtClean="0">
                <a:latin typeface="Symbol" pitchFamily="18" charset="2"/>
                <a:cs typeface="Times New Roman" pitchFamily="18" charset="0"/>
              </a:rPr>
              <a:t>a</a:t>
            </a:r>
            <a:endParaRPr lang="pt-BR" sz="1400" b="1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8" name="CaixaDeTexto 137"/>
          <p:cNvSpPr txBox="1"/>
          <p:nvPr/>
        </p:nvSpPr>
        <p:spPr>
          <a:xfrm>
            <a:off x="3506963" y="3850918"/>
            <a:ext cx="697627" cy="30777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b="1" baseline="-250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</a:rPr>
              <a:t>sin</a:t>
            </a:r>
            <a:r>
              <a:rPr lang="en-US" sz="1400" i="1" dirty="0" err="1" smtClean="0">
                <a:latin typeface="Symbol" pitchFamily="18" charset="2"/>
                <a:cs typeface="Times New Roman" pitchFamily="18" charset="0"/>
              </a:rPr>
              <a:t>a</a:t>
            </a:r>
            <a:endParaRPr lang="pt-BR" sz="1400" b="1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9" name="CaixaDeTexto 138"/>
          <p:cNvSpPr txBox="1"/>
          <p:nvPr/>
        </p:nvSpPr>
        <p:spPr>
          <a:xfrm rot="20017584">
            <a:off x="4137117" y="5057583"/>
            <a:ext cx="704039" cy="30777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b="1" baseline="-25000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</a:rPr>
              <a:t>sin</a:t>
            </a:r>
            <a:r>
              <a:rPr lang="en-US" sz="1400" i="1" dirty="0" err="1" smtClean="0">
                <a:latin typeface="Symbol" pitchFamily="18" charset="2"/>
                <a:cs typeface="Times New Roman" pitchFamily="18" charset="0"/>
              </a:rPr>
              <a:t>a</a:t>
            </a:r>
            <a:endParaRPr lang="pt-BR" sz="1400" b="1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0" name="Conector de seta reta 139"/>
          <p:cNvCxnSpPr/>
          <p:nvPr/>
        </p:nvCxnSpPr>
        <p:spPr>
          <a:xfrm>
            <a:off x="3957520" y="4115803"/>
            <a:ext cx="366875" cy="202152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tângulo 167"/>
          <p:cNvSpPr/>
          <p:nvPr/>
        </p:nvSpPr>
        <p:spPr>
          <a:xfrm rot="3900000">
            <a:off x="4399158" y="4409878"/>
            <a:ext cx="27432" cy="27432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9" name="Conector reto 168"/>
          <p:cNvCxnSpPr/>
          <p:nvPr/>
        </p:nvCxnSpPr>
        <p:spPr>
          <a:xfrm>
            <a:off x="4284632" y="4153305"/>
            <a:ext cx="66751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have direita 23"/>
          <p:cNvSpPr/>
          <p:nvPr/>
        </p:nvSpPr>
        <p:spPr>
          <a:xfrm rot="19952873">
            <a:off x="4495938" y="4090287"/>
            <a:ext cx="91440" cy="914400"/>
          </a:xfrm>
          <a:prstGeom prst="rightBrace">
            <a:avLst>
              <a:gd name="adj1" fmla="val 8333"/>
              <a:gd name="adj2" fmla="val 73984"/>
            </a:avLst>
          </a:prstGeom>
          <a:noFill/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0" name="Conector reto 169"/>
          <p:cNvCxnSpPr/>
          <p:nvPr/>
        </p:nvCxnSpPr>
        <p:spPr>
          <a:xfrm flipV="1">
            <a:off x="4427675" y="4160086"/>
            <a:ext cx="512775" cy="2540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ector reto 170"/>
          <p:cNvCxnSpPr/>
          <p:nvPr/>
        </p:nvCxnSpPr>
        <p:spPr>
          <a:xfrm>
            <a:off x="4420935" y="4436793"/>
            <a:ext cx="274320" cy="5486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ector reto 171"/>
          <p:cNvCxnSpPr/>
          <p:nvPr/>
        </p:nvCxnSpPr>
        <p:spPr>
          <a:xfrm flipV="1">
            <a:off x="4297340" y="4980488"/>
            <a:ext cx="389875" cy="19940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to 124"/>
          <p:cNvCxnSpPr/>
          <p:nvPr/>
        </p:nvCxnSpPr>
        <p:spPr>
          <a:xfrm rot="19993828">
            <a:off x="4234860" y="4942242"/>
            <a:ext cx="1060704" cy="534"/>
          </a:xfrm>
          <a:prstGeom prst="line">
            <a:avLst/>
          </a:prstGeom>
          <a:ln w="19050">
            <a:solidFill>
              <a:schemeClr val="accent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ector reto 172"/>
          <p:cNvCxnSpPr/>
          <p:nvPr/>
        </p:nvCxnSpPr>
        <p:spPr>
          <a:xfrm>
            <a:off x="4275694" y="4151360"/>
            <a:ext cx="128016" cy="2560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ector de seta reta 173"/>
          <p:cNvCxnSpPr/>
          <p:nvPr/>
        </p:nvCxnSpPr>
        <p:spPr>
          <a:xfrm>
            <a:off x="4700820" y="4728429"/>
            <a:ext cx="610831" cy="103286"/>
          </a:xfrm>
          <a:prstGeom prst="straightConnector1">
            <a:avLst/>
          </a:prstGeom>
          <a:ln>
            <a:solidFill>
              <a:srgbClr val="00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CaixaDeTexto 176"/>
          <p:cNvSpPr txBox="1"/>
          <p:nvPr/>
        </p:nvSpPr>
        <p:spPr>
          <a:xfrm>
            <a:off x="1289960" y="3744977"/>
            <a:ext cx="702436" cy="30777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Global</a:t>
            </a:r>
            <a:endParaRPr lang="pt-BR" sz="14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8" name="CaixaDeTexto 177"/>
          <p:cNvSpPr txBox="1"/>
          <p:nvPr/>
        </p:nvSpPr>
        <p:spPr>
          <a:xfrm rot="19832782">
            <a:off x="264940" y="4207258"/>
            <a:ext cx="543739" cy="30777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local</a:t>
            </a:r>
            <a:endParaRPr lang="pt-BR" sz="14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67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Conector de seta reta 105"/>
          <p:cNvCxnSpPr/>
          <p:nvPr/>
        </p:nvCxnSpPr>
        <p:spPr>
          <a:xfrm flipV="1">
            <a:off x="1580514" y="4967303"/>
            <a:ext cx="923544" cy="365760"/>
          </a:xfrm>
          <a:prstGeom prst="straightConnector1">
            <a:avLst/>
          </a:prstGeom>
          <a:ln w="12700">
            <a:solidFill>
              <a:srgbClr val="00B050"/>
            </a:solidFill>
            <a:tailEnd type="stealth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Elipse 88"/>
          <p:cNvSpPr/>
          <p:nvPr/>
        </p:nvSpPr>
        <p:spPr>
          <a:xfrm rot="19993828">
            <a:off x="2734384" y="4111416"/>
            <a:ext cx="91440" cy="9144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0" name="Conector de seta reta 109"/>
          <p:cNvCxnSpPr/>
          <p:nvPr/>
        </p:nvCxnSpPr>
        <p:spPr>
          <a:xfrm flipV="1">
            <a:off x="1579752" y="4167737"/>
            <a:ext cx="1179576" cy="1161288"/>
          </a:xfrm>
          <a:prstGeom prst="straightConnector1">
            <a:avLst/>
          </a:prstGeom>
          <a:ln w="12700">
            <a:solidFill>
              <a:srgbClr val="00B050"/>
            </a:solidFill>
            <a:tailEnd type="stealth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ipse 1"/>
          <p:cNvSpPr/>
          <p:nvPr/>
        </p:nvSpPr>
        <p:spPr>
          <a:xfrm>
            <a:off x="3465875" y="1459220"/>
            <a:ext cx="91440" cy="9144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de seta reta 2"/>
          <p:cNvCxnSpPr/>
          <p:nvPr/>
        </p:nvCxnSpPr>
        <p:spPr>
          <a:xfrm flipV="1">
            <a:off x="1307575" y="2117416"/>
            <a:ext cx="1139948" cy="173736"/>
          </a:xfrm>
          <a:prstGeom prst="straightConnector1">
            <a:avLst/>
          </a:prstGeom>
          <a:ln w="12700">
            <a:solidFill>
              <a:srgbClr val="00B050"/>
            </a:solidFill>
            <a:tailEnd type="stealth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to 3"/>
          <p:cNvCxnSpPr/>
          <p:nvPr/>
        </p:nvCxnSpPr>
        <p:spPr>
          <a:xfrm>
            <a:off x="2454185" y="2121834"/>
            <a:ext cx="0" cy="338635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/>
          <p:cNvCxnSpPr/>
          <p:nvPr/>
        </p:nvCxnSpPr>
        <p:spPr>
          <a:xfrm>
            <a:off x="1185269" y="2476929"/>
            <a:ext cx="1276264" cy="534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/>
          <p:nvPr/>
        </p:nvCxnSpPr>
        <p:spPr>
          <a:xfrm>
            <a:off x="1305839" y="2297544"/>
            <a:ext cx="182880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 rot="16200000">
            <a:off x="711481" y="1695864"/>
            <a:ext cx="118872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2190890" y="817460"/>
            <a:ext cx="276038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pt-BR" sz="16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3803900" y="2061138"/>
            <a:ext cx="287258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pt-BR" sz="16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730030" y="2529357"/>
            <a:ext cx="264816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endParaRPr lang="pt-BR" sz="16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Conector de seta reta 10"/>
          <p:cNvCxnSpPr/>
          <p:nvPr/>
        </p:nvCxnSpPr>
        <p:spPr>
          <a:xfrm>
            <a:off x="2453262" y="2116784"/>
            <a:ext cx="155448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rot="16200000">
            <a:off x="1858904" y="1515104"/>
            <a:ext cx="118872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1000335" y="1009485"/>
            <a:ext cx="332142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pt-BR" sz="1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2886724" y="2318353"/>
            <a:ext cx="332142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pt-BR" sz="1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539475" y="2714023"/>
            <a:ext cx="320922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endParaRPr lang="pt-BR" sz="1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3495195" y="1171423"/>
            <a:ext cx="309700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P</a:t>
            </a:r>
            <a:endParaRPr lang="pt-BR" sz="16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" name="Conector reto 16"/>
          <p:cNvCxnSpPr/>
          <p:nvPr/>
        </p:nvCxnSpPr>
        <p:spPr>
          <a:xfrm flipH="1">
            <a:off x="3510997" y="1552854"/>
            <a:ext cx="1323" cy="704088"/>
          </a:xfrm>
          <a:prstGeom prst="line">
            <a:avLst/>
          </a:prstGeom>
          <a:ln w="19050">
            <a:solidFill>
              <a:schemeClr val="accent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endCxn id="2" idx="6"/>
          </p:cNvCxnSpPr>
          <p:nvPr/>
        </p:nvCxnSpPr>
        <p:spPr>
          <a:xfrm flipV="1">
            <a:off x="1307575" y="1504940"/>
            <a:ext cx="2203704" cy="788481"/>
          </a:xfrm>
          <a:prstGeom prst="straightConnector1">
            <a:avLst/>
          </a:prstGeom>
          <a:ln w="12700">
            <a:solidFill>
              <a:srgbClr val="00B050"/>
            </a:solidFill>
            <a:tailEnd type="stealth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 flipV="1">
            <a:off x="2450293" y="1498072"/>
            <a:ext cx="1060704" cy="621792"/>
          </a:xfrm>
          <a:prstGeom prst="straightConnector1">
            <a:avLst/>
          </a:prstGeom>
          <a:ln w="12700">
            <a:tailEnd type="stealth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1944736" y="1631056"/>
            <a:ext cx="415498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600" b="1" baseline="-25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pt-BR" sz="1600" b="1" baseline="-250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2918112" y="1707866"/>
            <a:ext cx="348172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600" b="1" baseline="-250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endParaRPr lang="pt-BR" sz="1600" b="1" baseline="-250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1969425" y="1994631"/>
            <a:ext cx="426720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1600" b="1" baseline="-25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pt-BR" sz="1600" b="1" baseline="-250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2" name="Conector de seta reta 31"/>
          <p:cNvCxnSpPr/>
          <p:nvPr/>
        </p:nvCxnSpPr>
        <p:spPr>
          <a:xfrm flipH="1">
            <a:off x="797993" y="2298037"/>
            <a:ext cx="505606" cy="671816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/>
          <p:nvPr/>
        </p:nvCxnSpPr>
        <p:spPr>
          <a:xfrm flipH="1">
            <a:off x="1946167" y="2120760"/>
            <a:ext cx="505606" cy="671816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 flipH="1">
            <a:off x="2459725" y="2307070"/>
            <a:ext cx="108829" cy="157375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/>
          <p:nvPr/>
        </p:nvCxnSpPr>
        <p:spPr>
          <a:xfrm>
            <a:off x="6493631" y="2223154"/>
            <a:ext cx="146304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/>
          <p:nvPr/>
        </p:nvCxnSpPr>
        <p:spPr>
          <a:xfrm rot="16200000">
            <a:off x="5807833" y="1530034"/>
            <a:ext cx="137160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/>
          <p:cNvSpPr txBox="1"/>
          <p:nvPr/>
        </p:nvSpPr>
        <p:spPr>
          <a:xfrm>
            <a:off x="6185010" y="740650"/>
            <a:ext cx="332142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pt-BR" sz="1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7734713" y="2238445"/>
            <a:ext cx="332142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pt-BR" sz="1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5724150" y="2630122"/>
            <a:ext cx="320922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endParaRPr lang="pt-BR" sz="1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6697058" y="1117609"/>
            <a:ext cx="309700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P</a:t>
            </a:r>
            <a:endParaRPr lang="pt-BR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Elipse 48"/>
          <p:cNvSpPr/>
          <p:nvPr/>
        </p:nvSpPr>
        <p:spPr>
          <a:xfrm rot="19993828">
            <a:off x="6708933" y="1378460"/>
            <a:ext cx="91440" cy="9144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0" name="Conector de seta reta 49"/>
          <p:cNvCxnSpPr/>
          <p:nvPr/>
        </p:nvCxnSpPr>
        <p:spPr>
          <a:xfrm flipV="1">
            <a:off x="6499951" y="1442779"/>
            <a:ext cx="246888" cy="758952"/>
          </a:xfrm>
          <a:prstGeom prst="straightConnector1">
            <a:avLst/>
          </a:prstGeom>
          <a:ln w="12700">
            <a:solidFill>
              <a:schemeClr val="accent1"/>
            </a:solidFill>
            <a:tailEnd type="stealth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/>
          <p:nvPr/>
        </p:nvCxnSpPr>
        <p:spPr>
          <a:xfrm rot="19993828">
            <a:off x="6408950" y="1878106"/>
            <a:ext cx="155448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/>
          <p:nvPr/>
        </p:nvCxnSpPr>
        <p:spPr>
          <a:xfrm rot="14593828">
            <a:off x="5494267" y="1609342"/>
            <a:ext cx="137160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ixaDeTexto 62"/>
          <p:cNvSpPr txBox="1"/>
          <p:nvPr/>
        </p:nvSpPr>
        <p:spPr>
          <a:xfrm rot="20884082">
            <a:off x="6651739" y="2710348"/>
            <a:ext cx="265751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endParaRPr lang="pt-BR" sz="16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CaixaDeTexto 67"/>
          <p:cNvSpPr txBox="1"/>
          <p:nvPr/>
        </p:nvSpPr>
        <p:spPr>
          <a:xfrm rot="19889974">
            <a:off x="5614494" y="925736"/>
            <a:ext cx="276038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pt-BR" sz="16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CaixaDeTexto 68"/>
          <p:cNvSpPr txBox="1"/>
          <p:nvPr/>
        </p:nvSpPr>
        <p:spPr>
          <a:xfrm rot="20079325">
            <a:off x="7706844" y="1486691"/>
            <a:ext cx="287258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pt-BR" sz="16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1" name="Conector de seta reta 70"/>
          <p:cNvCxnSpPr/>
          <p:nvPr/>
        </p:nvCxnSpPr>
        <p:spPr>
          <a:xfrm flipH="1">
            <a:off x="5991937" y="2221642"/>
            <a:ext cx="505606" cy="671816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71"/>
          <p:cNvCxnSpPr/>
          <p:nvPr/>
        </p:nvCxnSpPr>
        <p:spPr>
          <a:xfrm>
            <a:off x="6495579" y="2223932"/>
            <a:ext cx="178117" cy="78914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de seta reta 82"/>
          <p:cNvCxnSpPr/>
          <p:nvPr/>
        </p:nvCxnSpPr>
        <p:spPr>
          <a:xfrm>
            <a:off x="1577791" y="5333423"/>
            <a:ext cx="182880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de seta reta 83"/>
          <p:cNvCxnSpPr/>
          <p:nvPr/>
        </p:nvCxnSpPr>
        <p:spPr>
          <a:xfrm rot="16200000">
            <a:off x="891993" y="4640303"/>
            <a:ext cx="137160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aixaDeTexto 84"/>
          <p:cNvSpPr txBox="1"/>
          <p:nvPr/>
        </p:nvSpPr>
        <p:spPr>
          <a:xfrm>
            <a:off x="1262052" y="3881124"/>
            <a:ext cx="332142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pt-BR" sz="1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CaixaDeTexto 85"/>
          <p:cNvSpPr txBox="1"/>
          <p:nvPr/>
        </p:nvSpPr>
        <p:spPr>
          <a:xfrm>
            <a:off x="3168799" y="5340514"/>
            <a:ext cx="332142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pt-BR" sz="1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CaixaDeTexto 86"/>
          <p:cNvSpPr txBox="1"/>
          <p:nvPr/>
        </p:nvSpPr>
        <p:spPr>
          <a:xfrm>
            <a:off x="808310" y="5740391"/>
            <a:ext cx="320922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endParaRPr lang="pt-BR" sz="1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CaixaDeTexto 87"/>
          <p:cNvSpPr txBox="1"/>
          <p:nvPr/>
        </p:nvSpPr>
        <p:spPr>
          <a:xfrm>
            <a:off x="2715316" y="3845419"/>
            <a:ext cx="309700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P</a:t>
            </a:r>
            <a:endParaRPr lang="pt-BR" sz="16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0" name="Conector de seta reta 89"/>
          <p:cNvCxnSpPr/>
          <p:nvPr/>
        </p:nvCxnSpPr>
        <p:spPr>
          <a:xfrm flipV="1">
            <a:off x="2506145" y="4172731"/>
            <a:ext cx="256032" cy="795528"/>
          </a:xfrm>
          <a:prstGeom prst="straightConnector1">
            <a:avLst/>
          </a:prstGeom>
          <a:ln w="12700">
            <a:solidFill>
              <a:schemeClr val="accent1"/>
            </a:solidFill>
            <a:tailEnd type="stealth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de seta reta 90"/>
          <p:cNvCxnSpPr/>
          <p:nvPr/>
        </p:nvCxnSpPr>
        <p:spPr>
          <a:xfrm rot="19993828">
            <a:off x="2452119" y="4746244"/>
            <a:ext cx="100584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de seta reta 91"/>
          <p:cNvCxnSpPr/>
          <p:nvPr/>
        </p:nvCxnSpPr>
        <p:spPr>
          <a:xfrm rot="14593828">
            <a:off x="1777260" y="4521184"/>
            <a:ext cx="100584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aixaDeTexto 92"/>
          <p:cNvSpPr txBox="1"/>
          <p:nvPr/>
        </p:nvSpPr>
        <p:spPr>
          <a:xfrm rot="20981156">
            <a:off x="2363913" y="5377555"/>
            <a:ext cx="264816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endParaRPr lang="pt-BR" sz="16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CaixaDeTexto 96"/>
          <p:cNvSpPr txBox="1"/>
          <p:nvPr/>
        </p:nvSpPr>
        <p:spPr>
          <a:xfrm rot="19889974">
            <a:off x="1830183" y="3996187"/>
            <a:ext cx="276038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pt-BR" sz="16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CaixaDeTexto 97"/>
          <p:cNvSpPr txBox="1"/>
          <p:nvPr/>
        </p:nvSpPr>
        <p:spPr>
          <a:xfrm rot="19802130">
            <a:off x="3156167" y="4550355"/>
            <a:ext cx="287258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pt-BR" sz="16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9" name="Conector de seta reta 98"/>
          <p:cNvCxnSpPr/>
          <p:nvPr/>
        </p:nvCxnSpPr>
        <p:spPr>
          <a:xfrm flipH="1">
            <a:off x="1076097" y="5331911"/>
            <a:ext cx="505606" cy="671816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de seta reta 99"/>
          <p:cNvCxnSpPr/>
          <p:nvPr/>
        </p:nvCxnSpPr>
        <p:spPr>
          <a:xfrm>
            <a:off x="2506021" y="4971908"/>
            <a:ext cx="135894" cy="63044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aixaDeTexto 106"/>
          <p:cNvSpPr txBox="1"/>
          <p:nvPr/>
        </p:nvSpPr>
        <p:spPr>
          <a:xfrm>
            <a:off x="2127599" y="4999951"/>
            <a:ext cx="426720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1600" b="1" baseline="-25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pt-BR" sz="1600" b="1" baseline="-250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CaixaDeTexto 110"/>
          <p:cNvSpPr txBox="1"/>
          <p:nvPr/>
        </p:nvSpPr>
        <p:spPr>
          <a:xfrm>
            <a:off x="1671004" y="4603728"/>
            <a:ext cx="415498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600" b="1" baseline="-25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pt-BR" sz="1600" b="1" baseline="-250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" name="CaixaDeTexto 113"/>
          <p:cNvSpPr txBox="1"/>
          <p:nvPr/>
        </p:nvSpPr>
        <p:spPr>
          <a:xfrm rot="20166331">
            <a:off x="2564805" y="4477407"/>
            <a:ext cx="348172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600" b="1" baseline="-250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endParaRPr lang="pt-BR" sz="1600" b="1" baseline="-250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6" name="Conector reto 115"/>
          <p:cNvCxnSpPr/>
          <p:nvPr/>
        </p:nvCxnSpPr>
        <p:spPr>
          <a:xfrm flipH="1">
            <a:off x="3503046" y="2111468"/>
            <a:ext cx="108829" cy="157375"/>
          </a:xfrm>
          <a:prstGeom prst="line">
            <a:avLst/>
          </a:prstGeom>
          <a:ln w="19050">
            <a:solidFill>
              <a:srgbClr val="0070C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de seta reta 119"/>
          <p:cNvCxnSpPr/>
          <p:nvPr/>
        </p:nvCxnSpPr>
        <p:spPr>
          <a:xfrm flipV="1">
            <a:off x="2576759" y="4986752"/>
            <a:ext cx="602845" cy="302656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de seta reta 120"/>
          <p:cNvCxnSpPr/>
          <p:nvPr/>
        </p:nvCxnSpPr>
        <p:spPr>
          <a:xfrm rot="14593828">
            <a:off x="2524406" y="4579790"/>
            <a:ext cx="914400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de seta reta 121"/>
          <p:cNvCxnSpPr/>
          <p:nvPr/>
        </p:nvCxnSpPr>
        <p:spPr>
          <a:xfrm>
            <a:off x="3120233" y="4662823"/>
            <a:ext cx="62143" cy="314953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de seta reta 128"/>
          <p:cNvCxnSpPr/>
          <p:nvPr/>
        </p:nvCxnSpPr>
        <p:spPr>
          <a:xfrm flipV="1">
            <a:off x="2779139" y="4194693"/>
            <a:ext cx="0" cy="1691640"/>
          </a:xfrm>
          <a:prstGeom prst="straightConnector1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de seta reta 130"/>
          <p:cNvCxnSpPr/>
          <p:nvPr/>
        </p:nvCxnSpPr>
        <p:spPr>
          <a:xfrm flipH="1">
            <a:off x="1159458" y="5896193"/>
            <a:ext cx="1618488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de seta reta 133"/>
          <p:cNvCxnSpPr/>
          <p:nvPr/>
        </p:nvCxnSpPr>
        <p:spPr>
          <a:xfrm flipH="1">
            <a:off x="2780465" y="5340582"/>
            <a:ext cx="403161" cy="550822"/>
          </a:xfrm>
          <a:prstGeom prst="straightConnector1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2352130" y="2253685"/>
            <a:ext cx="1161288" cy="534"/>
          </a:xfrm>
          <a:prstGeom prst="line">
            <a:avLst/>
          </a:prstGeom>
          <a:ln w="19050">
            <a:solidFill>
              <a:schemeClr val="accent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de seta reta 138"/>
          <p:cNvCxnSpPr/>
          <p:nvPr/>
        </p:nvCxnSpPr>
        <p:spPr>
          <a:xfrm flipH="1">
            <a:off x="6223415" y="2580382"/>
            <a:ext cx="53035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de seta reta 141"/>
          <p:cNvCxnSpPr/>
          <p:nvPr/>
        </p:nvCxnSpPr>
        <p:spPr>
          <a:xfrm flipV="1">
            <a:off x="6756341" y="2225563"/>
            <a:ext cx="243333" cy="354819"/>
          </a:xfrm>
          <a:prstGeom prst="straightConnector1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ector de seta reta 147"/>
          <p:cNvCxnSpPr/>
          <p:nvPr/>
        </p:nvCxnSpPr>
        <p:spPr>
          <a:xfrm flipV="1">
            <a:off x="6622247" y="2414547"/>
            <a:ext cx="602845" cy="302656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ector de seta reta 148"/>
          <p:cNvCxnSpPr/>
          <p:nvPr/>
        </p:nvCxnSpPr>
        <p:spPr>
          <a:xfrm>
            <a:off x="7106730" y="1931205"/>
            <a:ext cx="134847" cy="469628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CaixaDeTexto 93"/>
          <p:cNvSpPr txBox="1"/>
          <p:nvPr/>
        </p:nvSpPr>
        <p:spPr>
          <a:xfrm>
            <a:off x="1307575" y="1047353"/>
            <a:ext cx="702436" cy="30777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Global</a:t>
            </a:r>
            <a:endParaRPr lang="pt-BR" sz="14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CaixaDeTexto 94"/>
          <p:cNvSpPr txBox="1"/>
          <p:nvPr/>
        </p:nvSpPr>
        <p:spPr>
          <a:xfrm>
            <a:off x="2466928" y="863714"/>
            <a:ext cx="543739" cy="30777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local</a:t>
            </a:r>
            <a:endParaRPr lang="pt-BR" sz="14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" name="CaixaDeTexto 95"/>
          <p:cNvSpPr txBox="1"/>
          <p:nvPr/>
        </p:nvSpPr>
        <p:spPr>
          <a:xfrm>
            <a:off x="901684" y="4096077"/>
            <a:ext cx="702436" cy="30777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Global</a:t>
            </a:r>
            <a:endParaRPr lang="pt-BR" sz="14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1" name="CaixaDeTexto 100"/>
          <p:cNvSpPr txBox="1"/>
          <p:nvPr/>
        </p:nvSpPr>
        <p:spPr>
          <a:xfrm rot="19866736">
            <a:off x="1673113" y="4255059"/>
            <a:ext cx="543739" cy="30777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local</a:t>
            </a:r>
            <a:endParaRPr lang="pt-BR" sz="14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2" name="Conector de seta reta 101"/>
          <p:cNvCxnSpPr>
            <a:endCxn id="49" idx="1"/>
          </p:cNvCxnSpPr>
          <p:nvPr/>
        </p:nvCxnSpPr>
        <p:spPr>
          <a:xfrm>
            <a:off x="5991937" y="1234365"/>
            <a:ext cx="719291" cy="175512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de seta reta 102"/>
          <p:cNvCxnSpPr/>
          <p:nvPr/>
        </p:nvCxnSpPr>
        <p:spPr>
          <a:xfrm flipH="1" flipV="1">
            <a:off x="6492251" y="1069650"/>
            <a:ext cx="241810" cy="322946"/>
          </a:xfrm>
          <a:prstGeom prst="straightConnector1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ector de seta reta 146"/>
          <p:cNvCxnSpPr/>
          <p:nvPr/>
        </p:nvCxnSpPr>
        <p:spPr>
          <a:xfrm flipH="1" flipV="1">
            <a:off x="6764271" y="1454026"/>
            <a:ext cx="471094" cy="948494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de seta reta 139"/>
          <p:cNvCxnSpPr/>
          <p:nvPr/>
        </p:nvCxnSpPr>
        <p:spPr>
          <a:xfrm flipV="1">
            <a:off x="6756341" y="1461279"/>
            <a:ext cx="0" cy="1097280"/>
          </a:xfrm>
          <a:prstGeom prst="straightConnector1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733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rupo 182"/>
          <p:cNvGrpSpPr/>
          <p:nvPr/>
        </p:nvGrpSpPr>
        <p:grpSpPr>
          <a:xfrm>
            <a:off x="1175988" y="4242596"/>
            <a:ext cx="2270135" cy="1874312"/>
            <a:chOff x="214492" y="4242596"/>
            <a:chExt cx="2270135" cy="1874312"/>
          </a:xfrm>
        </p:grpSpPr>
        <p:cxnSp>
          <p:nvCxnSpPr>
            <p:cNvPr id="2" name="Conector de seta reta 1"/>
            <p:cNvCxnSpPr/>
            <p:nvPr/>
          </p:nvCxnSpPr>
          <p:spPr>
            <a:xfrm>
              <a:off x="1042664" y="5651379"/>
              <a:ext cx="137160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Conector de seta reta 2"/>
            <p:cNvCxnSpPr/>
            <p:nvPr/>
          </p:nvCxnSpPr>
          <p:spPr>
            <a:xfrm rot="16200000">
              <a:off x="356866" y="4958259"/>
              <a:ext cx="137160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CaixaDeTexto 3"/>
            <p:cNvSpPr txBox="1"/>
            <p:nvPr/>
          </p:nvSpPr>
          <p:spPr>
            <a:xfrm>
              <a:off x="709397" y="4242596"/>
              <a:ext cx="33214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CaixaDeTexto 4"/>
            <p:cNvSpPr txBox="1"/>
            <p:nvPr/>
          </p:nvSpPr>
          <p:spPr>
            <a:xfrm>
              <a:off x="2152485" y="5642215"/>
              <a:ext cx="33214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" name="Conector de seta reta 5"/>
            <p:cNvCxnSpPr/>
            <p:nvPr/>
          </p:nvCxnSpPr>
          <p:spPr>
            <a:xfrm rot="19993828">
              <a:off x="976748" y="5347515"/>
              <a:ext cx="1371600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/>
            <p:cNvCxnSpPr/>
            <p:nvPr/>
          </p:nvCxnSpPr>
          <p:spPr>
            <a:xfrm rot="14593828">
              <a:off x="52265" y="5037567"/>
              <a:ext cx="1371600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7"/>
            <p:cNvSpPr txBox="1"/>
            <p:nvPr/>
          </p:nvSpPr>
          <p:spPr>
            <a:xfrm rot="19726216">
              <a:off x="2142628" y="4999162"/>
              <a:ext cx="287258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i="1" dirty="0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CaixaDeTexto 8"/>
            <p:cNvSpPr txBox="1"/>
            <p:nvPr/>
          </p:nvSpPr>
          <p:spPr>
            <a:xfrm rot="19889974">
              <a:off x="214492" y="4386600"/>
              <a:ext cx="276038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i="1" dirty="0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Arco 9"/>
            <p:cNvSpPr/>
            <p:nvPr/>
          </p:nvSpPr>
          <p:spPr>
            <a:xfrm>
              <a:off x="584878" y="5202508"/>
              <a:ext cx="914400" cy="914400"/>
            </a:xfrm>
            <a:prstGeom prst="arc">
              <a:avLst>
                <a:gd name="adj1" fmla="val 19984754"/>
                <a:gd name="adj2" fmla="val 21500161"/>
              </a:avLst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1483365" y="5338183"/>
              <a:ext cx="314510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Symbol" pitchFamily="18" charset="2"/>
                  <a:cs typeface="Times New Roman" pitchFamily="18" charset="0"/>
                </a:rPr>
                <a:t>a</a:t>
              </a:r>
              <a:endParaRPr lang="pt-BR" sz="1600" b="1" dirty="0">
                <a:latin typeface="Symbol" pitchFamily="18" charset="2"/>
                <a:cs typeface="Times New Roman" pitchFamily="18" charset="0"/>
              </a:endParaRP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770040" y="4899147"/>
              <a:ext cx="314510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Symbol" pitchFamily="18" charset="2"/>
                  <a:cs typeface="Times New Roman" pitchFamily="18" charset="0"/>
                </a:rPr>
                <a:t>a</a:t>
              </a:r>
              <a:endParaRPr lang="pt-BR" sz="1600" b="1" dirty="0">
                <a:latin typeface="Symbol" pitchFamily="18" charset="2"/>
                <a:cs typeface="Times New Roman" pitchFamily="18" charset="0"/>
              </a:endParaRPr>
            </a:p>
          </p:txBody>
        </p:sp>
        <p:sp>
          <p:nvSpPr>
            <p:cNvPr id="17" name="Arco 16"/>
            <p:cNvSpPr/>
            <p:nvPr/>
          </p:nvSpPr>
          <p:spPr>
            <a:xfrm>
              <a:off x="585516" y="5195963"/>
              <a:ext cx="914400" cy="914400"/>
            </a:xfrm>
            <a:prstGeom prst="arc">
              <a:avLst>
                <a:gd name="adj1" fmla="val 14603506"/>
                <a:gd name="adj2" fmla="val 16193002"/>
              </a:avLst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5" name="Grupo 104"/>
            <p:cNvGrpSpPr/>
            <p:nvPr/>
          </p:nvGrpSpPr>
          <p:grpSpPr>
            <a:xfrm>
              <a:off x="972508" y="5573096"/>
              <a:ext cx="137414" cy="144328"/>
              <a:chOff x="1817760" y="4907079"/>
              <a:chExt cx="137414" cy="144328"/>
            </a:xfrm>
          </p:grpSpPr>
          <p:grpSp>
            <p:nvGrpSpPr>
              <p:cNvPr id="106" name="Grupo 105"/>
              <p:cNvGrpSpPr/>
              <p:nvPr/>
            </p:nvGrpSpPr>
            <p:grpSpPr>
              <a:xfrm>
                <a:off x="1818014" y="4907079"/>
                <a:ext cx="137160" cy="137160"/>
                <a:chOff x="849876" y="2708830"/>
                <a:chExt cx="137160" cy="137160"/>
              </a:xfrm>
            </p:grpSpPr>
            <p:sp>
              <p:nvSpPr>
                <p:cNvPr id="109" name="Elipse 108"/>
                <p:cNvSpPr/>
                <p:nvPr/>
              </p:nvSpPr>
              <p:spPr>
                <a:xfrm>
                  <a:off x="849876" y="2708830"/>
                  <a:ext cx="137160" cy="13716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3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" name="Elipse 109"/>
                <p:cNvSpPr/>
                <p:nvPr/>
              </p:nvSpPr>
              <p:spPr>
                <a:xfrm>
                  <a:off x="885120" y="2740412"/>
                  <a:ext cx="73152" cy="73152"/>
                </a:xfrm>
                <a:prstGeom prst="ellipse">
                  <a:avLst/>
                </a:prstGeom>
                <a:solidFill>
                  <a:schemeClr val="accent3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7" name="Elipse 106"/>
              <p:cNvSpPr/>
              <p:nvPr/>
            </p:nvSpPr>
            <p:spPr>
              <a:xfrm rot="19993828">
                <a:off x="1817760" y="4914247"/>
                <a:ext cx="137160" cy="13716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Elipse 107"/>
              <p:cNvSpPr/>
              <p:nvPr/>
            </p:nvSpPr>
            <p:spPr>
              <a:xfrm rot="19993828">
                <a:off x="1849515" y="4946975"/>
                <a:ext cx="73152" cy="73152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11" name="CaixaDeTexto 110"/>
            <p:cNvSpPr txBox="1"/>
            <p:nvPr/>
          </p:nvSpPr>
          <p:spPr>
            <a:xfrm>
              <a:off x="788048" y="5642061"/>
              <a:ext cx="32092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endParaRPr lang="pt-BR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2" name="CaixaDeTexto 111"/>
            <p:cNvSpPr txBox="1"/>
            <p:nvPr/>
          </p:nvSpPr>
          <p:spPr>
            <a:xfrm>
              <a:off x="1044193" y="5647027"/>
              <a:ext cx="264816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i="1" dirty="0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84" name="Grupo 183"/>
          <p:cNvGrpSpPr/>
          <p:nvPr/>
        </p:nvGrpSpPr>
        <p:grpSpPr>
          <a:xfrm>
            <a:off x="5725521" y="4251047"/>
            <a:ext cx="2264524" cy="1874312"/>
            <a:chOff x="3030819" y="4242596"/>
            <a:chExt cx="2264524" cy="1874312"/>
          </a:xfrm>
        </p:grpSpPr>
        <p:sp>
          <p:nvSpPr>
            <p:cNvPr id="122" name="CaixaDeTexto 121"/>
            <p:cNvSpPr txBox="1"/>
            <p:nvPr/>
          </p:nvSpPr>
          <p:spPr>
            <a:xfrm rot="19889974">
              <a:off x="3030819" y="4386600"/>
              <a:ext cx="264816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i="1" dirty="0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5" name="Conector de seta reta 114"/>
            <p:cNvCxnSpPr/>
            <p:nvPr/>
          </p:nvCxnSpPr>
          <p:spPr>
            <a:xfrm>
              <a:off x="3853380" y="5651379"/>
              <a:ext cx="137160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de seta reta 115"/>
            <p:cNvCxnSpPr/>
            <p:nvPr/>
          </p:nvCxnSpPr>
          <p:spPr>
            <a:xfrm rot="16200000">
              <a:off x="3167582" y="4958259"/>
              <a:ext cx="137160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CaixaDeTexto 116"/>
            <p:cNvSpPr txBox="1"/>
            <p:nvPr/>
          </p:nvSpPr>
          <p:spPr>
            <a:xfrm>
              <a:off x="3520113" y="4242596"/>
              <a:ext cx="33214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endParaRPr lang="pt-BR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8" name="CaixaDeTexto 117"/>
            <p:cNvSpPr txBox="1"/>
            <p:nvPr/>
          </p:nvSpPr>
          <p:spPr>
            <a:xfrm>
              <a:off x="4963201" y="5642215"/>
              <a:ext cx="33214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9" name="Conector de seta reta 118"/>
            <p:cNvCxnSpPr/>
            <p:nvPr/>
          </p:nvCxnSpPr>
          <p:spPr>
            <a:xfrm rot="19993828">
              <a:off x="3787464" y="5347515"/>
              <a:ext cx="1371600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de seta reta 119"/>
            <p:cNvCxnSpPr/>
            <p:nvPr/>
          </p:nvCxnSpPr>
          <p:spPr>
            <a:xfrm rot="14593828">
              <a:off x="2862981" y="5037567"/>
              <a:ext cx="1371600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CaixaDeTexto 120"/>
            <p:cNvSpPr txBox="1"/>
            <p:nvPr/>
          </p:nvSpPr>
          <p:spPr>
            <a:xfrm rot="19726216">
              <a:off x="4958954" y="4999162"/>
              <a:ext cx="276038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i="1" dirty="0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3" name="Arco 122"/>
            <p:cNvSpPr/>
            <p:nvPr/>
          </p:nvSpPr>
          <p:spPr>
            <a:xfrm>
              <a:off x="3395594" y="5202508"/>
              <a:ext cx="914400" cy="914400"/>
            </a:xfrm>
            <a:prstGeom prst="arc">
              <a:avLst>
                <a:gd name="adj1" fmla="val 19984754"/>
                <a:gd name="adj2" fmla="val 21500161"/>
              </a:avLst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CaixaDeTexto 123"/>
            <p:cNvSpPr txBox="1"/>
            <p:nvPr/>
          </p:nvSpPr>
          <p:spPr>
            <a:xfrm>
              <a:off x="4279167" y="5335424"/>
              <a:ext cx="269626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Symbol" pitchFamily="18" charset="2"/>
                  <a:cs typeface="Times New Roman" pitchFamily="18" charset="0"/>
                </a:rPr>
                <a:t>g</a:t>
              </a:r>
              <a:endParaRPr lang="pt-BR" sz="1600" b="1" dirty="0">
                <a:latin typeface="Symbol" pitchFamily="18" charset="2"/>
                <a:cs typeface="Times New Roman" pitchFamily="18" charset="0"/>
              </a:endParaRPr>
            </a:p>
          </p:txBody>
        </p:sp>
        <p:sp>
          <p:nvSpPr>
            <p:cNvPr id="125" name="CaixaDeTexto 124"/>
            <p:cNvSpPr txBox="1"/>
            <p:nvPr/>
          </p:nvSpPr>
          <p:spPr>
            <a:xfrm>
              <a:off x="3603719" y="4873126"/>
              <a:ext cx="269626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Symbol" pitchFamily="18" charset="2"/>
                  <a:cs typeface="Times New Roman" pitchFamily="18" charset="0"/>
                </a:rPr>
                <a:t>g</a:t>
              </a:r>
              <a:endParaRPr lang="pt-BR" sz="1600" b="1" dirty="0">
                <a:latin typeface="Symbol" pitchFamily="18" charset="2"/>
                <a:cs typeface="Times New Roman" pitchFamily="18" charset="0"/>
              </a:endParaRPr>
            </a:p>
          </p:txBody>
        </p:sp>
        <p:sp>
          <p:nvSpPr>
            <p:cNvPr id="128" name="Arco 127"/>
            <p:cNvSpPr/>
            <p:nvPr/>
          </p:nvSpPr>
          <p:spPr>
            <a:xfrm>
              <a:off x="3396232" y="5195963"/>
              <a:ext cx="914400" cy="914400"/>
            </a:xfrm>
            <a:prstGeom prst="arc">
              <a:avLst>
                <a:gd name="adj1" fmla="val 14603506"/>
                <a:gd name="adj2" fmla="val 16193002"/>
              </a:avLst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5" name="Grupo 134"/>
            <p:cNvGrpSpPr/>
            <p:nvPr/>
          </p:nvGrpSpPr>
          <p:grpSpPr>
            <a:xfrm>
              <a:off x="3783224" y="5573096"/>
              <a:ext cx="137414" cy="144328"/>
              <a:chOff x="1817760" y="4907079"/>
              <a:chExt cx="137414" cy="144328"/>
            </a:xfrm>
          </p:grpSpPr>
          <p:grpSp>
            <p:nvGrpSpPr>
              <p:cNvPr id="138" name="Grupo 137"/>
              <p:cNvGrpSpPr/>
              <p:nvPr/>
            </p:nvGrpSpPr>
            <p:grpSpPr>
              <a:xfrm>
                <a:off x="1818014" y="4907079"/>
                <a:ext cx="137160" cy="137160"/>
                <a:chOff x="849876" y="2708830"/>
                <a:chExt cx="137160" cy="137160"/>
              </a:xfrm>
            </p:grpSpPr>
            <p:sp>
              <p:nvSpPr>
                <p:cNvPr id="141" name="Elipse 140"/>
                <p:cNvSpPr/>
                <p:nvPr/>
              </p:nvSpPr>
              <p:spPr>
                <a:xfrm>
                  <a:off x="849876" y="2708830"/>
                  <a:ext cx="137160" cy="13716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3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2" name="Elipse 141"/>
                <p:cNvSpPr/>
                <p:nvPr/>
              </p:nvSpPr>
              <p:spPr>
                <a:xfrm>
                  <a:off x="885120" y="2740412"/>
                  <a:ext cx="73152" cy="73152"/>
                </a:xfrm>
                <a:prstGeom prst="ellipse">
                  <a:avLst/>
                </a:prstGeom>
                <a:solidFill>
                  <a:schemeClr val="accent3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9" name="Elipse 138"/>
              <p:cNvSpPr/>
              <p:nvPr/>
            </p:nvSpPr>
            <p:spPr>
              <a:xfrm rot="19993828">
                <a:off x="1817760" y="4914247"/>
                <a:ext cx="137160" cy="13716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0" name="Elipse 139"/>
              <p:cNvSpPr/>
              <p:nvPr/>
            </p:nvSpPr>
            <p:spPr>
              <a:xfrm rot="19993828">
                <a:off x="1849515" y="4946975"/>
                <a:ext cx="73152" cy="73152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36" name="CaixaDeTexto 135"/>
            <p:cNvSpPr txBox="1"/>
            <p:nvPr/>
          </p:nvSpPr>
          <p:spPr>
            <a:xfrm>
              <a:off x="3598764" y="5642061"/>
              <a:ext cx="33214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7" name="CaixaDeTexto 136"/>
            <p:cNvSpPr txBox="1"/>
            <p:nvPr/>
          </p:nvSpPr>
          <p:spPr>
            <a:xfrm>
              <a:off x="3854909" y="5647027"/>
              <a:ext cx="287258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85" name="Grupo 184"/>
          <p:cNvGrpSpPr/>
          <p:nvPr/>
        </p:nvGrpSpPr>
        <p:grpSpPr>
          <a:xfrm>
            <a:off x="3449776" y="4246552"/>
            <a:ext cx="2275745" cy="1874312"/>
            <a:chOff x="5834384" y="4242596"/>
            <a:chExt cx="2275745" cy="1874312"/>
          </a:xfrm>
        </p:grpSpPr>
        <p:sp>
          <p:nvSpPr>
            <p:cNvPr id="151" name="CaixaDeTexto 150"/>
            <p:cNvSpPr txBox="1"/>
            <p:nvPr/>
          </p:nvSpPr>
          <p:spPr>
            <a:xfrm rot="19889974">
              <a:off x="5834384" y="4386600"/>
              <a:ext cx="287258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i="1" dirty="0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4" name="Conector de seta reta 143"/>
            <p:cNvCxnSpPr/>
            <p:nvPr/>
          </p:nvCxnSpPr>
          <p:spPr>
            <a:xfrm>
              <a:off x="6668166" y="5651379"/>
              <a:ext cx="137160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ector de seta reta 144"/>
            <p:cNvCxnSpPr/>
            <p:nvPr/>
          </p:nvCxnSpPr>
          <p:spPr>
            <a:xfrm rot="16200000">
              <a:off x="5982368" y="4958259"/>
              <a:ext cx="137160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CaixaDeTexto 145"/>
            <p:cNvSpPr txBox="1"/>
            <p:nvPr/>
          </p:nvSpPr>
          <p:spPr>
            <a:xfrm>
              <a:off x="6334899" y="4242596"/>
              <a:ext cx="33214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7" name="CaixaDeTexto 146"/>
            <p:cNvSpPr txBox="1"/>
            <p:nvPr/>
          </p:nvSpPr>
          <p:spPr>
            <a:xfrm>
              <a:off x="7777987" y="5642215"/>
              <a:ext cx="33214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endParaRPr lang="pt-BR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8" name="Conector de seta reta 147"/>
            <p:cNvCxnSpPr/>
            <p:nvPr/>
          </p:nvCxnSpPr>
          <p:spPr>
            <a:xfrm rot="19993828">
              <a:off x="6602250" y="5347515"/>
              <a:ext cx="1371600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ector de seta reta 148"/>
            <p:cNvCxnSpPr/>
            <p:nvPr/>
          </p:nvCxnSpPr>
          <p:spPr>
            <a:xfrm rot="14593828">
              <a:off x="5677767" y="5037567"/>
              <a:ext cx="1371600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CaixaDeTexto 149"/>
            <p:cNvSpPr txBox="1"/>
            <p:nvPr/>
          </p:nvSpPr>
          <p:spPr>
            <a:xfrm rot="19726216">
              <a:off x="7779351" y="4999162"/>
              <a:ext cx="264816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" name="Arco 151"/>
            <p:cNvSpPr/>
            <p:nvPr/>
          </p:nvSpPr>
          <p:spPr>
            <a:xfrm>
              <a:off x="6210380" y="5202508"/>
              <a:ext cx="914400" cy="914400"/>
            </a:xfrm>
            <a:prstGeom prst="arc">
              <a:avLst>
                <a:gd name="adj1" fmla="val 19984754"/>
                <a:gd name="adj2" fmla="val 21500161"/>
              </a:avLst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3" name="CaixaDeTexto 152"/>
            <p:cNvSpPr txBox="1"/>
            <p:nvPr/>
          </p:nvSpPr>
          <p:spPr>
            <a:xfrm>
              <a:off x="7093762" y="5320253"/>
              <a:ext cx="296876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Symbol" pitchFamily="18" charset="2"/>
                  <a:cs typeface="Times New Roman" pitchFamily="18" charset="0"/>
                </a:rPr>
                <a:t>b</a:t>
              </a:r>
              <a:endParaRPr lang="pt-BR" sz="1600" b="1" dirty="0">
                <a:latin typeface="Symbol" pitchFamily="18" charset="2"/>
                <a:cs typeface="Times New Roman" pitchFamily="18" charset="0"/>
              </a:endParaRPr>
            </a:p>
          </p:txBody>
        </p:sp>
        <p:sp>
          <p:nvSpPr>
            <p:cNvPr id="154" name="CaixaDeTexto 153"/>
            <p:cNvSpPr txBox="1"/>
            <p:nvPr/>
          </p:nvSpPr>
          <p:spPr>
            <a:xfrm>
              <a:off x="6420402" y="4863287"/>
              <a:ext cx="296876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Symbol" pitchFamily="18" charset="2"/>
                  <a:cs typeface="Times New Roman" pitchFamily="18" charset="0"/>
                </a:rPr>
                <a:t>b</a:t>
              </a:r>
              <a:endParaRPr lang="pt-BR" sz="1600" b="1" dirty="0">
                <a:latin typeface="Symbol" pitchFamily="18" charset="2"/>
                <a:cs typeface="Times New Roman" pitchFamily="18" charset="0"/>
              </a:endParaRPr>
            </a:p>
          </p:txBody>
        </p:sp>
        <p:sp>
          <p:nvSpPr>
            <p:cNvPr id="157" name="Arco 156"/>
            <p:cNvSpPr/>
            <p:nvPr/>
          </p:nvSpPr>
          <p:spPr>
            <a:xfrm>
              <a:off x="6211018" y="5195963"/>
              <a:ext cx="914400" cy="914400"/>
            </a:xfrm>
            <a:prstGeom prst="arc">
              <a:avLst>
                <a:gd name="adj1" fmla="val 14603506"/>
                <a:gd name="adj2" fmla="val 16193002"/>
              </a:avLst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0" name="Elipse 169"/>
            <p:cNvSpPr/>
            <p:nvPr/>
          </p:nvSpPr>
          <p:spPr>
            <a:xfrm>
              <a:off x="6598264" y="5573096"/>
              <a:ext cx="137160" cy="1371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1" name="Elipse 170"/>
            <p:cNvSpPr/>
            <p:nvPr/>
          </p:nvSpPr>
          <p:spPr>
            <a:xfrm>
              <a:off x="6633508" y="5604678"/>
              <a:ext cx="73152" cy="73152"/>
            </a:xfrm>
            <a:prstGeom prst="ellipse">
              <a:avLst/>
            </a:prstGeom>
            <a:solidFill>
              <a:schemeClr val="accent3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8" name="Elipse 167"/>
            <p:cNvSpPr/>
            <p:nvPr/>
          </p:nvSpPr>
          <p:spPr>
            <a:xfrm rot="19993828">
              <a:off x="6598010" y="5580264"/>
              <a:ext cx="137160" cy="1371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9" name="Elipse 168"/>
            <p:cNvSpPr/>
            <p:nvPr/>
          </p:nvSpPr>
          <p:spPr>
            <a:xfrm rot="19993828">
              <a:off x="6629765" y="5612992"/>
              <a:ext cx="73152" cy="7315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5" name="CaixaDeTexto 164"/>
            <p:cNvSpPr txBox="1"/>
            <p:nvPr/>
          </p:nvSpPr>
          <p:spPr>
            <a:xfrm>
              <a:off x="6413550" y="5642061"/>
              <a:ext cx="33214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6" name="CaixaDeTexto 165"/>
            <p:cNvSpPr txBox="1"/>
            <p:nvPr/>
          </p:nvSpPr>
          <p:spPr>
            <a:xfrm>
              <a:off x="6669695" y="5647027"/>
              <a:ext cx="276038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i="1" dirty="0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400668" y="971080"/>
            <a:ext cx="2443107" cy="1997060"/>
            <a:chOff x="296283" y="971080"/>
            <a:chExt cx="2443107" cy="1997060"/>
          </a:xfrm>
        </p:grpSpPr>
        <p:cxnSp>
          <p:nvCxnSpPr>
            <p:cNvPr id="24" name="Conector de seta reta 23"/>
            <p:cNvCxnSpPr/>
            <p:nvPr/>
          </p:nvCxnSpPr>
          <p:spPr>
            <a:xfrm>
              <a:off x="1172008" y="2502611"/>
              <a:ext cx="146304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/>
            <p:cNvCxnSpPr/>
            <p:nvPr/>
          </p:nvCxnSpPr>
          <p:spPr>
            <a:xfrm rot="16200000">
              <a:off x="440490" y="1763771"/>
              <a:ext cx="146304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CaixaDeTexto 25"/>
            <p:cNvSpPr txBox="1"/>
            <p:nvPr/>
          </p:nvSpPr>
          <p:spPr>
            <a:xfrm>
              <a:off x="851812" y="971080"/>
              <a:ext cx="351378" cy="369332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2407248" y="2523420"/>
              <a:ext cx="33214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895161" y="2509576"/>
              <a:ext cx="32092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endParaRPr lang="pt-BR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1816881" y="1156363"/>
              <a:ext cx="309700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pt-BR" sz="16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Elipse 29"/>
            <p:cNvSpPr/>
            <p:nvPr/>
          </p:nvSpPr>
          <p:spPr>
            <a:xfrm rot="19993828">
              <a:off x="1791456" y="1433786"/>
              <a:ext cx="91440" cy="9144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1" name="Conector de seta reta 30"/>
            <p:cNvCxnSpPr/>
            <p:nvPr/>
          </p:nvCxnSpPr>
          <p:spPr>
            <a:xfrm rot="19993828" flipV="1">
              <a:off x="972495" y="1684378"/>
              <a:ext cx="1060704" cy="6217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31"/>
            <p:cNvCxnSpPr/>
            <p:nvPr/>
          </p:nvCxnSpPr>
          <p:spPr>
            <a:xfrm rot="19993828">
              <a:off x="1092227" y="2178155"/>
              <a:ext cx="1463040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/>
            <p:cNvCxnSpPr/>
            <p:nvPr/>
          </p:nvCxnSpPr>
          <p:spPr>
            <a:xfrm rot="14593828">
              <a:off x="106332" y="1847979"/>
              <a:ext cx="1463040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upo 33"/>
            <p:cNvGrpSpPr/>
            <p:nvPr/>
          </p:nvGrpSpPr>
          <p:grpSpPr>
            <a:xfrm>
              <a:off x="1098106" y="2435326"/>
              <a:ext cx="137414" cy="144328"/>
              <a:chOff x="1817760" y="4907079"/>
              <a:chExt cx="137414" cy="144328"/>
            </a:xfrm>
          </p:grpSpPr>
          <p:grpSp>
            <p:nvGrpSpPr>
              <p:cNvPr id="35" name="Grupo 34"/>
              <p:cNvGrpSpPr/>
              <p:nvPr/>
            </p:nvGrpSpPr>
            <p:grpSpPr>
              <a:xfrm>
                <a:off x="1818014" y="4907079"/>
                <a:ext cx="137160" cy="137160"/>
                <a:chOff x="849876" y="2708830"/>
                <a:chExt cx="137160" cy="137160"/>
              </a:xfrm>
            </p:grpSpPr>
            <p:sp>
              <p:nvSpPr>
                <p:cNvPr id="38" name="Elipse 37"/>
                <p:cNvSpPr/>
                <p:nvPr/>
              </p:nvSpPr>
              <p:spPr>
                <a:xfrm>
                  <a:off x="849876" y="2708830"/>
                  <a:ext cx="137160" cy="13716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3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" name="Elipse 38"/>
                <p:cNvSpPr/>
                <p:nvPr/>
              </p:nvSpPr>
              <p:spPr>
                <a:xfrm>
                  <a:off x="885120" y="2740412"/>
                  <a:ext cx="73152" cy="73152"/>
                </a:xfrm>
                <a:prstGeom prst="ellipse">
                  <a:avLst/>
                </a:prstGeom>
                <a:solidFill>
                  <a:schemeClr val="accent3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6" name="Elipse 35"/>
              <p:cNvSpPr/>
              <p:nvPr/>
            </p:nvSpPr>
            <p:spPr>
              <a:xfrm rot="19993828">
                <a:off x="1817760" y="4914247"/>
                <a:ext cx="137160" cy="13716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Elipse 36"/>
              <p:cNvSpPr/>
              <p:nvPr/>
            </p:nvSpPr>
            <p:spPr>
              <a:xfrm rot="19993828">
                <a:off x="1849515" y="4946975"/>
                <a:ext cx="73152" cy="73152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40" name="Conector reto 39"/>
            <p:cNvCxnSpPr/>
            <p:nvPr/>
          </p:nvCxnSpPr>
          <p:spPr>
            <a:xfrm rot="19993828" flipH="1">
              <a:off x="1981459" y="1469175"/>
              <a:ext cx="1323" cy="594360"/>
            </a:xfrm>
            <a:prstGeom prst="line">
              <a:avLst/>
            </a:prstGeom>
            <a:ln w="19050">
              <a:solidFill>
                <a:schemeClr val="accent1"/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 rot="19993828">
              <a:off x="841936" y="1722179"/>
              <a:ext cx="1024128" cy="534"/>
            </a:xfrm>
            <a:prstGeom prst="line">
              <a:avLst/>
            </a:prstGeom>
            <a:ln w="19050">
              <a:solidFill>
                <a:schemeClr val="accent1"/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/>
            <p:nvPr/>
          </p:nvCxnSpPr>
          <p:spPr>
            <a:xfrm>
              <a:off x="1170180" y="1469316"/>
              <a:ext cx="640080" cy="3900"/>
            </a:xfrm>
            <a:prstGeom prst="line">
              <a:avLst/>
            </a:prstGeom>
            <a:ln w="19050">
              <a:solidFill>
                <a:srgbClr val="00B050"/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/>
            <p:nvPr/>
          </p:nvCxnSpPr>
          <p:spPr>
            <a:xfrm>
              <a:off x="1841724" y="1523167"/>
              <a:ext cx="11565" cy="978408"/>
            </a:xfrm>
            <a:prstGeom prst="line">
              <a:avLst/>
            </a:prstGeom>
            <a:ln w="19050">
              <a:solidFill>
                <a:srgbClr val="00B050"/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CaixaDeTexto 43"/>
            <p:cNvSpPr txBox="1"/>
            <p:nvPr/>
          </p:nvSpPr>
          <p:spPr>
            <a:xfrm>
              <a:off x="1151306" y="2514542"/>
              <a:ext cx="264816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i="1" dirty="0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" name="Arco 44"/>
            <p:cNvSpPr/>
            <p:nvPr/>
          </p:nvSpPr>
          <p:spPr>
            <a:xfrm>
              <a:off x="720890" y="2053740"/>
              <a:ext cx="914400" cy="914400"/>
            </a:xfrm>
            <a:prstGeom prst="arc">
              <a:avLst>
                <a:gd name="adj1" fmla="val 19871431"/>
                <a:gd name="adj2" fmla="val 21500161"/>
              </a:avLst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CaixaDeTexto 45"/>
            <p:cNvSpPr txBox="1"/>
            <p:nvPr/>
          </p:nvSpPr>
          <p:spPr>
            <a:xfrm>
              <a:off x="1601623" y="2202263"/>
              <a:ext cx="314510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Symbol" pitchFamily="18" charset="2"/>
                  <a:cs typeface="Times New Roman" pitchFamily="18" charset="0"/>
                </a:rPr>
                <a:t>a</a:t>
              </a:r>
              <a:endParaRPr lang="pt-BR" sz="1600" b="1" dirty="0">
                <a:latin typeface="Symbol" pitchFamily="18" charset="2"/>
                <a:cs typeface="Times New Roman" pitchFamily="18" charset="0"/>
              </a:endParaRPr>
            </a:p>
          </p:txBody>
        </p:sp>
        <p:sp>
          <p:nvSpPr>
            <p:cNvPr id="49" name="CaixaDeTexto 48"/>
            <p:cNvSpPr txBox="1"/>
            <p:nvPr/>
          </p:nvSpPr>
          <p:spPr>
            <a:xfrm rot="19889974">
              <a:off x="296283" y="1172721"/>
              <a:ext cx="276038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i="1" dirty="0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" name="CaixaDeTexto 49"/>
            <p:cNvSpPr txBox="1"/>
            <p:nvPr/>
          </p:nvSpPr>
          <p:spPr>
            <a:xfrm rot="19726216">
              <a:off x="2296248" y="1811547"/>
              <a:ext cx="287258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i="1" dirty="0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2" name="CaixaDeTexto 171"/>
            <p:cNvSpPr txBox="1"/>
            <p:nvPr/>
          </p:nvSpPr>
          <p:spPr>
            <a:xfrm>
              <a:off x="931405" y="1772495"/>
              <a:ext cx="314510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Symbol" pitchFamily="18" charset="2"/>
                  <a:cs typeface="Times New Roman" pitchFamily="18" charset="0"/>
                </a:rPr>
                <a:t>a</a:t>
              </a:r>
              <a:endParaRPr lang="pt-BR" sz="1600" b="1" dirty="0">
                <a:latin typeface="Symbol" pitchFamily="18" charset="2"/>
                <a:cs typeface="Times New Roman" pitchFamily="18" charset="0"/>
              </a:endParaRPr>
            </a:p>
          </p:txBody>
        </p:sp>
        <p:sp>
          <p:nvSpPr>
            <p:cNvPr id="173" name="Arco 172"/>
            <p:cNvSpPr/>
            <p:nvPr/>
          </p:nvSpPr>
          <p:spPr>
            <a:xfrm>
              <a:off x="711021" y="2042416"/>
              <a:ext cx="914400" cy="914400"/>
            </a:xfrm>
            <a:prstGeom prst="arc">
              <a:avLst>
                <a:gd name="adj1" fmla="val 14603506"/>
                <a:gd name="adj2" fmla="val 16193002"/>
              </a:avLst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2805370" y="971080"/>
            <a:ext cx="2437496" cy="1997060"/>
            <a:chOff x="3401869" y="971080"/>
            <a:chExt cx="2437496" cy="1997060"/>
          </a:xfrm>
        </p:grpSpPr>
        <p:cxnSp>
          <p:nvCxnSpPr>
            <p:cNvPr id="51" name="Conector de seta reta 50"/>
            <p:cNvCxnSpPr/>
            <p:nvPr/>
          </p:nvCxnSpPr>
          <p:spPr>
            <a:xfrm>
              <a:off x="4271983" y="2502611"/>
              <a:ext cx="146304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 rot="16200000">
              <a:off x="3540465" y="1763771"/>
              <a:ext cx="146304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CaixaDeTexto 52"/>
            <p:cNvSpPr txBox="1"/>
            <p:nvPr/>
          </p:nvSpPr>
          <p:spPr>
            <a:xfrm>
              <a:off x="3951787" y="971080"/>
              <a:ext cx="351378" cy="369332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endParaRPr lang="pt-BR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5507223" y="2523420"/>
              <a:ext cx="33214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" name="CaixaDeTexto 54"/>
            <p:cNvSpPr txBox="1"/>
            <p:nvPr/>
          </p:nvSpPr>
          <p:spPr>
            <a:xfrm>
              <a:off x="3995136" y="2509576"/>
              <a:ext cx="33214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" name="CaixaDeTexto 55"/>
            <p:cNvSpPr txBox="1"/>
            <p:nvPr/>
          </p:nvSpPr>
          <p:spPr>
            <a:xfrm>
              <a:off x="4916856" y="1156363"/>
              <a:ext cx="309700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pt-BR" sz="16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" name="Elipse 56"/>
            <p:cNvSpPr/>
            <p:nvPr/>
          </p:nvSpPr>
          <p:spPr>
            <a:xfrm rot="19993828">
              <a:off x="4891431" y="1433786"/>
              <a:ext cx="91440" cy="9144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8" name="Conector de seta reta 57"/>
            <p:cNvCxnSpPr/>
            <p:nvPr/>
          </p:nvCxnSpPr>
          <p:spPr>
            <a:xfrm rot="19993828" flipV="1">
              <a:off x="4072470" y="1684378"/>
              <a:ext cx="1060704" cy="6217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de seta reta 58"/>
            <p:cNvCxnSpPr/>
            <p:nvPr/>
          </p:nvCxnSpPr>
          <p:spPr>
            <a:xfrm rot="19993828">
              <a:off x="4192202" y="2178155"/>
              <a:ext cx="1463040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de seta reta 59"/>
            <p:cNvCxnSpPr/>
            <p:nvPr/>
          </p:nvCxnSpPr>
          <p:spPr>
            <a:xfrm rot="14593828">
              <a:off x="3206307" y="1847979"/>
              <a:ext cx="1463040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Grupo 60"/>
            <p:cNvGrpSpPr/>
            <p:nvPr/>
          </p:nvGrpSpPr>
          <p:grpSpPr>
            <a:xfrm>
              <a:off x="4198081" y="2435326"/>
              <a:ext cx="137414" cy="144328"/>
              <a:chOff x="1817760" y="4907079"/>
              <a:chExt cx="137414" cy="144328"/>
            </a:xfrm>
          </p:grpSpPr>
          <p:grpSp>
            <p:nvGrpSpPr>
              <p:cNvPr id="62" name="Grupo 61"/>
              <p:cNvGrpSpPr/>
              <p:nvPr/>
            </p:nvGrpSpPr>
            <p:grpSpPr>
              <a:xfrm>
                <a:off x="1818014" y="4907079"/>
                <a:ext cx="137160" cy="137160"/>
                <a:chOff x="849876" y="2708830"/>
                <a:chExt cx="137160" cy="137160"/>
              </a:xfrm>
            </p:grpSpPr>
            <p:sp>
              <p:nvSpPr>
                <p:cNvPr id="65" name="Elipse 64"/>
                <p:cNvSpPr/>
                <p:nvPr/>
              </p:nvSpPr>
              <p:spPr>
                <a:xfrm>
                  <a:off x="849876" y="2708830"/>
                  <a:ext cx="137160" cy="13716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3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Elipse 65"/>
                <p:cNvSpPr/>
                <p:nvPr/>
              </p:nvSpPr>
              <p:spPr>
                <a:xfrm>
                  <a:off x="885120" y="2740412"/>
                  <a:ext cx="73152" cy="73152"/>
                </a:xfrm>
                <a:prstGeom prst="ellipse">
                  <a:avLst/>
                </a:prstGeom>
                <a:solidFill>
                  <a:schemeClr val="accent3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3" name="Elipse 62"/>
              <p:cNvSpPr/>
              <p:nvPr/>
            </p:nvSpPr>
            <p:spPr>
              <a:xfrm rot="19993828">
                <a:off x="1817760" y="4914247"/>
                <a:ext cx="137160" cy="13716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Elipse 63"/>
              <p:cNvSpPr/>
              <p:nvPr/>
            </p:nvSpPr>
            <p:spPr>
              <a:xfrm rot="19993828">
                <a:off x="1849515" y="4946975"/>
                <a:ext cx="73152" cy="73152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67" name="Conector reto 66"/>
            <p:cNvCxnSpPr/>
            <p:nvPr/>
          </p:nvCxnSpPr>
          <p:spPr>
            <a:xfrm rot="19993828" flipH="1">
              <a:off x="5081434" y="1469175"/>
              <a:ext cx="1323" cy="594360"/>
            </a:xfrm>
            <a:prstGeom prst="line">
              <a:avLst/>
            </a:prstGeom>
            <a:ln w="19050">
              <a:solidFill>
                <a:schemeClr val="accent1"/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to 67"/>
            <p:cNvCxnSpPr/>
            <p:nvPr/>
          </p:nvCxnSpPr>
          <p:spPr>
            <a:xfrm rot="19993828">
              <a:off x="3941911" y="1722179"/>
              <a:ext cx="1024128" cy="534"/>
            </a:xfrm>
            <a:prstGeom prst="line">
              <a:avLst/>
            </a:prstGeom>
            <a:ln w="19050">
              <a:solidFill>
                <a:schemeClr val="accent1"/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/>
            <p:nvPr/>
          </p:nvCxnSpPr>
          <p:spPr>
            <a:xfrm>
              <a:off x="4270155" y="1469316"/>
              <a:ext cx="640080" cy="3900"/>
            </a:xfrm>
            <a:prstGeom prst="line">
              <a:avLst/>
            </a:prstGeom>
            <a:ln w="19050">
              <a:solidFill>
                <a:srgbClr val="00B050"/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to 69"/>
            <p:cNvCxnSpPr/>
            <p:nvPr/>
          </p:nvCxnSpPr>
          <p:spPr>
            <a:xfrm>
              <a:off x="4941699" y="1523167"/>
              <a:ext cx="11565" cy="978408"/>
            </a:xfrm>
            <a:prstGeom prst="line">
              <a:avLst/>
            </a:prstGeom>
            <a:ln w="19050">
              <a:solidFill>
                <a:srgbClr val="00B050"/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CaixaDeTexto 70"/>
            <p:cNvSpPr txBox="1"/>
            <p:nvPr/>
          </p:nvSpPr>
          <p:spPr>
            <a:xfrm>
              <a:off x="4251281" y="2514542"/>
              <a:ext cx="287258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i="1" dirty="0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2" name="Arco 71"/>
            <p:cNvSpPr/>
            <p:nvPr/>
          </p:nvSpPr>
          <p:spPr>
            <a:xfrm>
              <a:off x="3820865" y="2053740"/>
              <a:ext cx="914400" cy="914400"/>
            </a:xfrm>
            <a:prstGeom prst="arc">
              <a:avLst>
                <a:gd name="adj1" fmla="val 19871431"/>
                <a:gd name="adj2" fmla="val 21500161"/>
              </a:avLst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CaixaDeTexto 72"/>
            <p:cNvSpPr txBox="1"/>
            <p:nvPr/>
          </p:nvSpPr>
          <p:spPr>
            <a:xfrm>
              <a:off x="4711751" y="2184866"/>
              <a:ext cx="296876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Symbol" pitchFamily="18" charset="2"/>
                  <a:cs typeface="Times New Roman" pitchFamily="18" charset="0"/>
                </a:rPr>
                <a:t>b</a:t>
              </a:r>
              <a:endParaRPr lang="pt-BR" sz="1600" b="1" dirty="0">
                <a:latin typeface="Symbol" pitchFamily="18" charset="2"/>
                <a:cs typeface="Times New Roman" pitchFamily="18" charset="0"/>
              </a:endParaRPr>
            </a:p>
          </p:txBody>
        </p:sp>
        <p:sp>
          <p:nvSpPr>
            <p:cNvPr id="76" name="CaixaDeTexto 75"/>
            <p:cNvSpPr txBox="1"/>
            <p:nvPr/>
          </p:nvSpPr>
          <p:spPr>
            <a:xfrm rot="19889974">
              <a:off x="3401869" y="1172721"/>
              <a:ext cx="264816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i="1" dirty="0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7" name="CaixaDeTexto 76"/>
            <p:cNvSpPr txBox="1"/>
            <p:nvPr/>
          </p:nvSpPr>
          <p:spPr>
            <a:xfrm rot="19726216">
              <a:off x="5401833" y="1811547"/>
              <a:ext cx="276038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i="1" dirty="0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4" name="CaixaDeTexto 173"/>
            <p:cNvSpPr txBox="1"/>
            <p:nvPr/>
          </p:nvSpPr>
          <p:spPr>
            <a:xfrm>
              <a:off x="4067432" y="1748145"/>
              <a:ext cx="296876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Symbol" pitchFamily="18" charset="2"/>
                  <a:cs typeface="Times New Roman" pitchFamily="18" charset="0"/>
                </a:rPr>
                <a:t>b</a:t>
              </a:r>
              <a:endParaRPr lang="pt-BR" sz="1600" b="1" dirty="0">
                <a:latin typeface="Symbol" pitchFamily="18" charset="2"/>
                <a:cs typeface="Times New Roman" pitchFamily="18" charset="0"/>
              </a:endParaRPr>
            </a:p>
          </p:txBody>
        </p:sp>
        <p:sp>
          <p:nvSpPr>
            <p:cNvPr id="175" name="Arco 174"/>
            <p:cNvSpPr/>
            <p:nvPr/>
          </p:nvSpPr>
          <p:spPr>
            <a:xfrm>
              <a:off x="3811220" y="2043301"/>
              <a:ext cx="914400" cy="914400"/>
            </a:xfrm>
            <a:prstGeom prst="arc">
              <a:avLst>
                <a:gd name="adj1" fmla="val 14603506"/>
                <a:gd name="adj2" fmla="val 16193002"/>
              </a:avLst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5224885" y="971080"/>
            <a:ext cx="2448717" cy="1997060"/>
            <a:chOff x="6424643" y="971080"/>
            <a:chExt cx="2448717" cy="1997060"/>
          </a:xfrm>
        </p:grpSpPr>
        <p:cxnSp>
          <p:nvCxnSpPr>
            <p:cNvPr id="78" name="Conector de seta reta 77"/>
            <p:cNvCxnSpPr/>
            <p:nvPr/>
          </p:nvCxnSpPr>
          <p:spPr>
            <a:xfrm>
              <a:off x="7305978" y="2502611"/>
              <a:ext cx="146304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de seta reta 78"/>
            <p:cNvCxnSpPr/>
            <p:nvPr/>
          </p:nvCxnSpPr>
          <p:spPr>
            <a:xfrm rot="16200000">
              <a:off x="6574460" y="1763771"/>
              <a:ext cx="146304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CaixaDeTexto 79"/>
            <p:cNvSpPr txBox="1"/>
            <p:nvPr/>
          </p:nvSpPr>
          <p:spPr>
            <a:xfrm>
              <a:off x="6985782" y="971080"/>
              <a:ext cx="351378" cy="369332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1" name="CaixaDeTexto 80"/>
            <p:cNvSpPr txBox="1"/>
            <p:nvPr/>
          </p:nvSpPr>
          <p:spPr>
            <a:xfrm>
              <a:off x="8541218" y="2523420"/>
              <a:ext cx="33214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endParaRPr lang="pt-BR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2" name="CaixaDeTexto 81"/>
            <p:cNvSpPr txBox="1"/>
            <p:nvPr/>
          </p:nvSpPr>
          <p:spPr>
            <a:xfrm>
              <a:off x="7029131" y="2509576"/>
              <a:ext cx="33214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3" name="CaixaDeTexto 82"/>
            <p:cNvSpPr txBox="1"/>
            <p:nvPr/>
          </p:nvSpPr>
          <p:spPr>
            <a:xfrm>
              <a:off x="7950851" y="1156363"/>
              <a:ext cx="309700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pt-BR" sz="16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4" name="Elipse 83"/>
            <p:cNvSpPr/>
            <p:nvPr/>
          </p:nvSpPr>
          <p:spPr>
            <a:xfrm rot="19993828">
              <a:off x="7925426" y="1433786"/>
              <a:ext cx="91440" cy="9144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5" name="Conector de seta reta 84"/>
            <p:cNvCxnSpPr/>
            <p:nvPr/>
          </p:nvCxnSpPr>
          <p:spPr>
            <a:xfrm rot="19993828" flipV="1">
              <a:off x="7106465" y="1684378"/>
              <a:ext cx="1060704" cy="6217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de seta reta 85"/>
            <p:cNvCxnSpPr/>
            <p:nvPr/>
          </p:nvCxnSpPr>
          <p:spPr>
            <a:xfrm rot="19993828">
              <a:off x="7226197" y="2178155"/>
              <a:ext cx="1463040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de seta reta 86"/>
            <p:cNvCxnSpPr/>
            <p:nvPr/>
          </p:nvCxnSpPr>
          <p:spPr>
            <a:xfrm rot="14593828">
              <a:off x="6240302" y="1847979"/>
              <a:ext cx="1463040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" name="Grupo 87"/>
            <p:cNvGrpSpPr/>
            <p:nvPr/>
          </p:nvGrpSpPr>
          <p:grpSpPr>
            <a:xfrm>
              <a:off x="7232076" y="2435326"/>
              <a:ext cx="137414" cy="144328"/>
              <a:chOff x="1817760" y="4907079"/>
              <a:chExt cx="137414" cy="144328"/>
            </a:xfrm>
          </p:grpSpPr>
          <p:grpSp>
            <p:nvGrpSpPr>
              <p:cNvPr id="89" name="Grupo 88"/>
              <p:cNvGrpSpPr/>
              <p:nvPr/>
            </p:nvGrpSpPr>
            <p:grpSpPr>
              <a:xfrm>
                <a:off x="1818014" y="4907079"/>
                <a:ext cx="137160" cy="137160"/>
                <a:chOff x="849876" y="2708830"/>
                <a:chExt cx="137160" cy="137160"/>
              </a:xfrm>
            </p:grpSpPr>
            <p:sp>
              <p:nvSpPr>
                <p:cNvPr id="92" name="Elipse 91"/>
                <p:cNvSpPr/>
                <p:nvPr/>
              </p:nvSpPr>
              <p:spPr>
                <a:xfrm>
                  <a:off x="849876" y="2708830"/>
                  <a:ext cx="137160" cy="13716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3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3" name="Elipse 92"/>
                <p:cNvSpPr/>
                <p:nvPr/>
              </p:nvSpPr>
              <p:spPr>
                <a:xfrm>
                  <a:off x="885120" y="2740412"/>
                  <a:ext cx="73152" cy="73152"/>
                </a:xfrm>
                <a:prstGeom prst="ellipse">
                  <a:avLst/>
                </a:prstGeom>
                <a:solidFill>
                  <a:schemeClr val="accent3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90" name="Elipse 89"/>
              <p:cNvSpPr/>
              <p:nvPr/>
            </p:nvSpPr>
            <p:spPr>
              <a:xfrm rot="19993828">
                <a:off x="1817760" y="4914247"/>
                <a:ext cx="137160" cy="13716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Elipse 90"/>
              <p:cNvSpPr/>
              <p:nvPr/>
            </p:nvSpPr>
            <p:spPr>
              <a:xfrm rot="19993828">
                <a:off x="1849515" y="4946975"/>
                <a:ext cx="73152" cy="73152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94" name="Conector reto 93"/>
            <p:cNvCxnSpPr/>
            <p:nvPr/>
          </p:nvCxnSpPr>
          <p:spPr>
            <a:xfrm rot="19993828" flipH="1">
              <a:off x="8115429" y="1469175"/>
              <a:ext cx="1323" cy="594360"/>
            </a:xfrm>
            <a:prstGeom prst="line">
              <a:avLst/>
            </a:prstGeom>
            <a:ln w="19050">
              <a:solidFill>
                <a:schemeClr val="accent1"/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to 94"/>
            <p:cNvCxnSpPr/>
            <p:nvPr/>
          </p:nvCxnSpPr>
          <p:spPr>
            <a:xfrm rot="19993828">
              <a:off x="6975906" y="1722179"/>
              <a:ext cx="1024128" cy="534"/>
            </a:xfrm>
            <a:prstGeom prst="line">
              <a:avLst/>
            </a:prstGeom>
            <a:ln w="19050">
              <a:solidFill>
                <a:schemeClr val="accent1"/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to 95"/>
            <p:cNvCxnSpPr/>
            <p:nvPr/>
          </p:nvCxnSpPr>
          <p:spPr>
            <a:xfrm>
              <a:off x="7304150" y="1469316"/>
              <a:ext cx="640080" cy="3900"/>
            </a:xfrm>
            <a:prstGeom prst="line">
              <a:avLst/>
            </a:prstGeom>
            <a:ln w="19050">
              <a:solidFill>
                <a:srgbClr val="00B050"/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to 96"/>
            <p:cNvCxnSpPr/>
            <p:nvPr/>
          </p:nvCxnSpPr>
          <p:spPr>
            <a:xfrm>
              <a:off x="7975694" y="1523167"/>
              <a:ext cx="11565" cy="978408"/>
            </a:xfrm>
            <a:prstGeom prst="line">
              <a:avLst/>
            </a:prstGeom>
            <a:ln w="19050">
              <a:solidFill>
                <a:srgbClr val="00B050"/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CaixaDeTexto 97"/>
            <p:cNvSpPr txBox="1"/>
            <p:nvPr/>
          </p:nvSpPr>
          <p:spPr>
            <a:xfrm>
              <a:off x="7285276" y="2514542"/>
              <a:ext cx="276038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i="1" dirty="0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9" name="Arco 98"/>
            <p:cNvSpPr/>
            <p:nvPr/>
          </p:nvSpPr>
          <p:spPr>
            <a:xfrm>
              <a:off x="6854860" y="2053740"/>
              <a:ext cx="914400" cy="914400"/>
            </a:xfrm>
            <a:prstGeom prst="arc">
              <a:avLst>
                <a:gd name="adj1" fmla="val 19871431"/>
                <a:gd name="adj2" fmla="val 21500161"/>
              </a:avLst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CaixaDeTexto 99"/>
            <p:cNvSpPr txBox="1"/>
            <p:nvPr/>
          </p:nvSpPr>
          <p:spPr>
            <a:xfrm>
              <a:off x="7735593" y="2166403"/>
              <a:ext cx="269626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Symbol" pitchFamily="18" charset="2"/>
                  <a:cs typeface="Times New Roman" pitchFamily="18" charset="0"/>
                </a:rPr>
                <a:t>g</a:t>
              </a:r>
              <a:endParaRPr lang="pt-BR" sz="1600" b="1" dirty="0">
                <a:latin typeface="Symbol" pitchFamily="18" charset="2"/>
                <a:cs typeface="Times New Roman" pitchFamily="18" charset="0"/>
              </a:endParaRPr>
            </a:p>
          </p:txBody>
        </p:sp>
        <p:sp>
          <p:nvSpPr>
            <p:cNvPr id="103" name="CaixaDeTexto 102"/>
            <p:cNvSpPr txBox="1"/>
            <p:nvPr/>
          </p:nvSpPr>
          <p:spPr>
            <a:xfrm rot="19889974">
              <a:off x="6424643" y="1172721"/>
              <a:ext cx="287258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i="1" dirty="0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4" name="CaixaDeTexto 103"/>
            <p:cNvSpPr txBox="1"/>
            <p:nvPr/>
          </p:nvSpPr>
          <p:spPr>
            <a:xfrm rot="19726216">
              <a:off x="8441439" y="1811547"/>
              <a:ext cx="264816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i="1" dirty="0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6" name="CaixaDeTexto 175"/>
            <p:cNvSpPr txBox="1"/>
            <p:nvPr/>
          </p:nvSpPr>
          <p:spPr>
            <a:xfrm>
              <a:off x="7094889" y="1754565"/>
              <a:ext cx="269626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Symbol" pitchFamily="18" charset="2"/>
                  <a:cs typeface="Times New Roman" pitchFamily="18" charset="0"/>
                </a:rPr>
                <a:t>g</a:t>
              </a:r>
              <a:endParaRPr lang="pt-BR" sz="1600" b="1" dirty="0">
                <a:latin typeface="Symbol" pitchFamily="18" charset="2"/>
                <a:cs typeface="Times New Roman" pitchFamily="18" charset="0"/>
              </a:endParaRPr>
            </a:p>
          </p:txBody>
        </p:sp>
        <p:sp>
          <p:nvSpPr>
            <p:cNvPr id="177" name="Arco 176"/>
            <p:cNvSpPr/>
            <p:nvPr/>
          </p:nvSpPr>
          <p:spPr>
            <a:xfrm>
              <a:off x="6854180" y="2042416"/>
              <a:ext cx="914400" cy="914400"/>
            </a:xfrm>
            <a:prstGeom prst="arc">
              <a:avLst>
                <a:gd name="adj1" fmla="val 14603506"/>
                <a:gd name="adj2" fmla="val 16193002"/>
              </a:avLst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8383747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1914</TotalTime>
  <Words>192</Words>
  <Application>Microsoft Office PowerPoint</Application>
  <PresentationFormat>Apresentação na tela (4:3)</PresentationFormat>
  <Paragraphs>188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marcos</dc:creator>
  <cp:lastModifiedBy>marcos</cp:lastModifiedBy>
  <cp:revision>189</cp:revision>
  <dcterms:created xsi:type="dcterms:W3CDTF">2012-12-22T03:07:20Z</dcterms:created>
  <dcterms:modified xsi:type="dcterms:W3CDTF">2013-03-22T22:50:01Z</dcterms:modified>
</cp:coreProperties>
</file>