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19" autoAdjust="0"/>
  </p:normalViewPr>
  <p:slideViewPr>
    <p:cSldViewPr snapToGrid="0">
      <p:cViewPr varScale="1">
        <p:scale>
          <a:sx n="98" d="100"/>
          <a:sy n="98" d="100"/>
        </p:scale>
        <p:origin x="8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44436-3042-423E-8622-67784C696D4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121EB-9894-48C6-A537-A1E0F1FB2F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13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21EB-9894-48C6-A537-A1E0F1FB2FD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41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D322-18C1-4A36-8AF7-652BE26B6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9A406-6DAD-4F87-A7E8-863C40F59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0E0A-08F6-4D0D-9DA2-F5351F20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DAE-BD19-4C80-93A2-ECA9EB15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8DE9-1018-466D-BB2D-6814185A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69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9EFC-1728-4A55-A58E-68247A7A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40A75-7689-45A8-B2C1-30DA693E0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39104-7CF9-4013-8813-A841128C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76E-721A-47FC-98FB-D076C51A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405A-F11B-4B93-80A2-FD13DE1E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14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4C356-0727-425A-AEAC-831633C7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AA00B-1260-4FE5-8A52-8DB8ABCCE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1CE5-9F59-4BAC-8A4B-309894A5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2199-B70B-4D51-9036-56DE40F0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26E6-ED94-4FE9-A991-DF3B6EF2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18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FEEB-D6B2-42EF-8B27-EC4C3700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389D-89CF-4774-B6A6-349AB6D5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8B7E-4870-48ED-B8D4-6076E050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C23A-25E4-4EA0-8CCB-CB99A92F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43CD-E36F-41B9-BB9D-EC1C852B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57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0FA0-FA5D-4B99-9685-BB8CC7A3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2B50-2E5A-4F83-A065-A74010C8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C224-56F8-4C20-A5A3-11CBF684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FC3D-D987-4D5B-97D0-E7090F2D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88A0-0A64-408A-8A3F-DC40FA27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79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AA26-8E91-489F-A693-5778A0B8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FE8C-D49D-49A2-9C4B-DA0E841CE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372C9-CD68-4CBE-B78D-C3DD8D488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98C0-5BF7-4FCB-8EB4-D2D460E0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7CDC1-B542-4EB6-8B63-6436B916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1D6E-E837-417D-B7FF-374040BD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16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16A3-7661-4BA4-975A-277F16D5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5E9C-4D69-47F5-8393-3827C6E62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69836-0BFA-4D75-9B3F-57C1B3579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8F00D-1327-41FA-BD43-2AD3901FC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967AF-97A7-427E-999F-66EDF193F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93E73-D1FD-412B-A54A-E8A9A3A9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53BE4-A8CB-4D0D-91FE-6F655831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B5FE1-1F67-494C-8289-5172084F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20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ECD2-D7F3-44FB-BBC3-2BF485D9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E36FA-24CF-49E4-9D73-34E9EE58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48864-84AD-47CF-BF49-6F439DC1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B6F30-5B8A-44BE-AE3F-BFCEC8AF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39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BBE9D-832C-4653-B563-1FF02D53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5BE57-2B0C-4E9D-ACAC-4AB42AF2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55D22-1960-4248-AF99-6C0C8363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41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F811-9C5C-4F11-ADA6-6A4E7B25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A019-5AF4-4CD1-9987-041005D6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5E3EE-126D-457A-8B10-9DA2DC8E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19B95-9CFD-4F34-A22B-FBA3B9F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E8323-7569-4689-8E47-3271F68B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1816D-1AD2-4774-B0B3-73F84B1B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8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9842-8523-4F65-A8D9-AF253CDC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74673-7C3E-47A1-BE41-B5E4EBEA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7A11-15B3-4336-B55E-2978CE9AA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CB773-3352-4B7F-9278-8E42A3F0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21AEB-0231-40F8-8171-E0C3DA26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3D76A-4982-46AE-8C59-7CABED54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41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1E2E3-0949-4307-BC24-A34479B1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37B85-E64B-4810-9040-A3EAC5CA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CCA8-6367-4DE0-91D0-80F9CFD78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655E-C97E-472A-8ACD-F80A35A44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2485-42C7-4731-9A9B-7C4D40A3E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15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C1D8-6C60-4A4A-8B59-59F4116B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0193"/>
            <a:ext cx="9144000" cy="178485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2C827-B3A9-4481-B2DC-B5A722DEDA33}"/>
              </a:ext>
            </a:extLst>
          </p:cNvPr>
          <p:cNvSpPr txBox="1"/>
          <p:nvPr/>
        </p:nvSpPr>
        <p:spPr>
          <a:xfrm>
            <a:off x="2513814" y="2275046"/>
            <a:ext cx="716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&amp; FDA</a:t>
            </a:r>
            <a:endParaRPr lang="en-AU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661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Warmenhoven</dc:creator>
  <cp:lastModifiedBy>Todd Pataky</cp:lastModifiedBy>
  <cp:revision>113</cp:revision>
  <dcterms:created xsi:type="dcterms:W3CDTF">2018-04-29T13:10:04Z</dcterms:created>
  <dcterms:modified xsi:type="dcterms:W3CDTF">2018-06-28T00:11:14Z</dcterms:modified>
</cp:coreProperties>
</file>