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6" r:id="rId1"/>
  </p:sldMasterIdLst>
  <p:sldIdLst>
    <p:sldId id="256" r:id="rId2"/>
    <p:sldId id="258" r:id="rId3"/>
    <p:sldId id="259" r:id="rId4"/>
    <p:sldId id="261" r:id="rId5"/>
    <p:sldId id="260" r:id="rId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F99200-94A4-4630-B49F-35C8A54ABE5A}">
          <p14:sldIdLst>
            <p14:sldId id="256"/>
          </p14:sldIdLst>
        </p14:section>
        <p14:section name="Untitled Section" id="{6C9978CB-D586-4723-AD88-8565CF633B60}">
          <p14:sldIdLst>
            <p14:sldId id="258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34" y="685800"/>
            <a:ext cx="7998916" cy="2971801"/>
          </a:xfrm>
        </p:spPr>
        <p:txBody>
          <a:bodyPr anchor="b">
            <a:normAutofit/>
          </a:bodyPr>
          <a:lstStyle>
            <a:lvl1pPr algn="l">
              <a:defRPr sz="4799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34" y="3843868"/>
            <a:ext cx="6399133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0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5869" y="8467"/>
            <a:ext cx="3809008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6580" y="91546"/>
            <a:ext cx="607907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3941" y="228600"/>
            <a:ext cx="495171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3927" y="32279"/>
            <a:ext cx="4851725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3383" y="609602"/>
            <a:ext cx="4342268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9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621" y="533400"/>
            <a:ext cx="10815995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164" y="3843867"/>
            <a:ext cx="8302047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6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anchor="ctr">
            <a:normAutofit/>
          </a:bodyPr>
          <a:lstStyle>
            <a:lvl1pPr algn="l">
              <a:defRPr sz="3199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114800"/>
            <a:ext cx="8533765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1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85800"/>
            <a:ext cx="9141620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5835" y="3429000"/>
            <a:ext cx="853217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301068"/>
            <a:ext cx="8532178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4917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3429000"/>
            <a:ext cx="8532178" cy="1697400"/>
          </a:xfrm>
        </p:spPr>
        <p:txBody>
          <a:bodyPr anchor="b">
            <a:normAutofit/>
          </a:bodyPr>
          <a:lstStyle>
            <a:lvl1pPr algn="l">
              <a:defRPr sz="3199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3" y="5132981"/>
            <a:ext cx="853376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28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85800"/>
            <a:ext cx="9141619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5" y="3928534"/>
            <a:ext cx="8532178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978400"/>
            <a:ext cx="8532178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118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4" y="3928534"/>
            <a:ext cx="853217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766733"/>
            <a:ext cx="8532178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29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90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2950" y="685800"/>
            <a:ext cx="2056864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1" y="685800"/>
            <a:ext cx="7821163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1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2006600"/>
            <a:ext cx="8532178" cy="2281600"/>
          </a:xfrm>
        </p:spPr>
        <p:txBody>
          <a:bodyPr anchor="b">
            <a:normAutofit/>
          </a:bodyPr>
          <a:lstStyle>
            <a:lvl1pPr algn="l">
              <a:defRPr sz="3599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495800"/>
            <a:ext cx="8532178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3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33" y="685801"/>
            <a:ext cx="4936369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6621" y="685801"/>
            <a:ext cx="4933194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3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827" y="685800"/>
            <a:ext cx="4648576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33" y="1270529"/>
            <a:ext cx="4936369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7483" y="685800"/>
            <a:ext cx="4663919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5033" y="1262062"/>
            <a:ext cx="4927904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2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7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3167" y="685800"/>
            <a:ext cx="3656648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34" y="685800"/>
            <a:ext cx="5942053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3167" y="2209800"/>
            <a:ext cx="3656648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7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582" y="1447800"/>
            <a:ext cx="6018232" cy="11430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8754" y="914400"/>
            <a:ext cx="3280120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1582" y="2777067"/>
            <a:ext cx="6019820" cy="2048933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2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4572" y="2963334"/>
            <a:ext cx="2981081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34" y="4487333"/>
            <a:ext cx="8532178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685801"/>
            <a:ext cx="853217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1833" y="6172201"/>
            <a:ext cx="159978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034" y="6172201"/>
            <a:ext cx="7541835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0502" y="5578476"/>
            <a:ext cx="1141948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19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43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  <p:sldLayoutId id="2147484048" r:id="rId12"/>
    <p:sldLayoutId id="2147484049" r:id="rId13"/>
    <p:sldLayoutId id="2147484050" r:id="rId14"/>
    <p:sldLayoutId id="2147484051" r:id="rId15"/>
    <p:sldLayoutId id="2147484052" r:id="rId16"/>
    <p:sldLayoutId id="2147484053" r:id="rId17"/>
  </p:sldLayoutIdLst>
  <p:txStyles>
    <p:titleStyle>
      <a:lvl1pPr algn="l" defTabSz="457063" rtl="0" eaLnBrk="1" latinLnBrk="0" hangingPunct="1">
        <a:spcBef>
          <a:spcPct val="0"/>
        </a:spcBef>
        <a:buNone/>
        <a:defRPr sz="359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Roadrunner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Plugin Framework</a:t>
            </a:r>
          </a:p>
        </p:txBody>
      </p:sp>
    </p:spTree>
    <p:extLst>
      <p:ext uri="{BB962C8B-B14F-4D97-AF65-F5344CB8AC3E}">
        <p14:creationId xmlns:p14="http://schemas.microsoft.com/office/powerpoint/2010/main" val="405433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37066"/>
            <a:ext cx="8534400" cy="1507067"/>
          </a:xfrm>
        </p:spPr>
        <p:txBody>
          <a:bodyPr/>
          <a:lstStyle/>
          <a:p>
            <a:r>
              <a:rPr lang="en-US" smtClean="0"/>
              <a:t>Why plugins?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1" y="1744133"/>
            <a:ext cx="9426439" cy="3615267"/>
          </a:xfrm>
        </p:spPr>
        <p:txBody>
          <a:bodyPr/>
          <a:lstStyle/>
          <a:p>
            <a:r>
              <a:rPr lang="en-US" dirty="0" smtClean="0"/>
              <a:t>Modular</a:t>
            </a:r>
          </a:p>
          <a:p>
            <a:r>
              <a:rPr lang="en-US" dirty="0" smtClean="0"/>
              <a:t>Developed independent of roadrunner main codebase</a:t>
            </a:r>
          </a:p>
          <a:p>
            <a:r>
              <a:rPr lang="en-US" dirty="0" smtClean="0"/>
              <a:t>Allows the use of libraries with other types of licenses (no need for static linking)</a:t>
            </a:r>
          </a:p>
          <a:p>
            <a:r>
              <a:rPr lang="en-US" dirty="0" smtClean="0"/>
              <a:t>Updates have less impact</a:t>
            </a:r>
          </a:p>
          <a:p>
            <a:r>
              <a:rPr lang="en-US" dirty="0" smtClean="0"/>
              <a:t>Could be written in any language that can create a shared library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1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24" y="649315"/>
            <a:ext cx="8534401" cy="1933303"/>
          </a:xfrm>
        </p:spPr>
        <p:txBody>
          <a:bodyPr anchor="t"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6537" y="2582618"/>
            <a:ext cx="8534400" cy="1498600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Roadrunner defines a plugin interface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Each plugin exists in one shared library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 roadrunner instance load/unload plugins at runtime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Data is communicated by the use of Capabilities and </a:t>
            </a:r>
            <a:r>
              <a:rPr lang="en-US" dirty="0" smtClean="0"/>
              <a:t>Parameters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 parameter may have pointers to data that is allocated in the calling application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58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84035" y="410275"/>
            <a:ext cx="8532178" cy="798593"/>
          </a:xfrm>
        </p:spPr>
        <p:txBody>
          <a:bodyPr/>
          <a:lstStyle/>
          <a:p>
            <a:r>
              <a:rPr lang="en-US" dirty="0" smtClean="0"/>
              <a:t>plugin API types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684035" y="1387098"/>
            <a:ext cx="8532178" cy="4607302"/>
          </a:xfrm>
        </p:spPr>
        <p:txBody>
          <a:bodyPr/>
          <a:lstStyle/>
          <a:p>
            <a:r>
              <a:rPr lang="en-US" dirty="0" err="1" smtClean="0"/>
              <a:t>RRParameterHandle</a:t>
            </a:r>
            <a:r>
              <a:rPr lang="en-US" dirty="0" smtClean="0"/>
              <a:t>	- Handle to a parameter.</a:t>
            </a:r>
          </a:p>
          <a:p>
            <a:r>
              <a:rPr lang="en-US" dirty="0" smtClean="0"/>
              <a:t>	The underlying parameter has the following attributes:</a:t>
            </a:r>
          </a:p>
          <a:p>
            <a:r>
              <a:rPr lang="en-US" dirty="0"/>
              <a:t>	</a:t>
            </a:r>
            <a:r>
              <a:rPr lang="en-US" dirty="0" smtClean="0"/>
              <a:t>	A </a:t>
            </a:r>
            <a:r>
              <a:rPr lang="en-US" dirty="0"/>
              <a:t>data </a:t>
            </a:r>
            <a:r>
              <a:rPr lang="en-US" dirty="0" smtClean="0"/>
              <a:t>value (</a:t>
            </a:r>
            <a:r>
              <a:rPr lang="en-US" dirty="0" err="1" smtClean="0"/>
              <a:t>ParameterType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600" dirty="0" smtClean="0"/>
              <a:t>		The data value can </a:t>
            </a:r>
            <a:r>
              <a:rPr lang="en-US" sz="1600" dirty="0"/>
              <a:t>be one of </a:t>
            </a:r>
            <a:r>
              <a:rPr lang="en-US" sz="1200" dirty="0" err="1"/>
              <a:t>ptString</a:t>
            </a:r>
            <a:r>
              <a:rPr lang="en-US" sz="1200" dirty="0"/>
              <a:t>, </a:t>
            </a:r>
            <a:r>
              <a:rPr lang="en-US" sz="1200" dirty="0" err="1"/>
              <a:t>ptInteger</a:t>
            </a:r>
            <a:r>
              <a:rPr lang="en-US" sz="1200" dirty="0"/>
              <a:t>, </a:t>
            </a:r>
            <a:r>
              <a:rPr lang="en-US" sz="1200" dirty="0" err="1"/>
              <a:t>ptDouble</a:t>
            </a:r>
            <a:r>
              <a:rPr lang="en-US" sz="1200" dirty="0"/>
              <a:t>, </a:t>
            </a:r>
            <a:r>
              <a:rPr lang="en-US" sz="1200" dirty="0" err="1"/>
              <a:t>ptVector</a:t>
            </a:r>
            <a:r>
              <a:rPr lang="en-US" sz="1200" dirty="0"/>
              <a:t>, </a:t>
            </a:r>
            <a:r>
              <a:rPr lang="en-US" sz="1200" dirty="0" err="1" smtClean="0"/>
              <a:t>ptMatrix</a:t>
            </a:r>
            <a:endParaRPr lang="en-US" sz="12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600" dirty="0" smtClean="0"/>
              <a:t>Hint </a:t>
            </a:r>
            <a:br>
              <a:rPr lang="en-US" sz="1600" dirty="0" smtClean="0"/>
            </a:br>
            <a:r>
              <a:rPr lang="en-US" sz="1600" dirty="0" smtClean="0"/>
              <a:t>		Name</a:t>
            </a:r>
          </a:p>
          <a:p>
            <a:r>
              <a:rPr lang="en-US" sz="1600" dirty="0" err="1" smtClean="0"/>
              <a:t>RRPluginHandle</a:t>
            </a:r>
            <a:r>
              <a:rPr lang="en-US" sz="1600" dirty="0" smtClean="0"/>
              <a:t>	Not yet defined</a:t>
            </a:r>
          </a:p>
          <a:p>
            <a:endParaRPr lang="en-US" sz="1600" dirty="0"/>
          </a:p>
          <a:p>
            <a:r>
              <a:rPr lang="en-US" sz="1600" dirty="0" err="1" smtClean="0"/>
              <a:t>RRCallBackFunction</a:t>
            </a:r>
            <a:r>
              <a:rPr lang="en-US" sz="1600" dirty="0" smtClean="0"/>
              <a:t>	Not yet defined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In order to not have to query the plugin about its state, callbacks should be 	implemented, e.g. </a:t>
            </a:r>
            <a:r>
              <a:rPr lang="en-US" sz="1600" dirty="0" err="1" smtClean="0"/>
              <a:t>OnFinish</a:t>
            </a:r>
            <a:r>
              <a:rPr lang="en-US" sz="1600" dirty="0" smtClean="0"/>
              <a:t>(), </a:t>
            </a:r>
            <a:r>
              <a:rPr lang="en-US" sz="1600" dirty="0" err="1" smtClean="0"/>
              <a:t>OnProgress</a:t>
            </a:r>
            <a:r>
              <a:rPr lang="en-US" sz="1600" dirty="0" smtClean="0"/>
              <a:t>().. etc..</a:t>
            </a:r>
          </a:p>
          <a:p>
            <a:endParaRPr lang="en-US" sz="1600" dirty="0" smtClean="0"/>
          </a:p>
          <a:p>
            <a:r>
              <a:rPr lang="en-US" sz="1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6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576" y="172766"/>
            <a:ext cx="8534401" cy="834624"/>
          </a:xfrm>
        </p:spPr>
        <p:txBody>
          <a:bodyPr anchor="t"/>
          <a:lstStyle/>
          <a:p>
            <a:r>
              <a:rPr lang="en-US" dirty="0" smtClean="0"/>
              <a:t>plugin API 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4572" y="1491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453062"/>
              </p:ext>
            </p:extLst>
          </p:nvPr>
        </p:nvGraphicFramePr>
        <p:xfrm>
          <a:off x="344576" y="1108129"/>
          <a:ext cx="10769896" cy="354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74"/>
                <a:gridCol w="2692474"/>
                <a:gridCol w="2692474"/>
                <a:gridCol w="2692474"/>
              </a:tblGrid>
              <a:tr h="289894">
                <a:tc>
                  <a:txBody>
                    <a:bodyPr/>
                    <a:lstStyle/>
                    <a:p>
                      <a:r>
                        <a:rPr lang="en-US" dirty="0" smtClean="0"/>
                        <a:t>return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</a:tr>
              <a:tr h="673977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getPluginCapabilities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rrHandle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pluginName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a plugins capabilities names</a:t>
                      </a:r>
                      <a:endParaRPr lang="en-US" dirty="0"/>
                    </a:p>
                  </a:txBody>
                  <a:tcPr/>
                </a:tc>
              </a:tr>
              <a:tr h="673977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getPluginParameters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rrHandle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pluginName</a:t>
                      </a:r>
                      <a:r>
                        <a:rPr lang="en-US" baseline="0" dirty="0" smtClean="0"/>
                        <a:t>, capability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a capabilities parameter names</a:t>
                      </a:r>
                      <a:endParaRPr lang="en-US" dirty="0"/>
                    </a:p>
                  </a:txBody>
                  <a:tcPr/>
                </a:tc>
              </a:tr>
              <a:tr h="673977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 Handle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getPluginParameter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rrHandle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pluginName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parameterName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capabilitiesName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handle to a plugin parameter</a:t>
                      </a:r>
                      <a:endParaRPr lang="en-US" dirty="0"/>
                    </a:p>
                  </a:txBody>
                  <a:tcPr/>
                </a:tc>
              </a:tr>
              <a:tr h="67397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setPluginParameter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rrHandle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pluginName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parameterName</a:t>
                      </a:r>
                      <a:r>
                        <a:rPr lang="en-US" dirty="0" smtClean="0"/>
                        <a:t>,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r>
                        <a:rPr lang="en-US" baseline="0" dirty="0" smtClean="0"/>
                        <a:t> a parameter to 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70922" y="4773478"/>
            <a:ext cx="2936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instead of passing a </a:t>
            </a:r>
            <a:r>
              <a:rPr lang="en-US" dirty="0" err="1" smtClean="0"/>
              <a:t>rrHandle</a:t>
            </a:r>
            <a:r>
              <a:rPr lang="en-US" dirty="0" smtClean="0"/>
              <a:t> to these functions, a plugin handle may make more sense.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2293</TotalTime>
  <Words>180</Words>
  <Application>Microsoft Office PowerPoint</Application>
  <PresentationFormat>Custom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Slice</vt:lpstr>
      <vt:lpstr>Roadrunner </vt:lpstr>
      <vt:lpstr>Why plugins?</vt:lpstr>
      <vt:lpstr>How does it work?</vt:lpstr>
      <vt:lpstr>plugin API types</vt:lpstr>
      <vt:lpstr>plugin API functions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Roadrunner plugin framework</dc:title>
  <dc:creator>Totte Karlsson</dc:creator>
  <cp:lastModifiedBy>Totte Karlsson</cp:lastModifiedBy>
  <cp:revision>21</cp:revision>
  <dcterms:created xsi:type="dcterms:W3CDTF">2013-01-15T01:31:01Z</dcterms:created>
  <dcterms:modified xsi:type="dcterms:W3CDTF">2013-04-03T15:52:31Z</dcterms:modified>
</cp:coreProperties>
</file>