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c2f48c4f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c2f48c4f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f83a855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f83a855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f83a855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f83a855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6f83a855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6f83a855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6f83a855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6f83a855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6f83a855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6f83a855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c2f48c4f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c2f48c4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c2f48c4f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c2f48c4f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6f83a855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6f83a85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0v3rByt3/network-analysis-challeng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izardzines.com/zines/tcpdump/" TargetMode="External"/><Relationship Id="rId4" Type="http://schemas.openxmlformats.org/officeDocument/2006/relationships/hyperlink" Target="https://wizardzines.com/zines/tcpdump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rubyguides.com/2012/01/four-ways-to-extract-files-from-pcaps/" TargetMode="External"/><Relationship Id="rId4" Type="http://schemas.openxmlformats.org/officeDocument/2006/relationships/hyperlink" Target="https://wizardzines.com/zines/tcpdump/" TargetMode="External"/><Relationship Id="rId5" Type="http://schemas.openxmlformats.org/officeDocument/2006/relationships/hyperlink" Target="https://wiki.wireshark.org/T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</a:rPr>
              <a:t>Network Analysis </a:t>
            </a:r>
            <a:endParaRPr sz="54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916200" y="2802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                              </a:t>
            </a:r>
            <a:r>
              <a:rPr lang="en" sz="2200">
                <a:solidFill>
                  <a:srgbClr val="000000"/>
                </a:solidFill>
              </a:rPr>
              <a:t>0v3rByt3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	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https://github.com/0v3rByt3/network-analysis-challenges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g</a:t>
            </a:r>
            <a:r>
              <a:rPr lang="en">
                <a:solidFill>
                  <a:srgbClr val="000000"/>
                </a:solidFill>
              </a:rPr>
              <a:t>it clone https://github.com/0v3rByt3/network-analysis-challenges.git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Helps With: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Analysing</a:t>
            </a:r>
            <a:r>
              <a:rPr lang="en" sz="1200">
                <a:solidFill>
                  <a:srgbClr val="000000"/>
                </a:solidFill>
              </a:rPr>
              <a:t> the network at a low level  </a:t>
            </a:r>
            <a:r>
              <a:rPr lang="en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 Understanding network packets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Information Gathering 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Man In the Middle Attacks </a:t>
            </a:r>
            <a:endParaRPr sz="12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etc…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500" y="94314"/>
            <a:ext cx="4286450" cy="49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50" y="1279625"/>
            <a:ext cx="8659700" cy="35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3877150" y="187600"/>
            <a:ext cx="161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OSI Model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0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To Use: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68025" y="10996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861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60"/>
              <a:buChar char="●"/>
            </a:pPr>
            <a:r>
              <a:rPr lang="en" sz="1260">
                <a:solidFill>
                  <a:srgbClr val="000000"/>
                </a:solidFill>
              </a:rPr>
              <a:t>tcpdump </a:t>
            </a:r>
            <a:r>
              <a:rPr lang="en" sz="126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https://wizardzines.com/zines/tcpdump</a:t>
            </a:r>
            <a:r>
              <a:rPr lang="en" sz="126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endParaRPr sz="12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655"/>
          </a:p>
          <a:p>
            <a:pPr indent="-30861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</a:pPr>
            <a:r>
              <a:rPr lang="en" sz="1260">
                <a:solidFill>
                  <a:srgbClr val="000000"/>
                </a:solidFill>
              </a:rPr>
              <a:t>WireShark </a:t>
            </a:r>
            <a:endParaRPr sz="126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655">
              <a:solidFill>
                <a:srgbClr val="000000"/>
              </a:solidFill>
            </a:endParaRPr>
          </a:p>
          <a:p>
            <a:pPr indent="-30861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</a:pPr>
            <a:r>
              <a:rPr lang="en" sz="1260">
                <a:solidFill>
                  <a:srgbClr val="000000"/>
                </a:solidFill>
              </a:rPr>
              <a:t>tshark </a:t>
            </a:r>
            <a:endParaRPr sz="126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655">
              <a:solidFill>
                <a:srgbClr val="000000"/>
              </a:solidFill>
            </a:endParaRPr>
          </a:p>
          <a:p>
            <a:pPr indent="-30861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</a:pPr>
            <a:r>
              <a:rPr lang="en" sz="1260">
                <a:solidFill>
                  <a:srgbClr val="000000"/>
                </a:solidFill>
              </a:rPr>
              <a:t>chaosreader (s</a:t>
            </a:r>
            <a:r>
              <a:rPr lang="en" sz="1260">
                <a:solidFill>
                  <a:srgbClr val="000000"/>
                </a:solidFill>
              </a:rPr>
              <a:t>ummarizes</a:t>
            </a:r>
            <a:r>
              <a:rPr lang="en" sz="1260">
                <a:solidFill>
                  <a:srgbClr val="000000"/>
                </a:solidFill>
              </a:rPr>
              <a:t> the pcap file)</a:t>
            </a:r>
            <a:endParaRPr sz="126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655">
              <a:solidFill>
                <a:srgbClr val="000000"/>
              </a:solidFill>
            </a:endParaRPr>
          </a:p>
          <a:p>
            <a:pPr indent="-30861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</a:pPr>
            <a:r>
              <a:rPr lang="en" sz="1260">
                <a:solidFill>
                  <a:srgbClr val="000000"/>
                </a:solidFill>
              </a:rPr>
              <a:t>Common Unix* CLI tools </a:t>
            </a:r>
            <a:endParaRPr sz="126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655">
              <a:solidFill>
                <a:srgbClr val="000000"/>
              </a:solidFill>
            </a:endParaRPr>
          </a:p>
          <a:p>
            <a:pPr indent="-30861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</a:pPr>
            <a:r>
              <a:rPr lang="en" sz="1260">
                <a:solidFill>
                  <a:srgbClr val="000000"/>
                </a:solidFill>
              </a:rPr>
              <a:t>The one that works </a:t>
            </a:r>
            <a:endParaRPr sz="126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7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Common </a:t>
            </a:r>
            <a:r>
              <a:rPr lang="en" sz="2000">
                <a:solidFill>
                  <a:srgbClr val="000000"/>
                </a:solidFill>
              </a:rPr>
              <a:t>Network Capture Logs: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p</a:t>
            </a:r>
            <a:r>
              <a:rPr lang="en" sz="1500">
                <a:solidFill>
                  <a:srgbClr val="000000"/>
                </a:solidFill>
              </a:rPr>
              <a:t>cap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pcapng (next generation)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l</a:t>
            </a:r>
            <a:r>
              <a:rPr lang="en" sz="1500">
                <a:solidFill>
                  <a:srgbClr val="000000"/>
                </a:solidFill>
              </a:rPr>
              <a:t>ibpcap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winpcap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npcap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	The </a:t>
            </a:r>
            <a:r>
              <a:rPr lang="en" sz="1500">
                <a:solidFill>
                  <a:srgbClr val="000000"/>
                </a:solidFill>
              </a:rPr>
              <a:t>difference</a:t>
            </a:r>
            <a:r>
              <a:rPr lang="en" sz="1500">
                <a:solidFill>
                  <a:srgbClr val="000000"/>
                </a:solidFill>
              </a:rPr>
              <a:t> </a:t>
            </a:r>
            <a:r>
              <a:rPr lang="en" sz="1500">
                <a:solidFill>
                  <a:srgbClr val="000000"/>
                </a:solidFill>
              </a:rPr>
              <a:t>between</a:t>
            </a:r>
            <a:r>
              <a:rPr lang="en" sz="1500">
                <a:solidFill>
                  <a:srgbClr val="000000"/>
                </a:solidFill>
              </a:rPr>
              <a:t> these </a:t>
            </a:r>
            <a:r>
              <a:rPr lang="en" sz="1500">
                <a:solidFill>
                  <a:srgbClr val="000000"/>
                </a:solidFill>
              </a:rPr>
              <a:t>varies</a:t>
            </a:r>
            <a:r>
              <a:rPr lang="en" sz="1500">
                <a:solidFill>
                  <a:srgbClr val="000000"/>
                </a:solidFill>
              </a:rPr>
              <a:t> little but some tools only work with certain file types.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WireShark Filters: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225" y="1054225"/>
            <a:ext cx="6650525" cy="401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WireShark </a:t>
            </a:r>
            <a:r>
              <a:rPr lang="en" sz="2750"/>
              <a:t>Combining Filters With Operators:</a:t>
            </a:r>
            <a:endParaRPr sz="2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075" y="1209000"/>
            <a:ext cx="6633875" cy="39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000000"/>
                </a:solidFill>
              </a:rPr>
              <a:t>File Extraction:</a:t>
            </a:r>
            <a:endParaRPr b="1" sz="10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https://www.rubyguides.com/2012/01/four-ways-to-extract-files-from-pcaps/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000000"/>
                </a:solidFill>
              </a:rPr>
              <a:t>Tcpdump:</a:t>
            </a:r>
            <a:endParaRPr b="1" sz="10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https://wizardzines.com/zines/tcpdump/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000000"/>
                </a:solidFill>
              </a:rPr>
              <a:t>WireShark:</a:t>
            </a:r>
            <a:endParaRPr b="1" sz="10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https://wiki.wireshark.org/TLS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