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319" r:id="rId2"/>
    <p:sldId id="327" r:id="rId3"/>
    <p:sldId id="328" r:id="rId4"/>
    <p:sldId id="321" r:id="rId5"/>
    <p:sldId id="322" r:id="rId6"/>
    <p:sldId id="323" r:id="rId7"/>
    <p:sldId id="324" r:id="rId8"/>
    <p:sldId id="325" r:id="rId9"/>
    <p:sldId id="326" r:id="rId10"/>
    <p:sldId id="331" r:id="rId11"/>
    <p:sldId id="332" r:id="rId12"/>
    <p:sldId id="333" r:id="rId13"/>
    <p:sldId id="329" r:id="rId14"/>
    <p:sldId id="330" r:id="rId15"/>
  </p:sldIdLst>
  <p:sldSz cx="13004800" cy="9753600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F2C"/>
    <a:srgbClr val="ADC610"/>
    <a:srgbClr val="00A6D6"/>
    <a:srgbClr val="A1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608" y="-12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802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7D5123-087D-F547-BA90-AAC341263F7F}" type="datetimeFigureOut">
              <a:rPr lang="nl-NL"/>
              <a:pPr/>
              <a:t>19-01-15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D6B489-F77B-E44B-BA1A-250156B6FC8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1220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439CDE-7B43-744A-B12A-3FE096986F89}" type="datetimeFigureOut">
              <a:rPr lang="nl-NL"/>
              <a:pPr/>
              <a:t>19-01-15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944AE0-A2BB-A245-869D-6C23E48BF3F5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321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charset="0"/>
              <a:ea typeface="ＭＳ Ｐゴシック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5359" y="3066065"/>
            <a:ext cx="9669309" cy="91966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87400" y="4070015"/>
            <a:ext cx="9645228" cy="1444983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626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nl-NL" noProof="0" smtClean="0"/>
              <a:t>Drag picture to placeholder or click icon to add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5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74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43058" y="650240"/>
            <a:ext cx="2544515" cy="6938152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304996" y="650240"/>
            <a:ext cx="7421316" cy="6938152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43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96" y="650240"/>
            <a:ext cx="10182578" cy="1517227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144" y="2600960"/>
            <a:ext cx="4969368" cy="238421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144" y="5201920"/>
            <a:ext cx="4969368" cy="23864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784" y="844352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526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809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60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144" y="2600960"/>
            <a:ext cx="4969368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84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429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9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6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04925" y="650875"/>
            <a:ext cx="10182225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6038" y="2600325"/>
            <a:ext cx="1015365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8721725"/>
            <a:ext cx="13004800" cy="1031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29" name="Rectangle 19"/>
          <p:cNvSpPr>
            <a:spLocks noChangeArrowheads="1"/>
          </p:cNvSpPr>
          <p:nvPr/>
        </p:nvSpPr>
        <p:spPr bwMode="auto">
          <a:xfrm>
            <a:off x="0" y="9364663"/>
            <a:ext cx="13004800" cy="388937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30" name="Line 20"/>
          <p:cNvSpPr>
            <a:spLocks noChangeShapeType="1"/>
          </p:cNvSpPr>
          <p:nvPr/>
        </p:nvSpPr>
        <p:spPr bwMode="auto">
          <a:xfrm>
            <a:off x="0" y="9645650"/>
            <a:ext cx="130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1" name="Line 22"/>
          <p:cNvSpPr>
            <a:spLocks noChangeShapeType="1"/>
          </p:cNvSpPr>
          <p:nvPr/>
        </p:nvSpPr>
        <p:spPr bwMode="auto">
          <a:xfrm>
            <a:off x="0" y="8723313"/>
            <a:ext cx="130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2" name="Text Box 23"/>
          <p:cNvSpPr txBox="1">
            <a:spLocks noChangeArrowheads="1"/>
          </p:cNvSpPr>
          <p:nvPr/>
        </p:nvSpPr>
        <p:spPr bwMode="auto">
          <a:xfrm>
            <a:off x="4443413" y="8886825"/>
            <a:ext cx="62849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2000" smtClean="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8791575"/>
            <a:ext cx="1252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7"/>
          <p:cNvSpPr>
            <a:spLocks noChangeArrowheads="1"/>
          </p:cNvSpPr>
          <p:nvPr/>
        </p:nvSpPr>
        <p:spPr bwMode="auto">
          <a:xfrm>
            <a:off x="11001375" y="9048750"/>
            <a:ext cx="644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fld id="{5342A596-3ED5-0D4F-9FE1-307C269FBB1D}" type="slidenum">
              <a:rPr lang="nl-NL"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rPr>
              <a:pPr algn="r"/>
              <a:t>‹#›</a:t>
            </a:fld>
            <a:endParaRPr lang="nl-NL" sz="1600">
              <a:solidFill>
                <a:schemeClr val="tx1"/>
              </a:solidFill>
              <a:latin typeface="Tahoma" charset="0"/>
              <a:ea typeface="MS PGothic" charset="0"/>
              <a:cs typeface="MS PGothic" charset="0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/>
        </p:nvSpPr>
        <p:spPr bwMode="auto">
          <a:xfrm>
            <a:off x="9466263" y="8994775"/>
            <a:ext cx="2082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4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2pPr>
      <a:lvl3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3pPr>
      <a:lvl4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4pPr>
      <a:lvl5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5pPr>
      <a:lvl6pPr marL="186941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6pPr>
      <a:lvl7pPr marL="251964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7pPr>
      <a:lvl8pPr marL="316987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8pPr>
      <a:lvl9pPr marL="382010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9pPr>
    </p:titleStyle>
    <p:bodyStyle>
      <a:lvl1pPr marL="276225" indent="-27622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8191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60488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901825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4447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7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309536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6pPr>
      <a:lvl7pPr marL="374559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7pPr>
      <a:lvl8pPr marL="439582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8pPr>
      <a:lvl9pPr marL="504605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pPr algn="l" eaLnBrk="0" hangingPunct="0"/>
            <a:endParaRPr lang="nl-NL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974725" y="3065463"/>
            <a:ext cx="9671050" cy="919162"/>
          </a:xfrm>
        </p:spPr>
        <p:txBody>
          <a:bodyPr/>
          <a:lstStyle/>
          <a:p>
            <a:pPr marL="0" indent="0"/>
            <a:r>
              <a:rPr lang="en-US" dirty="0" smtClean="0">
                <a:latin typeface="Tahoma" charset="0"/>
                <a:ea typeface="MS PGothic" charset="0"/>
              </a:rPr>
              <a:t>EPO-3 </a:t>
            </a:r>
            <a:endParaRPr lang="en-US" dirty="0">
              <a:latin typeface="Tahoma" charset="0"/>
              <a:ea typeface="MS PGothic" charset="0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957263" y="3724275"/>
            <a:ext cx="9644062" cy="1752600"/>
          </a:xfrm>
        </p:spPr>
        <p:txBody>
          <a:bodyPr/>
          <a:lstStyle/>
          <a:p>
            <a:r>
              <a:rPr lang="en-GB" sz="2400" dirty="0" err="1" smtClean="0">
                <a:latin typeface="Tahoma" charset="0"/>
                <a:ea typeface="MS PGothic" charset="0"/>
                <a:cs typeface="Bookman Old Style" charset="0"/>
              </a:rPr>
              <a:t>Groep</a:t>
            </a:r>
            <a:r>
              <a:rPr lang="en-GB" sz="2400" dirty="0" smtClean="0">
                <a:latin typeface="Tahoma" charset="0"/>
                <a:ea typeface="MS PGothic" charset="0"/>
                <a:cs typeface="Bookman Old Style" charset="0"/>
              </a:rPr>
              <a:t> A5</a:t>
            </a:r>
            <a:endParaRPr lang="en-US" sz="2000" i="1" dirty="0">
              <a:solidFill>
                <a:srgbClr val="EC7F2C"/>
              </a:solidFill>
              <a:latin typeface="Tahoma" charset="0"/>
              <a:ea typeface="MS PGothic" charset="0"/>
              <a:cs typeface="Bookman Old Style" charset="0"/>
            </a:endParaRPr>
          </a:p>
        </p:txBody>
      </p:sp>
      <p:sp>
        <p:nvSpPr>
          <p:cNvPr id="3077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/>
          <a:p>
            <a:pPr algn="r"/>
            <a:endParaRPr lang="nl-NL" sz="31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9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Besturing</a:t>
            </a:r>
            <a:r>
              <a:rPr lang="en-US" dirty="0" smtClean="0"/>
              <a:t> &amp; 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pPr marL="828675" lvl="1" indent="-285750"/>
            <a:r>
              <a:rPr lang="en-US" dirty="0" smtClean="0"/>
              <a:t>Clock</a:t>
            </a:r>
          </a:p>
          <a:p>
            <a:pPr marL="828675" lvl="1" indent="-285750"/>
            <a:r>
              <a:rPr lang="en-US" dirty="0" smtClean="0"/>
              <a:t>Data</a:t>
            </a:r>
          </a:p>
          <a:p>
            <a:r>
              <a:rPr lang="en-US" dirty="0" smtClean="0"/>
              <a:t>Reset</a:t>
            </a:r>
          </a:p>
          <a:p>
            <a:r>
              <a:rPr lang="en-US" dirty="0" err="1" smtClean="0"/>
              <a:t>SlaveSelect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Player1, </a:t>
            </a:r>
            <a:r>
              <a:rPr lang="en-US" dirty="0" err="1" smtClean="0"/>
              <a:t>Bitshift</a:t>
            </a:r>
            <a:r>
              <a:rPr lang="en-US" dirty="0" smtClean="0"/>
              <a:t> &lt;&lt; 4</a:t>
            </a:r>
          </a:p>
          <a:p>
            <a:r>
              <a:rPr lang="en-US" dirty="0" err="1" smtClean="0"/>
              <a:t>Uitvoercode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112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9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Complicaties</a:t>
            </a:r>
          </a:p>
          <a:p>
            <a:pPr lvl="1"/>
            <a:r>
              <a:rPr lang="nl-NL" dirty="0" smtClean="0"/>
              <a:t>Communicatie SD kaart &amp; SRAM</a:t>
            </a:r>
          </a:p>
          <a:p>
            <a:r>
              <a:rPr lang="nl-NL" dirty="0" smtClean="0"/>
              <a:t>Gevolgen</a:t>
            </a:r>
          </a:p>
          <a:p>
            <a:pPr lvl="1"/>
            <a:r>
              <a:rPr lang="nl-NL" dirty="0" smtClean="0"/>
              <a:t>Weg laten VGA </a:t>
            </a:r>
            <a:r>
              <a:rPr lang="nl-NL" dirty="0" smtClean="0">
                <a:sym typeface="Wingdings" pitchFamily="2" charset="2"/>
              </a:rPr>
              <a:t> Geen beeld meer</a:t>
            </a:r>
          </a:p>
          <a:p>
            <a:pPr lvl="1"/>
            <a:r>
              <a:rPr lang="nl-NL" dirty="0" smtClean="0">
                <a:sym typeface="Wingdings" pitchFamily="2" charset="2"/>
              </a:rPr>
              <a:t>Intern ruimte te kort  Geen plaats meer voor ‘</a:t>
            </a:r>
            <a:r>
              <a:rPr lang="nl-NL" dirty="0" err="1" smtClean="0">
                <a:sym typeface="Wingdings" pitchFamily="2" charset="2"/>
              </a:rPr>
              <a:t>Pong</a:t>
            </a:r>
            <a:r>
              <a:rPr lang="nl-NL" dirty="0" smtClean="0">
                <a:sym typeface="Wingdings" pitchFamily="2" charset="2"/>
              </a:rPr>
              <a:t>’</a:t>
            </a:r>
            <a:endParaRPr lang="nl-NL" dirty="0" smtClean="0"/>
          </a:p>
          <a:p>
            <a:r>
              <a:rPr lang="nl-NL" dirty="0" smtClean="0"/>
              <a:t>Simpele rekenmachine</a:t>
            </a:r>
          </a:p>
          <a:p>
            <a:pPr lvl="1"/>
            <a:r>
              <a:rPr lang="nl-NL" dirty="0" smtClean="0"/>
              <a:t>Optellen, aftrekken en vermenigvuldigen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Discussie &amp; Aanbevelingen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Een grote fout</a:t>
            </a:r>
          </a:p>
          <a:p>
            <a:pPr lvl="1"/>
            <a:r>
              <a:rPr lang="nl-NL" dirty="0" smtClean="0"/>
              <a:t>Haalbaarheid van het project</a:t>
            </a:r>
          </a:p>
          <a:p>
            <a:pPr lvl="1"/>
            <a:r>
              <a:rPr lang="nl-NL" dirty="0" smtClean="0"/>
              <a:t>Te weinig tijd om het project te voltooien</a:t>
            </a:r>
          </a:p>
          <a:p>
            <a:endParaRPr lang="nl-NL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17824" y="628329"/>
            <a:ext cx="10182225" cy="792088"/>
          </a:xfrm>
        </p:spPr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17824" y="1492424"/>
            <a:ext cx="10153650" cy="6336704"/>
          </a:xfrm>
        </p:spPr>
        <p:txBody>
          <a:bodyPr/>
          <a:lstStyle/>
          <a:p>
            <a:r>
              <a:rPr lang="nl-NL" sz="2400" dirty="0" smtClean="0"/>
              <a:t>Probleemstelling</a:t>
            </a:r>
          </a:p>
          <a:p>
            <a:r>
              <a:rPr lang="nl-NL" sz="2400" dirty="0" smtClean="0"/>
              <a:t>Systeemoverzicht</a:t>
            </a:r>
          </a:p>
          <a:p>
            <a:endParaRPr lang="nl-NL" sz="2400" dirty="0" smtClean="0"/>
          </a:p>
          <a:p>
            <a:r>
              <a:rPr lang="nl-NL" sz="2400" dirty="0" smtClean="0"/>
              <a:t>CPU</a:t>
            </a:r>
          </a:p>
          <a:p>
            <a:r>
              <a:rPr lang="nl-NL" sz="2400" dirty="0" smtClean="0"/>
              <a:t>SD kaart</a:t>
            </a:r>
          </a:p>
          <a:p>
            <a:r>
              <a:rPr lang="nl-NL" sz="2400" dirty="0" smtClean="0"/>
              <a:t>GPU</a:t>
            </a:r>
          </a:p>
          <a:p>
            <a:r>
              <a:rPr lang="nl-NL" sz="2400" dirty="0" smtClean="0"/>
              <a:t>VGA</a:t>
            </a:r>
          </a:p>
          <a:p>
            <a:r>
              <a:rPr lang="nl-NL" sz="2400" dirty="0" err="1" smtClean="0"/>
              <a:t>Blackbox</a:t>
            </a:r>
            <a:endParaRPr lang="nl-NL" sz="2400" dirty="0" smtClean="0"/>
          </a:p>
          <a:p>
            <a:r>
              <a:rPr lang="nl-NL" sz="2400" dirty="0" smtClean="0"/>
              <a:t>Besturing &amp; SPI</a:t>
            </a:r>
          </a:p>
          <a:p>
            <a:endParaRPr lang="nl-NL" sz="2400" dirty="0" smtClean="0"/>
          </a:p>
          <a:p>
            <a:r>
              <a:rPr lang="nl-NL" sz="2400" dirty="0" smtClean="0"/>
              <a:t>Eindresultaat</a:t>
            </a:r>
          </a:p>
          <a:p>
            <a:r>
              <a:rPr lang="nl-NL" sz="2400" dirty="0" err="1" smtClean="0"/>
              <a:t>Assembly</a:t>
            </a:r>
            <a:endParaRPr lang="nl-NL" sz="2400" dirty="0" smtClean="0"/>
          </a:p>
          <a:p>
            <a:r>
              <a:rPr lang="nl-NL" sz="2400" dirty="0" err="1" smtClean="0"/>
              <a:t>Conlusie</a:t>
            </a:r>
            <a:r>
              <a:rPr lang="nl-NL" sz="2400" dirty="0" smtClean="0"/>
              <a:t> &amp; Discussie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Probleemstelling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‘Ontwerp een chip’</a:t>
            </a:r>
          </a:p>
          <a:p>
            <a:pPr lvl="1"/>
            <a:r>
              <a:rPr lang="nl-NL" dirty="0" smtClean="0"/>
              <a:t>Halve chip per groep (200-250 flipflops)</a:t>
            </a:r>
          </a:p>
          <a:p>
            <a:pPr lvl="1"/>
            <a:r>
              <a:rPr lang="nl-NL" dirty="0" smtClean="0"/>
              <a:t>32 aansluitpinnen</a:t>
            </a:r>
          </a:p>
          <a:p>
            <a:pPr lvl="1"/>
            <a:r>
              <a:rPr lang="nl-NL" dirty="0" smtClean="0"/>
              <a:t>Altera FPGA bord</a:t>
            </a:r>
          </a:p>
          <a:p>
            <a:r>
              <a:rPr lang="nl-NL" dirty="0" smtClean="0"/>
              <a:t>Eisen spelcomputer</a:t>
            </a:r>
          </a:p>
          <a:p>
            <a:pPr lvl="1"/>
            <a:r>
              <a:rPr lang="nl-NL" dirty="0" smtClean="0"/>
              <a:t>Ultrasone besturing (Druk knoppen) </a:t>
            </a:r>
          </a:p>
          <a:p>
            <a:pPr lvl="1"/>
            <a:r>
              <a:rPr lang="nl-NL" dirty="0" smtClean="0"/>
              <a:t>Externe opslag spellen</a:t>
            </a:r>
          </a:p>
          <a:p>
            <a:pPr lvl="1"/>
            <a:r>
              <a:rPr lang="nl-NL" dirty="0" smtClean="0"/>
              <a:t>Beeldscherm met VGA</a:t>
            </a:r>
          </a:p>
          <a:p>
            <a:r>
              <a:rPr lang="nl-NL" dirty="0" smtClean="0"/>
              <a:t>Spellen:</a:t>
            </a:r>
          </a:p>
          <a:p>
            <a:pPr lvl="1"/>
            <a:r>
              <a:rPr lang="nl-NL" dirty="0" smtClean="0"/>
              <a:t>‘</a:t>
            </a:r>
            <a:r>
              <a:rPr lang="nl-NL" dirty="0" err="1" smtClean="0"/>
              <a:t>Pong</a:t>
            </a:r>
            <a:r>
              <a:rPr lang="nl-NL" dirty="0" smtClean="0"/>
              <a:t>’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Systeemoverzicht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Spelcomputer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Processor</a:t>
            </a:r>
          </a:p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 smtClean="0"/>
          </a:p>
          <a:p>
            <a:r>
              <a:rPr lang="en-US" dirty="0" smtClean="0"/>
              <a:t>GPU</a:t>
            </a:r>
          </a:p>
          <a:p>
            <a:r>
              <a:rPr lang="en-US" dirty="0" smtClean="0"/>
              <a:t>VGA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pPr lvl="1"/>
            <a:r>
              <a:rPr lang="en-US" dirty="0" smtClean="0"/>
              <a:t>SRAM</a:t>
            </a:r>
          </a:p>
          <a:p>
            <a:r>
              <a:rPr lang="en-US" dirty="0" err="1" smtClean="0"/>
              <a:t>Besturing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Afbeelding 3" descr="hele-syste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0272" y="1780456"/>
            <a:ext cx="5296359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0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Instructies</a:t>
            </a:r>
          </a:p>
          <a:p>
            <a:pPr lvl="1"/>
            <a:r>
              <a:rPr lang="nl-NL" dirty="0" err="1"/>
              <a:t>Enable</a:t>
            </a:r>
            <a:r>
              <a:rPr lang="nl-NL" dirty="0"/>
              <a:t> bij nieuwe instructie</a:t>
            </a:r>
          </a:p>
          <a:p>
            <a:r>
              <a:rPr lang="nl-NL" dirty="0"/>
              <a:t>Control Unit</a:t>
            </a:r>
          </a:p>
          <a:p>
            <a:pPr lvl="1"/>
            <a:r>
              <a:rPr lang="nl-NL" dirty="0"/>
              <a:t>Instructie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5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eneral entitiy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64" y="1636440"/>
            <a:ext cx="58674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smtClean="0"/>
              <a:t>Assembly van het </a:t>
            </a:r>
            <a:r>
              <a:rPr lang="en-US" dirty="0" err="1" smtClean="0"/>
              <a:t>spel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2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r>
              <a:rPr lang="en-US" dirty="0" smtClean="0"/>
              <a:t>Switch op 60Hz</a:t>
            </a:r>
          </a:p>
          <a:p>
            <a:r>
              <a:rPr lang="en-US" dirty="0" smtClean="0"/>
              <a:t>Read box/write box</a:t>
            </a:r>
          </a:p>
          <a:p>
            <a:endParaRPr lang="en-US" dirty="0"/>
          </a:p>
        </p:txBody>
      </p:sp>
      <p:pic>
        <p:nvPicPr>
          <p:cNvPr id="4" name="Picture 3" descr="Schermafbeelding 2014-11-27 om 11.35.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36" y="2500536"/>
            <a:ext cx="50673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0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Bitmap </a:t>
            </a:r>
            <a:r>
              <a:rPr lang="en-US" dirty="0" err="1" smtClean="0"/>
              <a:t>uit</a:t>
            </a:r>
            <a:r>
              <a:rPr lang="en-US" dirty="0" smtClean="0"/>
              <a:t> SRAM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72195"/>
      </p:ext>
    </p:extLst>
  </p:cSld>
  <p:clrMapOvr>
    <a:masterClrMapping/>
  </p:clrMapOvr>
</p:sld>
</file>

<file path=ppt/theme/theme1.xml><?xml version="1.0" encoding="utf-8"?>
<a:theme xmlns:a="http://schemas.openxmlformats.org/drawingml/2006/main" name="TuDelf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TuDelft.potx</Template>
  <TotalTime>1235</TotalTime>
  <Pages>0</Pages>
  <Words>175</Words>
  <Characters>0</Characters>
  <Application>Microsoft Macintosh PowerPoint</Application>
  <PresentationFormat>Custom</PresentationFormat>
  <Lines>0</Lines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TuDelft</vt:lpstr>
      <vt:lpstr>EPO-3 </vt:lpstr>
      <vt:lpstr>Inhoud</vt:lpstr>
      <vt:lpstr>Probleemstelling</vt:lpstr>
      <vt:lpstr>Systeemoverzicht</vt:lpstr>
      <vt:lpstr>CPU</vt:lpstr>
      <vt:lpstr>Processor</vt:lpstr>
      <vt:lpstr>SD-kaart</vt:lpstr>
      <vt:lpstr>SRAM</vt:lpstr>
      <vt:lpstr>VGA</vt:lpstr>
      <vt:lpstr>Blackbox</vt:lpstr>
      <vt:lpstr>Besturing &amp; SPI</vt:lpstr>
      <vt:lpstr>SD</vt:lpstr>
      <vt:lpstr>Conclusie</vt:lpstr>
      <vt:lpstr>Discussie &amp; Aanbevelingen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Delft -  a bird’s eye view</dc:title>
  <dc:creator>Mark Lammerts</dc:creator>
  <cp:lastModifiedBy>Niels De Winter</cp:lastModifiedBy>
  <cp:revision>87</cp:revision>
  <cp:lastPrinted>2013-11-19T08:18:28Z</cp:lastPrinted>
  <dcterms:modified xsi:type="dcterms:W3CDTF">2015-01-19T10:07:39Z</dcterms:modified>
</cp:coreProperties>
</file>