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19" r:id="rId2"/>
    <p:sldId id="327" r:id="rId3"/>
    <p:sldId id="328" r:id="rId4"/>
    <p:sldId id="321" r:id="rId5"/>
    <p:sldId id="322" r:id="rId6"/>
    <p:sldId id="332" r:id="rId7"/>
    <p:sldId id="331" r:id="rId8"/>
    <p:sldId id="333" r:id="rId9"/>
    <p:sldId id="334" r:id="rId10"/>
    <p:sldId id="323" r:id="rId11"/>
    <p:sldId id="324" r:id="rId12"/>
    <p:sldId id="325" r:id="rId13"/>
    <p:sldId id="326" r:id="rId14"/>
    <p:sldId id="329" r:id="rId15"/>
    <p:sldId id="330" r:id="rId16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20-1-2015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20-1-2015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/>
              <a:t>Instructie </a:t>
            </a:r>
          </a:p>
          <a:p>
            <a:pPr lvl="1"/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r>
              <a:rPr lang="nl-NL" dirty="0" smtClean="0"/>
              <a:t>ALU</a:t>
            </a:r>
          </a:p>
          <a:p>
            <a:r>
              <a:rPr lang="nl-NL" dirty="0" smtClean="0"/>
              <a:t>Program Counter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916360"/>
            <a:ext cx="7298464" cy="6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6" y="3148608"/>
            <a:ext cx="12135401" cy="3221295"/>
          </a:xfrm>
        </p:spPr>
      </p:pic>
    </p:spTree>
    <p:extLst>
      <p:ext uri="{BB962C8B-B14F-4D97-AF65-F5344CB8AC3E}">
        <p14:creationId xmlns:p14="http://schemas.microsoft.com/office/powerpoint/2010/main" val="3996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Instruction</a:t>
            </a:r>
            <a:r>
              <a:rPr lang="nl-NL" dirty="0" smtClean="0"/>
              <a:t> Decoder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33" t="9543" r="9653" b="45549"/>
          <a:stretch/>
        </p:blipFill>
        <p:spPr>
          <a:xfrm>
            <a:off x="1045990" y="1348408"/>
            <a:ext cx="10441160" cy="39604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3" y="1636440"/>
            <a:ext cx="11853387" cy="6624736"/>
          </a:xfrm>
        </p:spPr>
      </p:pic>
    </p:spTree>
    <p:extLst>
      <p:ext uri="{BB962C8B-B14F-4D97-AF65-F5344CB8AC3E}">
        <p14:creationId xmlns:p14="http://schemas.microsoft.com/office/powerpoint/2010/main" val="27661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Registers en buffers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 Ingangsbuffer</a:t>
            </a:r>
          </a:p>
          <a:p>
            <a:r>
              <a:rPr lang="nl-NL" dirty="0" smtClean="0"/>
              <a:t>1 Uitgangsregisters</a:t>
            </a:r>
          </a:p>
          <a:p>
            <a:r>
              <a:rPr lang="nl-NL" dirty="0" smtClean="0"/>
              <a:t>1 ALU-register met bijbehorende buffer</a:t>
            </a:r>
          </a:p>
          <a:p>
            <a:r>
              <a:rPr lang="nl-NL" dirty="0" smtClean="0"/>
              <a:t>9 dataregisters met bijbehorende buffers</a:t>
            </a:r>
          </a:p>
          <a:p>
            <a:r>
              <a:rPr lang="nl-NL" dirty="0" smtClean="0"/>
              <a:t>Selecteren registers en buffers</a:t>
            </a:r>
          </a:p>
          <a:p>
            <a:pPr lvl="1"/>
            <a:r>
              <a:rPr lang="nl-NL" dirty="0" smtClean="0"/>
              <a:t>5-bits signaal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60" y="4732784"/>
            <a:ext cx="4608512" cy="34563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8302600" y="5524872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029792" y="8219828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= '1' AND (unsigned(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0))=2)) then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0938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1333</TotalTime>
  <Pages>0</Pages>
  <Words>197</Words>
  <Characters>0</Characters>
  <Application>Microsoft Office PowerPoint</Application>
  <PresentationFormat>Custom</PresentationFormat>
  <Lines>0</Lines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MS PGothic</vt:lpstr>
      <vt:lpstr>MS PGothic</vt:lpstr>
      <vt:lpstr>Arial</vt:lpstr>
      <vt:lpstr>Bookman Old Style</vt:lpstr>
      <vt:lpstr>Calibri</vt:lpstr>
      <vt:lpstr>Courier New</vt:lpstr>
      <vt:lpstr>Gill Sans</vt:lpstr>
      <vt:lpstr>Tahoma</vt:lpstr>
      <vt:lpstr>Times</vt:lpstr>
      <vt:lpstr>Wingdings</vt:lpstr>
      <vt:lpstr>ヒラギノ角ゴ ProN W3</vt:lpstr>
      <vt:lpstr>TuDelft</vt:lpstr>
      <vt:lpstr>EPO-3 </vt:lpstr>
      <vt:lpstr>Inhoud</vt:lpstr>
      <vt:lpstr>Probleemstelling</vt:lpstr>
      <vt:lpstr>Systeemoverzicht</vt:lpstr>
      <vt:lpstr>CPU</vt:lpstr>
      <vt:lpstr>PowerPoint Presentation</vt:lpstr>
      <vt:lpstr>Instruction Decoder</vt:lpstr>
      <vt:lpstr>PowerPoint Presentation</vt:lpstr>
      <vt:lpstr>Registers en buffers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Bauke</cp:lastModifiedBy>
  <cp:revision>93</cp:revision>
  <cp:lastPrinted>2013-11-19T08:18:28Z</cp:lastPrinted>
  <dcterms:modified xsi:type="dcterms:W3CDTF">2015-01-20T21:37:11Z</dcterms:modified>
</cp:coreProperties>
</file>