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</p:sldIdLst>
  <p:sldSz cx="13004800" cy="9753600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F2C"/>
    <a:srgbClr val="ADC610"/>
    <a:srgbClr val="00A6D6"/>
    <a:srgbClr val="A1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152" y="-8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380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7D5123-087D-F547-BA90-AAC341263F7F}" type="datetimeFigureOut">
              <a:rPr lang="nl-NL"/>
              <a:pPr/>
              <a:t>27-11-14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D6B489-F77B-E44B-BA1A-250156B6FC8C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220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439CDE-7B43-744A-B12A-3FE096986F89}" type="datetimeFigureOut">
              <a:rPr lang="nl-NL"/>
              <a:pPr/>
              <a:t>27-11-14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944AE0-A2BB-A245-869D-6C23E48BF3F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3211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5359" y="3066065"/>
            <a:ext cx="9669309" cy="91966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87400" y="4070015"/>
            <a:ext cx="9645228" cy="1444983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26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nl-NL" noProof="0" smtClean="0"/>
              <a:t>Drag picture to placeholder or click icon to add</a:t>
            </a:r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6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8749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943058" y="650240"/>
            <a:ext cx="2544515" cy="6938152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304996" y="650240"/>
            <a:ext cx="7421316" cy="6938152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443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96" y="650240"/>
            <a:ext cx="10182578" cy="1517227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00144" y="2600960"/>
            <a:ext cx="4969368" cy="2384213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00144" y="5201920"/>
            <a:ext cx="4969368" cy="2386472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7784" y="844352"/>
            <a:ext cx="11054080" cy="2090702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/>
            </a:lvl1pPr>
            <a:lvl2pPr marL="650230" indent="0" algn="ctr">
              <a:buNone/>
              <a:defRPr/>
            </a:lvl2pPr>
            <a:lvl3pPr marL="1300460" indent="0" algn="ctr">
              <a:buNone/>
              <a:defRPr/>
            </a:lvl3pPr>
            <a:lvl4pPr marL="1950690" indent="0" algn="ctr">
              <a:buNone/>
              <a:defRPr/>
            </a:lvl4pPr>
            <a:lvl5pPr marL="2600919" indent="0" algn="ctr">
              <a:buNone/>
              <a:defRPr/>
            </a:lvl5pPr>
            <a:lvl6pPr marL="3251149" indent="0" algn="ctr">
              <a:buNone/>
              <a:defRPr/>
            </a:lvl6pPr>
            <a:lvl7pPr marL="3901379" indent="0" algn="ctr">
              <a:buNone/>
              <a:defRPr/>
            </a:lvl7pPr>
            <a:lvl8pPr marL="4551609" indent="0" algn="ctr">
              <a:buNone/>
              <a:defRPr/>
            </a:lvl8pPr>
            <a:lvl9pPr marL="5201839" indent="0" algn="ctr">
              <a:buNone/>
              <a:defRPr/>
            </a:lvl9pPr>
          </a:lstStyle>
          <a:p>
            <a:r>
              <a:rPr lang="nl-NL" smtClean="0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2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80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/>
          <a:lstStyle>
            <a:lvl1pPr algn="l">
              <a:defRPr sz="5700" b="1" cap="all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0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316285" y="2600960"/>
            <a:ext cx="4967111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0144" y="2600960"/>
            <a:ext cx="4969368" cy="4987432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784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429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99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6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04925" y="650875"/>
            <a:ext cx="10182225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Titel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6038" y="2600325"/>
            <a:ext cx="1015365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8721725"/>
            <a:ext cx="13004800" cy="1031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9364663"/>
            <a:ext cx="13004800" cy="388937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9645650"/>
            <a:ext cx="130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8723313"/>
            <a:ext cx="130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4443413" y="8886825"/>
            <a:ext cx="628491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20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endParaRPr lang="nl-NL" altLang="nl-NL" sz="31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8791575"/>
            <a:ext cx="12525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/>
        </p:nvSpPr>
        <p:spPr bwMode="auto">
          <a:xfrm>
            <a:off x="11001375" y="9048750"/>
            <a:ext cx="644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fld id="{5342A596-3ED5-0D4F-9FE1-307C269FBB1D}" type="slidenum">
              <a:rPr lang="nl-NL" sz="1600">
                <a:solidFill>
                  <a:schemeClr val="tx1"/>
                </a:solidFill>
                <a:latin typeface="Tahoma" charset="0"/>
                <a:ea typeface="MS PGothic" charset="0"/>
                <a:cs typeface="MS PGothic" charset="0"/>
              </a:rPr>
              <a:pPr algn="r"/>
              <a:t>‹#›</a:t>
            </a:fld>
            <a:endParaRPr lang="nl-NL" sz="1600">
              <a:solidFill>
                <a:schemeClr val="tx1"/>
              </a:solidFill>
              <a:latin typeface="Tahoma" charset="0"/>
              <a:ea typeface="MS PGothic" charset="0"/>
              <a:cs typeface="MS PGothic" charset="0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9466263" y="8994775"/>
            <a:ext cx="2082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4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2pPr>
      <a:lvl3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3pPr>
      <a:lvl4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4pPr>
      <a:lvl5pPr marL="1217613" indent="-1217613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186941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6pPr>
      <a:lvl7pPr marL="2519641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7pPr>
      <a:lvl8pPr marL="316987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8pPr>
      <a:lvl9pPr marL="3820100" indent="-1219181" algn="l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Bookman Old Style" pitchFamily="18" charset="0"/>
        </a:defRPr>
      </a:lvl9pPr>
    </p:titleStyle>
    <p:bodyStyle>
      <a:lvl1pPr marL="276225" indent="-27622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8191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60488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901825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444750" indent="-269875" algn="l" rtl="0" eaLnBrk="1" fontAlgn="base" hangingPunct="1">
        <a:lnSpc>
          <a:spcPts val="355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7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309536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6pPr>
      <a:lvl7pPr marL="3745596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7pPr>
      <a:lvl8pPr marL="439582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8pPr>
      <a:lvl9pPr marL="5046055" indent="-270929" algn="l" rtl="0" eaLnBrk="1" fontAlgn="base" hangingPunct="1">
        <a:lnSpc>
          <a:spcPts val="3556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7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669925" y="2924175"/>
            <a:ext cx="10393363" cy="26971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30046" tIns="65023" rIns="130046" bIns="65023"/>
          <a:lstStyle/>
          <a:p>
            <a:pPr algn="l" eaLnBrk="0" hangingPunct="0"/>
            <a:endParaRPr lang="nl-NL" sz="3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itle 3"/>
          <p:cNvSpPr>
            <a:spLocks noGrp="1"/>
          </p:cNvSpPr>
          <p:nvPr>
            <p:ph type="ctrTitle"/>
          </p:nvPr>
        </p:nvSpPr>
        <p:spPr>
          <a:xfrm>
            <a:off x="974725" y="3065463"/>
            <a:ext cx="9671050" cy="919162"/>
          </a:xfrm>
        </p:spPr>
        <p:txBody>
          <a:bodyPr/>
          <a:lstStyle/>
          <a:p>
            <a:pPr marL="0" indent="0"/>
            <a:r>
              <a:rPr lang="en-US" dirty="0" smtClean="0">
                <a:latin typeface="Tahoma" charset="0"/>
                <a:ea typeface="MS PGothic" charset="0"/>
              </a:rPr>
              <a:t>EPO-3 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957263" y="3724275"/>
            <a:ext cx="9644062" cy="1752600"/>
          </a:xfrm>
        </p:spPr>
        <p:txBody>
          <a:bodyPr/>
          <a:lstStyle/>
          <a:p>
            <a:r>
              <a:rPr lang="en-GB" sz="2400" dirty="0" err="1" smtClean="0">
                <a:latin typeface="Tahoma" charset="0"/>
                <a:ea typeface="MS PGothic" charset="0"/>
                <a:cs typeface="Bookman Old Style" charset="0"/>
              </a:rPr>
              <a:t>Groep</a:t>
            </a:r>
            <a:r>
              <a:rPr lang="en-GB" sz="2400" dirty="0" smtClean="0">
                <a:latin typeface="Tahoma" charset="0"/>
                <a:ea typeface="MS PGothic" charset="0"/>
                <a:cs typeface="Bookman Old Style" charset="0"/>
              </a:rPr>
              <a:t> A5</a:t>
            </a:r>
            <a:endParaRPr lang="en-US" sz="2000" i="1" dirty="0">
              <a:solidFill>
                <a:srgbClr val="EC7F2C"/>
              </a:solidFill>
              <a:latin typeface="Tahoma" charset="0"/>
              <a:ea typeface="MS PGothic" charset="0"/>
              <a:cs typeface="Bookman Old Style" charset="0"/>
            </a:endParaRPr>
          </a:p>
        </p:txBody>
      </p:sp>
      <p:sp>
        <p:nvSpPr>
          <p:cNvPr id="3077" name="Rectangle 20"/>
          <p:cNvSpPr>
            <a:spLocks noChangeArrowheads="1"/>
          </p:cNvSpPr>
          <p:nvPr/>
        </p:nvSpPr>
        <p:spPr bwMode="auto">
          <a:xfrm>
            <a:off x="0" y="0"/>
            <a:ext cx="668338" cy="2925763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46" tIns="65023" rIns="130046" bIns="65023" anchor="ctr"/>
          <a:lstStyle/>
          <a:p>
            <a:pPr algn="r"/>
            <a:endParaRPr lang="nl-NL" sz="310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Spelcomputer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Besturing</a:t>
            </a:r>
            <a:endParaRPr lang="en-US" dirty="0" smtClean="0"/>
          </a:p>
          <a:p>
            <a:r>
              <a:rPr lang="en-US" dirty="0" smtClean="0"/>
              <a:t>Processor</a:t>
            </a:r>
          </a:p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 smtClean="0"/>
          </a:p>
          <a:p>
            <a:r>
              <a:rPr lang="en-US" dirty="0" smtClean="0"/>
              <a:t>SRAM</a:t>
            </a:r>
          </a:p>
          <a:p>
            <a:r>
              <a:rPr lang="en-US" dirty="0" smtClean="0"/>
              <a:t>VGA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Ultrasone</a:t>
            </a:r>
            <a:endParaRPr lang="en-US" dirty="0" smtClean="0"/>
          </a:p>
          <a:p>
            <a:r>
              <a:rPr lang="en-US" dirty="0" smtClean="0"/>
              <a:t>Buttons</a:t>
            </a:r>
          </a:p>
          <a:p>
            <a:r>
              <a:rPr lang="en-US" dirty="0" smtClean="0"/>
              <a:t>Processing </a:t>
            </a:r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2x 4-bits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eneral entitiy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64" y="1636440"/>
            <a:ext cx="58674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SD-</a:t>
            </a:r>
            <a:r>
              <a:rPr lang="en-US" dirty="0" err="1" smtClean="0"/>
              <a:t>kaart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smtClean="0"/>
              <a:t>Assembly van het </a:t>
            </a:r>
            <a:r>
              <a:rPr lang="en-US" dirty="0" err="1" smtClean="0"/>
              <a:t>spel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2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</a:t>
            </a:r>
          </a:p>
          <a:p>
            <a:r>
              <a:rPr lang="en-US" dirty="0" err="1" smtClean="0"/>
              <a:t>Blackbox</a:t>
            </a:r>
            <a:endParaRPr lang="en-US" dirty="0" smtClean="0"/>
          </a:p>
          <a:p>
            <a:r>
              <a:rPr lang="en-US" dirty="0" smtClean="0"/>
              <a:t>Switch op 60Hz</a:t>
            </a:r>
          </a:p>
          <a:p>
            <a:r>
              <a:rPr lang="en-US" dirty="0" smtClean="0"/>
              <a:t>Read box/write box</a:t>
            </a:r>
          </a:p>
          <a:p>
            <a:endParaRPr lang="en-US" dirty="0"/>
          </a:p>
        </p:txBody>
      </p:sp>
      <p:pic>
        <p:nvPicPr>
          <p:cNvPr id="4" name="Picture 3" descr="Schermafbeelding 2014-11-27 om 11.35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6" y="2500536"/>
            <a:ext cx="50673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Bitmap </a:t>
            </a:r>
            <a:r>
              <a:rPr lang="en-US" dirty="0" err="1" smtClean="0"/>
              <a:t>uit</a:t>
            </a:r>
            <a:r>
              <a:rPr lang="en-US" dirty="0" smtClean="0"/>
              <a:t> SRAM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TuDelf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TuDelft.potx</Template>
  <TotalTime>1179</TotalTime>
  <Pages>0</Pages>
  <Words>48</Words>
  <Characters>0</Characters>
  <Application>Microsoft Macintosh PowerPoint</Application>
  <PresentationFormat>Custom</PresentationFormat>
  <Lines>0</Lines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TuDelft</vt:lpstr>
      <vt:lpstr>EPO-3 </vt:lpstr>
      <vt:lpstr>Overzicht</vt:lpstr>
      <vt:lpstr>Besturing</vt:lpstr>
      <vt:lpstr>Processor</vt:lpstr>
      <vt:lpstr>SD-kaart</vt:lpstr>
      <vt:lpstr>SRAM</vt:lpstr>
      <vt:lpstr>VGA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Delft -  a bird’s eye view</dc:title>
  <dc:creator>Mark Lammerts</dc:creator>
  <cp:lastModifiedBy>Niels De Winter</cp:lastModifiedBy>
  <cp:revision>79</cp:revision>
  <cp:lastPrinted>2013-11-19T08:18:28Z</cp:lastPrinted>
  <dcterms:modified xsi:type="dcterms:W3CDTF">2014-11-27T11:10:26Z</dcterms:modified>
</cp:coreProperties>
</file>