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319" r:id="rId2"/>
    <p:sldId id="327" r:id="rId3"/>
    <p:sldId id="328" r:id="rId4"/>
    <p:sldId id="321" r:id="rId5"/>
    <p:sldId id="322" r:id="rId6"/>
    <p:sldId id="323" r:id="rId7"/>
    <p:sldId id="324" r:id="rId8"/>
    <p:sldId id="325" r:id="rId9"/>
    <p:sldId id="326" r:id="rId10"/>
    <p:sldId id="329" r:id="rId11"/>
    <p:sldId id="330" r:id="rId12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58" y="37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‹nr.›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</a:t>
            </a:r>
            <a:r>
              <a:rPr lang="nl-NL" dirty="0" smtClean="0"/>
              <a:t>SRAM</a:t>
            </a:r>
            <a:endParaRPr lang="nl-NL" dirty="0" smtClean="0"/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</a:t>
            </a:r>
            <a:r>
              <a:rPr lang="nl-NL" dirty="0" smtClean="0"/>
              <a:t>voltooien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95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Ultrasone</a:t>
            </a:r>
            <a:endParaRPr lang="en-US" dirty="0" smtClean="0"/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Processing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2x 4-bits Position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515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568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212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23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5572195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1231</TotalTime>
  <Pages>0</Pages>
  <Words>147</Words>
  <Characters>0</Characters>
  <Application>Microsoft Office PowerPoint</Application>
  <PresentationFormat>Aangepast</PresentationFormat>
  <Lines>0</Lines>
  <Paragraphs>66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TuDelft</vt:lpstr>
      <vt:lpstr>EPO-3 </vt:lpstr>
      <vt:lpstr>Inhoud</vt:lpstr>
      <vt:lpstr>Probleemstelling</vt:lpstr>
      <vt:lpstr>Systeemoverzicht</vt:lpstr>
      <vt:lpstr>Besturing</vt:lpstr>
      <vt:lpstr>Processor</vt:lpstr>
      <vt:lpstr>SD-kaart</vt:lpstr>
      <vt:lpstr>SRAM</vt:lpstr>
      <vt:lpstr>VGA</vt:lpstr>
      <vt:lpstr>Conclusie</vt:lpstr>
      <vt:lpstr>Discussie &amp; Aanbevelingen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jordy horst</cp:lastModifiedBy>
  <cp:revision>85</cp:revision>
  <cp:lastPrinted>2013-11-19T08:18:28Z</cp:lastPrinted>
  <dcterms:modified xsi:type="dcterms:W3CDTF">2015-01-19T09:56:23Z</dcterms:modified>
</cp:coreProperties>
</file>