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319" r:id="rId2"/>
    <p:sldId id="327" r:id="rId3"/>
    <p:sldId id="328" r:id="rId4"/>
    <p:sldId id="321" r:id="rId5"/>
    <p:sldId id="322" r:id="rId6"/>
    <p:sldId id="323" r:id="rId7"/>
    <p:sldId id="324" r:id="rId8"/>
    <p:sldId id="325" r:id="rId9"/>
    <p:sldId id="326" r:id="rId10"/>
    <p:sldId id="329" r:id="rId11"/>
    <p:sldId id="330" r:id="rId12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68" y="3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‹#›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Complicaties</a:t>
            </a:r>
          </a:p>
          <a:p>
            <a:pPr lvl="1"/>
            <a:r>
              <a:rPr lang="nl-NL" dirty="0" smtClean="0"/>
              <a:t>Communicatie SD kaart &amp; SRAM</a:t>
            </a:r>
          </a:p>
          <a:p>
            <a:r>
              <a:rPr lang="nl-NL" dirty="0" smtClean="0"/>
              <a:t>Gevolgen</a:t>
            </a:r>
          </a:p>
          <a:p>
            <a:pPr lvl="1"/>
            <a:r>
              <a:rPr lang="nl-NL" dirty="0" smtClean="0"/>
              <a:t>Weg laten VGA </a:t>
            </a:r>
            <a:r>
              <a:rPr lang="nl-NL" dirty="0" smtClean="0">
                <a:sym typeface="Wingdings" pitchFamily="2" charset="2"/>
              </a:rPr>
              <a:t> Geen beeld meer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Intern ruimte te kort  Geen plaats meer voor ‘</a:t>
            </a:r>
            <a:r>
              <a:rPr lang="nl-NL" dirty="0" err="1" smtClean="0">
                <a:sym typeface="Wingdings" pitchFamily="2" charset="2"/>
              </a:rPr>
              <a:t>Pong</a:t>
            </a:r>
            <a:r>
              <a:rPr lang="nl-NL" dirty="0" smtClean="0">
                <a:sym typeface="Wingdings" pitchFamily="2" charset="2"/>
              </a:rPr>
              <a:t>’</a:t>
            </a:r>
            <a:endParaRPr lang="nl-NL" dirty="0" smtClean="0"/>
          </a:p>
          <a:p>
            <a:r>
              <a:rPr lang="nl-NL" dirty="0" smtClean="0"/>
              <a:t>Simpele rekenmachine</a:t>
            </a:r>
          </a:p>
          <a:p>
            <a:pPr lvl="1"/>
            <a:r>
              <a:rPr lang="nl-NL" dirty="0" smtClean="0"/>
              <a:t>Optellen, aftrekken en vermenigvuldigen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&amp; Aanbevelingen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grote fout</a:t>
            </a:r>
          </a:p>
          <a:p>
            <a:pPr lvl="1"/>
            <a:r>
              <a:rPr lang="nl-NL" dirty="0" smtClean="0"/>
              <a:t>Haalbaarheid van het project</a:t>
            </a:r>
          </a:p>
          <a:p>
            <a:pPr lvl="1"/>
            <a:r>
              <a:rPr lang="nl-NL" dirty="0" smtClean="0"/>
              <a:t>Te weinig tijd om het project te voltooien</a:t>
            </a:r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7824" y="628329"/>
            <a:ext cx="10182225" cy="792088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824" y="1492424"/>
            <a:ext cx="10153650" cy="6336704"/>
          </a:xfrm>
        </p:spPr>
        <p:txBody>
          <a:bodyPr/>
          <a:lstStyle/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Systeemoverzicht</a:t>
            </a:r>
          </a:p>
          <a:p>
            <a:endParaRPr lang="nl-NL" sz="2400" dirty="0" smtClean="0"/>
          </a:p>
          <a:p>
            <a:r>
              <a:rPr lang="nl-NL" sz="2400" dirty="0" smtClean="0"/>
              <a:t>CPU</a:t>
            </a:r>
          </a:p>
          <a:p>
            <a:r>
              <a:rPr lang="nl-NL" sz="2400" dirty="0" smtClean="0"/>
              <a:t>SD kaart</a:t>
            </a:r>
          </a:p>
          <a:p>
            <a:r>
              <a:rPr lang="nl-NL" sz="2400" dirty="0" smtClean="0"/>
              <a:t>GPU</a:t>
            </a:r>
          </a:p>
          <a:p>
            <a:r>
              <a:rPr lang="nl-NL" sz="2400" dirty="0" smtClean="0"/>
              <a:t>VGA</a:t>
            </a:r>
          </a:p>
          <a:p>
            <a:r>
              <a:rPr lang="nl-NL" sz="2400" dirty="0" err="1" smtClean="0"/>
              <a:t>Blackbox</a:t>
            </a:r>
            <a:endParaRPr lang="nl-NL" sz="2400" dirty="0" smtClean="0"/>
          </a:p>
          <a:p>
            <a:r>
              <a:rPr lang="nl-NL" sz="2400" dirty="0" smtClean="0"/>
              <a:t>Besturing &amp; SPI</a:t>
            </a:r>
          </a:p>
          <a:p>
            <a:endParaRPr lang="nl-NL" sz="2400" dirty="0" smtClean="0"/>
          </a:p>
          <a:p>
            <a:r>
              <a:rPr lang="nl-NL" sz="2400" dirty="0" smtClean="0"/>
              <a:t>Eindresultaat</a:t>
            </a:r>
          </a:p>
          <a:p>
            <a:r>
              <a:rPr lang="nl-NL" sz="2400" dirty="0" err="1" smtClean="0"/>
              <a:t>Assembly</a:t>
            </a:r>
            <a:endParaRPr lang="nl-NL" sz="2400" dirty="0" smtClean="0"/>
          </a:p>
          <a:p>
            <a:r>
              <a:rPr lang="nl-NL" sz="2400" dirty="0" err="1" smtClean="0"/>
              <a:t>Conlusie</a:t>
            </a:r>
            <a:r>
              <a:rPr lang="nl-NL" sz="2400" dirty="0" smtClean="0"/>
              <a:t> &amp; Discussie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‘Ontwerp een chip’</a:t>
            </a:r>
          </a:p>
          <a:p>
            <a:pPr lvl="1"/>
            <a:r>
              <a:rPr lang="nl-NL" dirty="0" smtClean="0"/>
              <a:t>Halve chip per groep (200-250 flipflops)</a:t>
            </a:r>
          </a:p>
          <a:p>
            <a:pPr lvl="1"/>
            <a:r>
              <a:rPr lang="nl-NL" dirty="0" smtClean="0"/>
              <a:t>32 aansluitpinnen</a:t>
            </a:r>
          </a:p>
          <a:p>
            <a:pPr lvl="1"/>
            <a:r>
              <a:rPr lang="nl-NL" dirty="0" smtClean="0"/>
              <a:t>Altera FPGA bord</a:t>
            </a:r>
          </a:p>
          <a:p>
            <a:r>
              <a:rPr lang="nl-NL" dirty="0" smtClean="0"/>
              <a:t>Eisen spelcomputer</a:t>
            </a:r>
          </a:p>
          <a:p>
            <a:pPr lvl="1"/>
            <a:r>
              <a:rPr lang="nl-NL" dirty="0" smtClean="0"/>
              <a:t>Ultrasone besturing (Druk knoppen) </a:t>
            </a:r>
          </a:p>
          <a:p>
            <a:pPr lvl="1"/>
            <a:r>
              <a:rPr lang="nl-NL" dirty="0" smtClean="0"/>
              <a:t>Externe opslag spellen</a:t>
            </a:r>
          </a:p>
          <a:p>
            <a:pPr lvl="1"/>
            <a:r>
              <a:rPr lang="nl-NL" dirty="0" smtClean="0"/>
              <a:t>Beeldscherm met VGA</a:t>
            </a:r>
          </a:p>
          <a:p>
            <a:r>
              <a:rPr lang="nl-NL" dirty="0" smtClean="0"/>
              <a:t>Spellen:</a:t>
            </a:r>
          </a:p>
          <a:p>
            <a:pPr lvl="1"/>
            <a:r>
              <a:rPr lang="nl-NL" dirty="0" smtClean="0"/>
              <a:t>‘</a:t>
            </a:r>
            <a:r>
              <a:rPr lang="nl-NL" dirty="0" err="1" smtClean="0"/>
              <a:t>Pong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Systeemoverzicht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VGA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smtClean="0"/>
              <a:t>SRAM</a:t>
            </a:r>
          </a:p>
          <a:p>
            <a:r>
              <a:rPr lang="en-US" dirty="0" err="1" smtClean="0"/>
              <a:t>Besturing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fbeelding 3" descr="hele-syste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272" y="1780456"/>
            <a:ext cx="529635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Instructies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bij nieuwe instructie</a:t>
            </a:r>
          </a:p>
          <a:p>
            <a:r>
              <a:rPr lang="nl-NL" dirty="0"/>
              <a:t>Control Unit</a:t>
            </a:r>
          </a:p>
          <a:p>
            <a:pPr lvl="1"/>
            <a:r>
              <a:rPr lang="nl-NL" dirty="0"/>
              <a:t>Instructie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5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smtClean="0"/>
              <a:t>Assembly van het </a:t>
            </a:r>
            <a:r>
              <a:rPr lang="en-US" dirty="0" err="1" smtClean="0"/>
              <a:t>spel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2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2195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1232</TotalTime>
  <Pages>0</Pages>
  <Words>148</Words>
  <Characters>0</Characters>
  <Application>Microsoft Office PowerPoint</Application>
  <PresentationFormat>Custom</PresentationFormat>
  <Lines>0</Lines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MS PGothic</vt:lpstr>
      <vt:lpstr>MS PGothic</vt:lpstr>
      <vt:lpstr>Arial</vt:lpstr>
      <vt:lpstr>Bookman Old Style</vt:lpstr>
      <vt:lpstr>Calibri</vt:lpstr>
      <vt:lpstr>Gill Sans</vt:lpstr>
      <vt:lpstr>Tahoma</vt:lpstr>
      <vt:lpstr>Times</vt:lpstr>
      <vt:lpstr>Wingdings</vt:lpstr>
      <vt:lpstr>ヒラギノ角ゴ ProN W3</vt:lpstr>
      <vt:lpstr>TuDelft</vt:lpstr>
      <vt:lpstr>EPO-3 </vt:lpstr>
      <vt:lpstr>Inhoud</vt:lpstr>
      <vt:lpstr>Probleemstelling</vt:lpstr>
      <vt:lpstr>Systeemoverzicht</vt:lpstr>
      <vt:lpstr>CPU</vt:lpstr>
      <vt:lpstr>Processor</vt:lpstr>
      <vt:lpstr>SD-kaart</vt:lpstr>
      <vt:lpstr>SRAM</vt:lpstr>
      <vt:lpstr>VGA</vt:lpstr>
      <vt:lpstr>Conclusie</vt:lpstr>
      <vt:lpstr>Discussie &amp; Aanbevelingen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Bauke</cp:lastModifiedBy>
  <cp:revision>86</cp:revision>
  <cp:lastPrinted>2013-11-19T08:18:28Z</cp:lastPrinted>
  <dcterms:modified xsi:type="dcterms:W3CDTF">2015-01-19T10:02:49Z</dcterms:modified>
</cp:coreProperties>
</file>