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319" r:id="rId2"/>
    <p:sldId id="327" r:id="rId3"/>
    <p:sldId id="328" r:id="rId4"/>
    <p:sldId id="321" r:id="rId5"/>
    <p:sldId id="322" r:id="rId6"/>
    <p:sldId id="332" r:id="rId7"/>
    <p:sldId id="331" r:id="rId8"/>
    <p:sldId id="333" r:id="rId9"/>
    <p:sldId id="334" r:id="rId10"/>
    <p:sldId id="335" r:id="rId11"/>
    <p:sldId id="323" r:id="rId12"/>
    <p:sldId id="336" r:id="rId13"/>
    <p:sldId id="337" r:id="rId14"/>
    <p:sldId id="350" r:id="rId15"/>
    <p:sldId id="324" r:id="rId16"/>
    <p:sldId id="33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25" r:id="rId29"/>
    <p:sldId id="326" r:id="rId30"/>
    <p:sldId id="329" r:id="rId31"/>
    <p:sldId id="330" r:id="rId32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21-01-15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21-01-15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42" y="340296"/>
            <a:ext cx="5462590" cy="8123854"/>
          </a:xfrm>
        </p:spPr>
      </p:pic>
    </p:spTree>
    <p:extLst>
      <p:ext uri="{BB962C8B-B14F-4D97-AF65-F5344CB8AC3E}">
        <p14:creationId xmlns:p14="http://schemas.microsoft.com/office/powerpoint/2010/main" val="144818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Seriële communicatie</a:t>
            </a:r>
          </a:p>
          <a:p>
            <a:r>
              <a:rPr lang="nl-NL" dirty="0" smtClean="0"/>
              <a:t>De-facto standaard</a:t>
            </a:r>
          </a:p>
          <a:p>
            <a:r>
              <a:rPr lang="nl-NL" dirty="0" smtClean="0"/>
              <a:t>Master en </a:t>
            </a:r>
            <a:r>
              <a:rPr lang="nl-NL" dirty="0" err="1" smtClean="0"/>
              <a:t>slave</a:t>
            </a:r>
            <a:r>
              <a:rPr lang="nl-NL" dirty="0" smtClean="0"/>
              <a:t> configuratie</a:t>
            </a:r>
          </a:p>
          <a:p>
            <a:r>
              <a:rPr lang="nl-NL" dirty="0" smtClean="0"/>
              <a:t>Twee gekoppelde shift registers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87" y="4660776"/>
            <a:ext cx="8568952" cy="32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SPI timing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gelatched</a:t>
            </a:r>
            <a:r>
              <a:rPr lang="nl-NL" dirty="0" smtClean="0"/>
              <a:t> op opgaande flank</a:t>
            </a:r>
          </a:p>
          <a:p>
            <a:r>
              <a:rPr lang="nl-NL" dirty="0" smtClean="0"/>
              <a:t>Registers </a:t>
            </a:r>
            <a:r>
              <a:rPr lang="nl-NL" dirty="0" err="1" smtClean="0"/>
              <a:t>geshift</a:t>
            </a:r>
            <a:r>
              <a:rPr lang="nl-NL" dirty="0" smtClean="0"/>
              <a:t> op neergaande flank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63" y="3508648"/>
            <a:ext cx="10058400" cy="47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keuze</a:t>
            </a:r>
            <a:endParaRPr lang="en-US" dirty="0" smtClean="0"/>
          </a:p>
          <a:p>
            <a:r>
              <a:rPr lang="en-US" dirty="0" smtClean="0"/>
              <a:t>0 -&gt; 12 </a:t>
            </a:r>
          </a:p>
          <a:p>
            <a:r>
              <a:rPr lang="en-US" dirty="0" smtClean="0"/>
              <a:t>13 -&gt; 15 </a:t>
            </a:r>
          </a:p>
          <a:p>
            <a:r>
              <a:rPr lang="en-US" dirty="0" smtClean="0"/>
              <a:t>Bit shift &lt;&lt;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0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SPI</a:t>
            </a:r>
          </a:p>
          <a:p>
            <a:r>
              <a:rPr lang="nl-NL" dirty="0" smtClean="0"/>
              <a:t>Assembly van het spel</a:t>
            </a:r>
          </a:p>
          <a:p>
            <a:r>
              <a:rPr lang="nl-NL" dirty="0" smtClean="0"/>
              <a:t>Communicatie </a:t>
            </a:r>
            <a:br>
              <a:rPr lang="nl-NL" dirty="0" smtClean="0"/>
            </a:br>
            <a:r>
              <a:rPr lang="nl-NL" dirty="0" smtClean="0"/>
              <a:t>via commando’s</a:t>
            </a:r>
          </a:p>
          <a:p>
            <a:r>
              <a:rPr lang="nl-NL" dirty="0" smtClean="0"/>
              <a:t>Vereist initialisatie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1348408"/>
            <a:ext cx="739610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SD-kaart commando communicatie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Altijd antwoord op commando</a:t>
            </a:r>
          </a:p>
          <a:p>
            <a:pPr lvl="1"/>
            <a:r>
              <a:rPr lang="nl-NL" dirty="0"/>
              <a:t>Maakt het ook vrij duidelijk wanneer de SD-kaart niet </a:t>
            </a:r>
            <a:r>
              <a:rPr lang="nl-NL" dirty="0" smtClean="0"/>
              <a:t>werkt</a:t>
            </a:r>
          </a:p>
          <a:p>
            <a:r>
              <a:rPr lang="nl-NL" dirty="0" smtClean="0"/>
              <a:t>Na antwoordt data</a:t>
            </a:r>
          </a:p>
          <a:p>
            <a:pPr lvl="1"/>
            <a:r>
              <a:rPr lang="nl-NL" dirty="0" smtClean="0"/>
              <a:t>Bij sommige commando’s niet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38" y="4596145"/>
            <a:ext cx="10058400" cy="31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SD-kaart initialisatie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80 klokpulsen zonder data</a:t>
            </a:r>
          </a:p>
          <a:p>
            <a:pPr lvl="1"/>
            <a:r>
              <a:rPr lang="nl-NL" dirty="0" smtClean="0"/>
              <a:t>Eigenlijk alleen na power-up</a:t>
            </a:r>
          </a:p>
          <a:p>
            <a:r>
              <a:rPr lang="nl-NL" dirty="0" smtClean="0"/>
              <a:t>ACMD41 totdat SD-kaart klaar is</a:t>
            </a:r>
          </a:p>
          <a:p>
            <a:pPr lvl="1"/>
            <a:r>
              <a:rPr lang="nl-NL" dirty="0" smtClean="0"/>
              <a:t>SD-kaart geeft aan of deze nog bezig is</a:t>
            </a:r>
          </a:p>
          <a:p>
            <a:r>
              <a:rPr lang="nl-NL" dirty="0" smtClean="0"/>
              <a:t>CMD16 om leesgrootte aan te geven</a:t>
            </a:r>
          </a:p>
          <a:p>
            <a:pPr lvl="1"/>
            <a:r>
              <a:rPr lang="nl-NL" dirty="0" smtClean="0"/>
              <a:t>2 bytes, 16 bits omdat onze instructies 12 bits zijn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45" y="650875"/>
            <a:ext cx="2904017" cy="69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2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SD-kaart uitlezen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Stuur CMD17</a:t>
            </a:r>
          </a:p>
          <a:p>
            <a:r>
              <a:rPr lang="nl-NL" dirty="0" smtClean="0"/>
              <a:t>Controleer antwoord</a:t>
            </a:r>
          </a:p>
          <a:p>
            <a:r>
              <a:rPr lang="nl-NL" dirty="0" smtClean="0"/>
              <a:t>Wacht op data</a:t>
            </a:r>
          </a:p>
          <a:p>
            <a:r>
              <a:rPr lang="nl-NL" dirty="0" smtClean="0"/>
              <a:t>Data uitlezen en bufferen</a:t>
            </a:r>
          </a:p>
          <a:p>
            <a:pPr lvl="1"/>
            <a:r>
              <a:rPr lang="nl-NL" dirty="0" smtClean="0"/>
              <a:t>2x want 12 bits nodig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16" y="599927"/>
            <a:ext cx="3040534" cy="69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6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Input Output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14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Input van CPU</a:t>
            </a:r>
          </a:p>
          <a:p>
            <a:pPr lvl="1"/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8 bit vector</a:t>
            </a:r>
          </a:p>
          <a:p>
            <a:pPr lvl="1"/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2 bit instructie, 6 bit data</a:t>
            </a:r>
          </a:p>
          <a:p>
            <a:pPr lvl="1"/>
            <a:endParaRPr lang="nl-NL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Output naar SRAM via blackbox</a:t>
            </a:r>
          </a:p>
        </p:txBody>
      </p:sp>
      <p:pic>
        <p:nvPicPr>
          <p:cNvPr id="6148" name="Picture 1" descr="Schermafbeelding 2015-01-20 om 12.5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90" y="4982916"/>
            <a:ext cx="8825653" cy="362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7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SPI &amp; Besturing</a:t>
            </a:r>
            <a:endParaRPr lang="nl-NL" sz="2400" dirty="0" smtClean="0"/>
          </a:p>
          <a:p>
            <a:r>
              <a:rPr lang="nl-NL" sz="2400" dirty="0" smtClean="0"/>
              <a:t>SD </a:t>
            </a:r>
            <a:r>
              <a:rPr lang="nl-NL" sz="2400" dirty="0" smtClean="0"/>
              <a:t>kaart</a:t>
            </a:r>
            <a:endParaRPr lang="nl-NL" sz="2400" dirty="0" smtClean="0"/>
          </a:p>
          <a:p>
            <a:r>
              <a:rPr lang="nl-NL" sz="2400" dirty="0" smtClean="0"/>
              <a:t>GPU</a:t>
            </a:r>
          </a:p>
          <a:p>
            <a:r>
              <a:rPr lang="nl-NL" sz="2400" dirty="0" err="1" smtClean="0"/>
              <a:t>Blackbox</a:t>
            </a:r>
            <a:endParaRPr lang="nl-NL" sz="2400" b="1" dirty="0" smtClean="0"/>
          </a:p>
          <a:p>
            <a:r>
              <a:rPr lang="nl-NL" sz="2400" dirty="0" smtClean="0"/>
              <a:t>VGA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Instructieset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17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“10” Lezen X waarde pixel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“01” Lezen Y waarde pixel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“11” Volledige scherm leegmaken</a:t>
            </a:r>
          </a:p>
        </p:txBody>
      </p:sp>
    </p:spTree>
    <p:extLst>
      <p:ext uri="{BB962C8B-B14F-4D97-AF65-F5344CB8AC3E}">
        <p14:creationId xmlns:p14="http://schemas.microsoft.com/office/powerpoint/2010/main" val="384508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" descr="byte ko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7" y="2016197"/>
            <a:ext cx="6258560" cy="127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Pixelmap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SRAM</a:t>
            </a:r>
          </a:p>
        </p:txBody>
      </p:sp>
      <p:pic>
        <p:nvPicPr>
          <p:cNvPr id="8195" name="Content Placeholder 2" descr="pixelma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8" b="9158"/>
          <a:stretch>
            <a:fillRect/>
          </a:stretch>
        </p:blipFill>
        <p:spPr>
          <a:xfrm>
            <a:off x="1280162" y="3138312"/>
            <a:ext cx="10471573" cy="5143218"/>
          </a:xfrm>
        </p:spPr>
      </p:pic>
    </p:spTree>
    <p:extLst>
      <p:ext uri="{BB962C8B-B14F-4D97-AF65-F5344CB8AC3E}">
        <p14:creationId xmlns:p14="http://schemas.microsoft.com/office/powerpoint/2010/main" val="375225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sramco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0" y="3501815"/>
            <a:ext cx="8850489" cy="499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SRAM </a:t>
            </a: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Comminucatie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Gebruik van SPI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</a:t>
            </a:r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omminucatie gedefineerd door SRAM</a:t>
            </a:r>
          </a:p>
          <a:p>
            <a:endParaRPr lang="nl-NL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9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Process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02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Lezen van X en Y waarden van CPU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Opvragen byte van SRAM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Vergelijken van ontbrekende pixel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Byte wegschrijven naar SRAM</a:t>
            </a:r>
          </a:p>
        </p:txBody>
      </p:sp>
    </p:spTree>
    <p:extLst>
      <p:ext uri="{BB962C8B-B14F-4D97-AF65-F5344CB8AC3E}">
        <p14:creationId xmlns:p14="http://schemas.microsoft.com/office/powerpoint/2010/main" val="334629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Simulatie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1300480" y="1481103"/>
            <a:ext cx="9645227" cy="6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3556"/>
              </a:lnSpc>
              <a:buClr>
                <a:srgbClr val="00A6D6"/>
              </a:buClr>
              <a:defRPr/>
            </a:pPr>
            <a:r>
              <a:rPr lang="nl-NL" altLang="nl-NL" sz="28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GPU</a:t>
            </a:r>
          </a:p>
        </p:txBody>
      </p:sp>
      <p:pic>
        <p:nvPicPr>
          <p:cNvPr id="11267" name="Picture 2" descr="gpus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8" y="3321192"/>
            <a:ext cx="12589369" cy="386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51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>
                <a:latin typeface="Bookman Old Style" charset="0"/>
                <a:ea typeface="ＭＳ Ｐゴシック" charset="0"/>
                <a:cs typeface="ＭＳ Ｐゴシック" charset="0"/>
              </a:rPr>
              <a:t>Assambly code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9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Process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133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Lezen input van SPI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Decoderen input vector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Uikomst berekenen</a:t>
            </a:r>
          </a:p>
          <a:p>
            <a:r>
              <a:rPr lang="nl-NL">
                <a:latin typeface="Tahoma" charset="0"/>
                <a:ea typeface="ＭＳ Ｐゴシック" charset="0"/>
                <a:cs typeface="ＭＳ Ｐゴシック" charset="0"/>
              </a:rPr>
              <a:t>Byte wegschrijven naar ledjes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1300480" y="1481103"/>
            <a:ext cx="9645227" cy="6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3556"/>
              </a:lnSpc>
              <a:buClr>
                <a:srgbClr val="00A6D6"/>
              </a:buClr>
              <a:defRPr/>
            </a:pPr>
            <a:r>
              <a:rPr lang="nl-NL" altLang="nl-NL" sz="2800" dirty="0" err="1">
                <a:solidFill>
                  <a:srgbClr val="00A6D6"/>
                </a:solidFill>
                <a:latin typeface="+mn-lt"/>
                <a:ea typeface="ＭＳ Ｐゴシック" charset="-128"/>
              </a:rPr>
              <a:t>Assambly</a:t>
            </a:r>
            <a:r>
              <a:rPr lang="nl-NL" altLang="nl-NL" sz="28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35236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304996" y="650241"/>
            <a:ext cx="10182578" cy="89182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Process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1300480" y="1481103"/>
            <a:ext cx="9645227" cy="6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3556"/>
              </a:lnSpc>
              <a:buClr>
                <a:srgbClr val="00A6D6"/>
              </a:buClr>
              <a:defRPr/>
            </a:pPr>
            <a:r>
              <a:rPr lang="nl-NL" altLang="nl-NL" sz="2800" dirty="0" err="1">
                <a:solidFill>
                  <a:srgbClr val="00A6D6"/>
                </a:solidFill>
                <a:latin typeface="+mn-lt"/>
                <a:ea typeface="ＭＳ Ｐゴシック" charset="-128"/>
              </a:rPr>
              <a:t>Assambly</a:t>
            </a:r>
            <a:r>
              <a:rPr lang="nl-NL" altLang="nl-NL" sz="28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 code</a:t>
            </a:r>
          </a:p>
        </p:txBody>
      </p:sp>
      <p:pic>
        <p:nvPicPr>
          <p:cNvPr id="14339" name="Picture 2" descr="Schermafbeelding 2015-01-21 om 09.3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3" y="327379"/>
            <a:ext cx="8272498" cy="791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/>
              <a:t>Instructie </a:t>
            </a:r>
          </a:p>
          <a:p>
            <a:pPr lvl="1"/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r>
              <a:rPr lang="nl-NL" dirty="0" smtClean="0"/>
              <a:t>ALU</a:t>
            </a:r>
          </a:p>
          <a:p>
            <a:r>
              <a:rPr lang="nl-NL" dirty="0" smtClean="0"/>
              <a:t>Program Counter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916360"/>
            <a:ext cx="7298464" cy="6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6" y="3148608"/>
            <a:ext cx="12135401" cy="3221295"/>
          </a:xfrm>
        </p:spPr>
      </p:pic>
    </p:spTree>
    <p:extLst>
      <p:ext uri="{BB962C8B-B14F-4D97-AF65-F5344CB8AC3E}">
        <p14:creationId xmlns:p14="http://schemas.microsoft.com/office/powerpoint/2010/main" val="399600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Instruction</a:t>
            </a:r>
            <a:r>
              <a:rPr lang="nl-NL" dirty="0" smtClean="0"/>
              <a:t> Decoder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33" t="9543" r="9653" b="45549"/>
          <a:stretch/>
        </p:blipFill>
        <p:spPr>
          <a:xfrm>
            <a:off x="1045990" y="1348408"/>
            <a:ext cx="10441160" cy="39604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6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3" y="1636440"/>
            <a:ext cx="11853387" cy="6624736"/>
          </a:xfrm>
        </p:spPr>
      </p:pic>
    </p:spTree>
    <p:extLst>
      <p:ext uri="{BB962C8B-B14F-4D97-AF65-F5344CB8AC3E}">
        <p14:creationId xmlns:p14="http://schemas.microsoft.com/office/powerpoint/2010/main" val="276618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Registers en buffers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 Ingangsbuffer</a:t>
            </a:r>
          </a:p>
          <a:p>
            <a:r>
              <a:rPr lang="nl-NL" dirty="0" smtClean="0"/>
              <a:t>1 Uitgangsregisters</a:t>
            </a:r>
          </a:p>
          <a:p>
            <a:r>
              <a:rPr lang="nl-NL" dirty="0" smtClean="0"/>
              <a:t>1 ALU-register met bijbehorende buffer</a:t>
            </a:r>
          </a:p>
          <a:p>
            <a:r>
              <a:rPr lang="nl-NL" dirty="0" smtClean="0"/>
              <a:t>9 dataregisters met bijbehorende buffers</a:t>
            </a:r>
          </a:p>
          <a:p>
            <a:r>
              <a:rPr lang="nl-NL" dirty="0" smtClean="0"/>
              <a:t>Selecteren registers en buffers</a:t>
            </a:r>
          </a:p>
          <a:p>
            <a:pPr lvl="1"/>
            <a:r>
              <a:rPr lang="nl-NL" dirty="0" smtClean="0"/>
              <a:t>5-bits signaal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60" y="4732784"/>
            <a:ext cx="4608512" cy="34563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8302600" y="5524872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029792" y="8219828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= '1' AND (unsigned(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0))=2)) then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1415</TotalTime>
  <Pages>0</Pages>
  <Words>457</Words>
  <Characters>0</Characters>
  <Application>Microsoft Macintosh PowerPoint</Application>
  <PresentationFormat>Custom</PresentationFormat>
  <Lines>0</Lines>
  <Paragraphs>144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TuDelft</vt:lpstr>
      <vt:lpstr>EPO-3 </vt:lpstr>
      <vt:lpstr>Inhoud</vt:lpstr>
      <vt:lpstr>Probleemstelling</vt:lpstr>
      <vt:lpstr>Systeemoverzicht</vt:lpstr>
      <vt:lpstr>CPU</vt:lpstr>
      <vt:lpstr>PowerPoint Presentation</vt:lpstr>
      <vt:lpstr>Instruction Decoder</vt:lpstr>
      <vt:lpstr>PowerPoint Presentation</vt:lpstr>
      <vt:lpstr>Registers en buffers</vt:lpstr>
      <vt:lpstr>PowerPoint Presentation</vt:lpstr>
      <vt:lpstr>Processor</vt:lpstr>
      <vt:lpstr>SPI</vt:lpstr>
      <vt:lpstr>SPI timing</vt:lpstr>
      <vt:lpstr>Besturing</vt:lpstr>
      <vt:lpstr>SD-kaart</vt:lpstr>
      <vt:lpstr>SD-kaart commando communicatie</vt:lpstr>
      <vt:lpstr>SD-kaart initialisatie</vt:lpstr>
      <vt:lpstr>SD-kaart uitlezen</vt:lpstr>
      <vt:lpstr>Input Output</vt:lpstr>
      <vt:lpstr>Instructieset</vt:lpstr>
      <vt:lpstr>Pixelmap SRAM</vt:lpstr>
      <vt:lpstr>SRAM Comminucatie</vt:lpstr>
      <vt:lpstr>Process</vt:lpstr>
      <vt:lpstr>Simulatie</vt:lpstr>
      <vt:lpstr>Assambly code</vt:lpstr>
      <vt:lpstr>Process</vt:lpstr>
      <vt:lpstr>Process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Niels De Winter</cp:lastModifiedBy>
  <cp:revision>103</cp:revision>
  <cp:lastPrinted>2013-11-19T08:18:28Z</cp:lastPrinted>
  <dcterms:modified xsi:type="dcterms:W3CDTF">2015-01-21T09:27:38Z</dcterms:modified>
</cp:coreProperties>
</file>