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7"/>
  </p:notesMasterIdLst>
  <p:sldIdLst>
    <p:sldId id="276" r:id="rId2"/>
    <p:sldId id="257" r:id="rId3"/>
    <p:sldId id="258" r:id="rId4"/>
    <p:sldId id="274" r:id="rId5"/>
    <p:sldId id="277" r:id="rId6"/>
    <p:sldId id="273" r:id="rId7"/>
    <p:sldId id="261" r:id="rId8"/>
    <p:sldId id="260" r:id="rId9"/>
    <p:sldId id="275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82750"/>
  </p:normalViewPr>
  <p:slideViewPr>
    <p:cSldViewPr snapToGrid="0">
      <p:cViewPr>
        <p:scale>
          <a:sx n="92" d="100"/>
          <a:sy n="92" d="100"/>
        </p:scale>
        <p:origin x="1024" y="1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4C71B-F849-46CA-A3CB-3D1DFF51C56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66D73F-1086-4866-9035-7C59C60BBAAB}">
      <dgm:prSet custT="1"/>
      <dgm:spPr/>
      <dgm:t>
        <a:bodyPr/>
        <a:lstStyle/>
        <a:p>
          <a:r>
            <a:rPr lang="en-SG" sz="1400" b="1"/>
            <a:t>Focus</a:t>
          </a:r>
          <a:endParaRPr lang="en-US" sz="1400"/>
        </a:p>
      </dgm:t>
    </dgm:pt>
    <dgm:pt modelId="{799F327E-FE82-4609-B4B8-05FD8B964B62}" type="parTrans" cxnId="{497CC896-0AC9-4023-894C-3572F972CDF1}">
      <dgm:prSet/>
      <dgm:spPr/>
      <dgm:t>
        <a:bodyPr/>
        <a:lstStyle/>
        <a:p>
          <a:endParaRPr lang="en-US"/>
        </a:p>
      </dgm:t>
    </dgm:pt>
    <dgm:pt modelId="{05BF6D7B-9C8D-41C0-81D7-662644701AD5}" type="sibTrans" cxnId="{497CC896-0AC9-4023-894C-3572F972CDF1}">
      <dgm:prSet/>
      <dgm:spPr/>
      <dgm:t>
        <a:bodyPr/>
        <a:lstStyle/>
        <a:p>
          <a:endParaRPr lang="en-US"/>
        </a:p>
      </dgm:t>
    </dgm:pt>
    <dgm:pt modelId="{4F01CFCC-73F5-4F07-87A4-DB8A438AFDB9}">
      <dgm:prSet custT="1"/>
      <dgm:spPr/>
      <dgm:t>
        <a:bodyPr/>
        <a:lstStyle/>
        <a:p>
          <a:r>
            <a:rPr lang="en-SG" sz="1400"/>
            <a:t>Predictive maintenance for industrial machinery using sensor telemetry</a:t>
          </a:r>
          <a:endParaRPr lang="en-US" sz="1400"/>
        </a:p>
      </dgm:t>
    </dgm:pt>
    <dgm:pt modelId="{DEFA13E8-678F-4B2B-99DE-027154190193}" type="parTrans" cxnId="{E184927B-CD4C-4F27-B170-53F4CDDFB8D9}">
      <dgm:prSet/>
      <dgm:spPr/>
      <dgm:t>
        <a:bodyPr/>
        <a:lstStyle/>
        <a:p>
          <a:endParaRPr lang="en-US"/>
        </a:p>
      </dgm:t>
    </dgm:pt>
    <dgm:pt modelId="{CED32C24-0F41-4C2F-AC8A-75DCE204BA92}" type="sibTrans" cxnId="{E184927B-CD4C-4F27-B170-53F4CDDFB8D9}">
      <dgm:prSet/>
      <dgm:spPr/>
      <dgm:t>
        <a:bodyPr/>
        <a:lstStyle/>
        <a:p>
          <a:endParaRPr lang="en-US"/>
        </a:p>
      </dgm:t>
    </dgm:pt>
    <dgm:pt modelId="{5ACBCE2B-9CA0-4020-9ED4-563D385712EE}">
      <dgm:prSet custT="1"/>
      <dgm:spPr/>
      <dgm:t>
        <a:bodyPr/>
        <a:lstStyle/>
        <a:p>
          <a:r>
            <a:rPr lang="en-SG" sz="1400"/>
            <a:t>Goal: detect early signs of malfunction or failure before they escalate</a:t>
          </a:r>
          <a:endParaRPr lang="en-US" sz="1400"/>
        </a:p>
      </dgm:t>
    </dgm:pt>
    <dgm:pt modelId="{473A68C0-C71D-4D94-8A9A-0E1974360159}" type="parTrans" cxnId="{C97B25E7-F80B-4BA1-BC36-834B66065B17}">
      <dgm:prSet/>
      <dgm:spPr/>
      <dgm:t>
        <a:bodyPr/>
        <a:lstStyle/>
        <a:p>
          <a:endParaRPr lang="en-US"/>
        </a:p>
      </dgm:t>
    </dgm:pt>
    <dgm:pt modelId="{2DA8CCA7-CE9D-44D3-AAB1-B5193E580F28}" type="sibTrans" cxnId="{C97B25E7-F80B-4BA1-BC36-834B66065B17}">
      <dgm:prSet/>
      <dgm:spPr/>
      <dgm:t>
        <a:bodyPr/>
        <a:lstStyle/>
        <a:p>
          <a:endParaRPr lang="en-US"/>
        </a:p>
      </dgm:t>
    </dgm:pt>
    <dgm:pt modelId="{19186870-2AA0-4A7A-8B53-31B836DAEF37}">
      <dgm:prSet custT="1"/>
      <dgm:spPr/>
      <dgm:t>
        <a:bodyPr/>
        <a:lstStyle/>
        <a:p>
          <a:r>
            <a:rPr lang="en-SG" sz="1400" b="1"/>
            <a:t>Dataset Overview</a:t>
          </a:r>
          <a:endParaRPr lang="en-US" sz="1400"/>
        </a:p>
      </dgm:t>
    </dgm:pt>
    <dgm:pt modelId="{6800B7A4-CAD1-4134-A680-C6854297C907}" type="parTrans" cxnId="{0D00BEE0-2A83-441B-888A-C6FB845D7262}">
      <dgm:prSet/>
      <dgm:spPr/>
      <dgm:t>
        <a:bodyPr/>
        <a:lstStyle/>
        <a:p>
          <a:endParaRPr lang="en-US"/>
        </a:p>
      </dgm:t>
    </dgm:pt>
    <dgm:pt modelId="{6EA3EE21-543D-4F62-850F-A438DAEE52B1}" type="sibTrans" cxnId="{0D00BEE0-2A83-441B-888A-C6FB845D7262}">
      <dgm:prSet/>
      <dgm:spPr/>
      <dgm:t>
        <a:bodyPr/>
        <a:lstStyle/>
        <a:p>
          <a:endParaRPr lang="en-US"/>
        </a:p>
      </dgm:t>
    </dgm:pt>
    <dgm:pt modelId="{FC0298BA-4970-44D6-91E0-8D02C2C8DB79}">
      <dgm:prSet custT="1"/>
      <dgm:spPr/>
      <dgm:t>
        <a:bodyPr/>
        <a:lstStyle/>
        <a:p>
          <a:r>
            <a:rPr lang="en-SG" sz="1400"/>
            <a:t>Multivariate time-series data from industrial equipment</a:t>
          </a:r>
          <a:endParaRPr lang="en-US" sz="1400"/>
        </a:p>
      </dgm:t>
    </dgm:pt>
    <dgm:pt modelId="{12E4E492-67DC-401B-8AAF-4636866EE3FB}" type="parTrans" cxnId="{F1ED4AD2-B55E-4FCB-93C0-CF55A585CDA2}">
      <dgm:prSet/>
      <dgm:spPr/>
      <dgm:t>
        <a:bodyPr/>
        <a:lstStyle/>
        <a:p>
          <a:endParaRPr lang="en-US"/>
        </a:p>
      </dgm:t>
    </dgm:pt>
    <dgm:pt modelId="{BD9A2A0F-23B6-4BE8-8059-DBCFB7589EE8}" type="sibTrans" cxnId="{F1ED4AD2-B55E-4FCB-93C0-CF55A585CDA2}">
      <dgm:prSet/>
      <dgm:spPr/>
      <dgm:t>
        <a:bodyPr/>
        <a:lstStyle/>
        <a:p>
          <a:endParaRPr lang="en-US"/>
        </a:p>
      </dgm:t>
    </dgm:pt>
    <dgm:pt modelId="{00FFE303-8163-4981-B2B6-957046E851B0}">
      <dgm:prSet custT="1"/>
      <dgm:spPr/>
      <dgm:t>
        <a:bodyPr/>
        <a:lstStyle/>
        <a:p>
          <a:r>
            <a:rPr lang="en-SG" sz="1400"/>
            <a:t>~</a:t>
          </a:r>
          <a:r>
            <a:rPr lang="en-SG" sz="1400" b="1"/>
            <a:t>350,000+ records</a:t>
          </a:r>
          <a:r>
            <a:rPr lang="en-SG" sz="1400"/>
            <a:t>, </a:t>
          </a:r>
          <a:r>
            <a:rPr lang="en-SG" sz="1400" b="1"/>
            <a:t>15+ continuous variables</a:t>
          </a:r>
          <a:r>
            <a:rPr lang="en-SG" sz="1400"/>
            <a:t> (e.g., temperature, pressure, motor current)</a:t>
          </a:r>
          <a:endParaRPr lang="en-US" sz="1400"/>
        </a:p>
      </dgm:t>
    </dgm:pt>
    <dgm:pt modelId="{CB101367-BC49-404D-AF66-81870A69A6C1}" type="parTrans" cxnId="{8829B332-8399-4EE8-B1A6-630CFFEF8266}">
      <dgm:prSet/>
      <dgm:spPr/>
      <dgm:t>
        <a:bodyPr/>
        <a:lstStyle/>
        <a:p>
          <a:endParaRPr lang="en-US"/>
        </a:p>
      </dgm:t>
    </dgm:pt>
    <dgm:pt modelId="{5EAD00A6-C22C-4081-911A-B2764FF3D85B}" type="sibTrans" cxnId="{8829B332-8399-4EE8-B1A6-630CFFEF8266}">
      <dgm:prSet/>
      <dgm:spPr/>
      <dgm:t>
        <a:bodyPr/>
        <a:lstStyle/>
        <a:p>
          <a:endParaRPr lang="en-US"/>
        </a:p>
      </dgm:t>
    </dgm:pt>
    <dgm:pt modelId="{25C9D4B2-8674-4A4C-8B79-B23DFC627D2B}">
      <dgm:prSet custT="1"/>
      <dgm:spPr/>
      <dgm:t>
        <a:bodyPr/>
        <a:lstStyle/>
        <a:p>
          <a:r>
            <a:rPr lang="en-SG" sz="1400"/>
            <a:t>High-frequency readings captured at regular </a:t>
          </a:r>
          <a:r>
            <a:rPr lang="en-SG" sz="1400" b="1"/>
            <a:t>10-second intervals</a:t>
          </a:r>
          <a:endParaRPr lang="en-US" sz="1400"/>
        </a:p>
      </dgm:t>
    </dgm:pt>
    <dgm:pt modelId="{40EE8133-1AE3-42CB-8279-610A236DB468}" type="parTrans" cxnId="{BB1A385C-7567-401E-9A25-DF68B90BC412}">
      <dgm:prSet/>
      <dgm:spPr/>
      <dgm:t>
        <a:bodyPr/>
        <a:lstStyle/>
        <a:p>
          <a:endParaRPr lang="en-US"/>
        </a:p>
      </dgm:t>
    </dgm:pt>
    <dgm:pt modelId="{E6811143-FE9A-411C-9AED-3C4D08993503}" type="sibTrans" cxnId="{BB1A385C-7567-401E-9A25-DF68B90BC412}">
      <dgm:prSet/>
      <dgm:spPr/>
      <dgm:t>
        <a:bodyPr/>
        <a:lstStyle/>
        <a:p>
          <a:endParaRPr lang="en-US"/>
        </a:p>
      </dgm:t>
    </dgm:pt>
    <dgm:pt modelId="{2BFB4F8E-007C-4A70-A1AD-630F157AA19C}">
      <dgm:prSet custT="1"/>
      <dgm:spPr/>
      <dgm:t>
        <a:bodyPr/>
        <a:lstStyle/>
        <a:p>
          <a:r>
            <a:rPr lang="en-SG" sz="1400" b="1" dirty="0"/>
            <a:t>Features</a:t>
          </a:r>
          <a:r>
            <a:rPr lang="en-SG" sz="1400" dirty="0"/>
            <a:t>: More than 15 variables, including:</a:t>
          </a:r>
          <a:endParaRPr lang="en-US" sz="1400" dirty="0"/>
        </a:p>
      </dgm:t>
    </dgm:pt>
    <dgm:pt modelId="{0E59685B-E6E9-48A0-BE2A-66561EB50A3E}" type="parTrans" cxnId="{0DC18DB7-5AB4-4C03-86B7-09AFDDBC0610}">
      <dgm:prSet/>
      <dgm:spPr/>
      <dgm:t>
        <a:bodyPr/>
        <a:lstStyle/>
        <a:p>
          <a:endParaRPr lang="en-US"/>
        </a:p>
      </dgm:t>
    </dgm:pt>
    <dgm:pt modelId="{FA62AC29-FF22-431B-BE5E-BF6E537B7E51}" type="sibTrans" cxnId="{0DC18DB7-5AB4-4C03-86B7-09AFDDBC0610}">
      <dgm:prSet/>
      <dgm:spPr/>
      <dgm:t>
        <a:bodyPr/>
        <a:lstStyle/>
        <a:p>
          <a:endParaRPr lang="en-US"/>
        </a:p>
      </dgm:t>
    </dgm:pt>
    <dgm:pt modelId="{91271702-6748-4C86-B2C4-0A51AC4CF201}">
      <dgm:prSet custT="1"/>
      <dgm:spPr/>
      <dgm:t>
        <a:bodyPr/>
        <a:lstStyle/>
        <a:p>
          <a:r>
            <a:rPr lang="en-SG" sz="1400" b="0" dirty="0"/>
            <a:t>Sensor Readings: Temperature, pressure, current consumption</a:t>
          </a:r>
          <a:endParaRPr lang="en-US" sz="1400" b="0" dirty="0"/>
        </a:p>
      </dgm:t>
    </dgm:pt>
    <dgm:pt modelId="{CB5C49E4-9231-4AD8-B820-72A59788C278}" type="parTrans" cxnId="{F06B888B-89DA-4A2A-80FC-DBF5527254DA}">
      <dgm:prSet/>
      <dgm:spPr/>
      <dgm:t>
        <a:bodyPr/>
        <a:lstStyle/>
        <a:p>
          <a:endParaRPr lang="en-US"/>
        </a:p>
      </dgm:t>
    </dgm:pt>
    <dgm:pt modelId="{2A46074C-A3FD-4AB7-9D27-F3EB651EFBEE}" type="sibTrans" cxnId="{F06B888B-89DA-4A2A-80FC-DBF5527254DA}">
      <dgm:prSet/>
      <dgm:spPr/>
      <dgm:t>
        <a:bodyPr/>
        <a:lstStyle/>
        <a:p>
          <a:endParaRPr lang="en-US"/>
        </a:p>
      </dgm:t>
    </dgm:pt>
    <dgm:pt modelId="{F4EF8628-10C8-48DB-999D-634237C52B39}">
      <dgm:prSet custT="1"/>
      <dgm:spPr/>
      <dgm:t>
        <a:bodyPr/>
        <a:lstStyle/>
        <a:p>
          <a:r>
            <a:rPr lang="en-SG" sz="1400" b="1"/>
            <a:t>Problem Framing</a:t>
          </a:r>
          <a:endParaRPr lang="en-US" sz="1400"/>
        </a:p>
      </dgm:t>
    </dgm:pt>
    <dgm:pt modelId="{B1D9DF4F-C58F-4D4D-A845-CF505209EB23}" type="parTrans" cxnId="{93252B53-3178-443F-A27A-6E81A480CD91}">
      <dgm:prSet/>
      <dgm:spPr/>
      <dgm:t>
        <a:bodyPr/>
        <a:lstStyle/>
        <a:p>
          <a:endParaRPr lang="en-US"/>
        </a:p>
      </dgm:t>
    </dgm:pt>
    <dgm:pt modelId="{8C9A5B5A-A066-4103-B07C-12B273129340}" type="sibTrans" cxnId="{93252B53-3178-443F-A27A-6E81A480CD91}">
      <dgm:prSet/>
      <dgm:spPr/>
      <dgm:t>
        <a:bodyPr/>
        <a:lstStyle/>
        <a:p>
          <a:endParaRPr lang="en-US"/>
        </a:p>
      </dgm:t>
    </dgm:pt>
    <dgm:pt modelId="{9315E980-861E-49BD-AE60-F5719F24BFD6}">
      <dgm:prSet custT="1"/>
      <dgm:spPr/>
      <dgm:t>
        <a:bodyPr/>
        <a:lstStyle/>
        <a:p>
          <a:r>
            <a:rPr lang="en-SG" sz="1400" dirty="0"/>
            <a:t>Type: </a:t>
          </a:r>
          <a:r>
            <a:rPr lang="en-SG" sz="1400" b="1" dirty="0"/>
            <a:t>Unsupervised anomaly detection</a:t>
          </a:r>
          <a:endParaRPr lang="en-US" sz="1400" dirty="0"/>
        </a:p>
      </dgm:t>
    </dgm:pt>
    <dgm:pt modelId="{EF4CD158-EB7D-4EA8-BCB3-70C8FD1B069E}" type="parTrans" cxnId="{038B7295-060F-4699-8858-BD6FB022472C}">
      <dgm:prSet/>
      <dgm:spPr/>
      <dgm:t>
        <a:bodyPr/>
        <a:lstStyle/>
        <a:p>
          <a:endParaRPr lang="en-US"/>
        </a:p>
      </dgm:t>
    </dgm:pt>
    <dgm:pt modelId="{366BC2A6-1EBA-4624-8063-965626D27DEB}" type="sibTrans" cxnId="{038B7295-060F-4699-8858-BD6FB022472C}">
      <dgm:prSet/>
      <dgm:spPr/>
      <dgm:t>
        <a:bodyPr/>
        <a:lstStyle/>
        <a:p>
          <a:endParaRPr lang="en-US"/>
        </a:p>
      </dgm:t>
    </dgm:pt>
    <dgm:pt modelId="{B36686AC-B374-4219-A0A4-8947D976DD1F}">
      <dgm:prSet custT="1"/>
      <dgm:spPr/>
      <dgm:t>
        <a:bodyPr/>
        <a:lstStyle/>
        <a:p>
          <a:r>
            <a:rPr lang="en-SG" sz="1400"/>
            <a:t>Challenge: </a:t>
          </a:r>
          <a:r>
            <a:rPr lang="en-SG" sz="1400" b="1"/>
            <a:t>No reliable labels</a:t>
          </a:r>
          <a:r>
            <a:rPr lang="en-SG" sz="1400"/>
            <a:t> (failures are rare or not marked), ruling out supervised learning</a:t>
          </a:r>
          <a:endParaRPr lang="en-US" sz="1400"/>
        </a:p>
      </dgm:t>
    </dgm:pt>
    <dgm:pt modelId="{A1EE46AD-15A7-4190-9907-E8D2629C9CE5}" type="parTrans" cxnId="{B0B5B77D-4FAB-47F3-99E8-3AFFA19E3770}">
      <dgm:prSet/>
      <dgm:spPr/>
      <dgm:t>
        <a:bodyPr/>
        <a:lstStyle/>
        <a:p>
          <a:endParaRPr lang="en-US"/>
        </a:p>
      </dgm:t>
    </dgm:pt>
    <dgm:pt modelId="{FD3A37EA-AF98-4518-B839-9CB976A695D9}" type="sibTrans" cxnId="{B0B5B77D-4FAB-47F3-99E8-3AFFA19E3770}">
      <dgm:prSet/>
      <dgm:spPr/>
      <dgm:t>
        <a:bodyPr/>
        <a:lstStyle/>
        <a:p>
          <a:endParaRPr lang="en-US"/>
        </a:p>
      </dgm:t>
    </dgm:pt>
    <dgm:pt modelId="{C93CE470-282A-471F-B324-3B035539F443}">
      <dgm:prSet custT="1"/>
      <dgm:spPr/>
      <dgm:t>
        <a:bodyPr/>
        <a:lstStyle/>
        <a:p>
          <a:r>
            <a:rPr lang="en-SG" sz="1400"/>
            <a:t>Instead, model learns the </a:t>
          </a:r>
          <a:r>
            <a:rPr lang="en-SG" sz="1400" b="1"/>
            <a:t>normal operating profile</a:t>
          </a:r>
          <a:r>
            <a:rPr lang="en-SG" sz="1400"/>
            <a:t>, and flags deviations</a:t>
          </a:r>
          <a:endParaRPr lang="en-US" sz="1400"/>
        </a:p>
      </dgm:t>
    </dgm:pt>
    <dgm:pt modelId="{7AB77C22-2454-4732-A36E-601E4FC5DF4B}" type="parTrans" cxnId="{892E0762-A638-47B0-9616-7440CC61604F}">
      <dgm:prSet/>
      <dgm:spPr/>
      <dgm:t>
        <a:bodyPr/>
        <a:lstStyle/>
        <a:p>
          <a:endParaRPr lang="en-US"/>
        </a:p>
      </dgm:t>
    </dgm:pt>
    <dgm:pt modelId="{9B798008-751B-49FF-9B6C-AF9E1ECEF2ED}" type="sibTrans" cxnId="{892E0762-A638-47B0-9616-7440CC61604F}">
      <dgm:prSet/>
      <dgm:spPr/>
      <dgm:t>
        <a:bodyPr/>
        <a:lstStyle/>
        <a:p>
          <a:endParaRPr lang="en-US"/>
        </a:p>
      </dgm:t>
    </dgm:pt>
    <dgm:pt modelId="{1BA9C0FD-1657-40A0-8940-74B2DE891F22}">
      <dgm:prSet custT="1"/>
      <dgm:spPr/>
      <dgm:t>
        <a:bodyPr/>
        <a:lstStyle/>
        <a:p>
          <a:r>
            <a:rPr lang="en-SG" sz="1400" b="1"/>
            <a:t>Business Impact</a:t>
          </a:r>
          <a:endParaRPr lang="en-US" sz="1400"/>
        </a:p>
      </dgm:t>
    </dgm:pt>
    <dgm:pt modelId="{BCB49BB3-1102-49FA-9675-44016815BE68}" type="parTrans" cxnId="{6D1EAB17-3238-4A6D-960E-331CA2BFC5A5}">
      <dgm:prSet/>
      <dgm:spPr/>
      <dgm:t>
        <a:bodyPr/>
        <a:lstStyle/>
        <a:p>
          <a:endParaRPr lang="en-US"/>
        </a:p>
      </dgm:t>
    </dgm:pt>
    <dgm:pt modelId="{FE84897A-A0EA-4D38-B3FD-0E5150CACD65}" type="sibTrans" cxnId="{6D1EAB17-3238-4A6D-960E-331CA2BFC5A5}">
      <dgm:prSet/>
      <dgm:spPr/>
      <dgm:t>
        <a:bodyPr/>
        <a:lstStyle/>
        <a:p>
          <a:endParaRPr lang="en-US"/>
        </a:p>
      </dgm:t>
    </dgm:pt>
    <dgm:pt modelId="{84A1D6E2-78F9-4035-9383-84DDAAE70CC2}">
      <dgm:prSet custT="1"/>
      <dgm:spPr/>
      <dgm:t>
        <a:bodyPr/>
        <a:lstStyle/>
        <a:p>
          <a:r>
            <a:rPr lang="en-SG" sz="1400"/>
            <a:t>Early detection of abnormal patterns can </a:t>
          </a:r>
          <a:r>
            <a:rPr lang="en-SG" sz="1400" b="1"/>
            <a:t>prevent unplanned breakdowns</a:t>
          </a:r>
          <a:endParaRPr lang="en-US" sz="1400"/>
        </a:p>
      </dgm:t>
    </dgm:pt>
    <dgm:pt modelId="{16650A38-7933-435B-9CAE-738F6C315B27}" type="parTrans" cxnId="{E4F792B0-C7EA-4DDA-8F16-74374E293E0B}">
      <dgm:prSet/>
      <dgm:spPr/>
      <dgm:t>
        <a:bodyPr/>
        <a:lstStyle/>
        <a:p>
          <a:endParaRPr lang="en-US"/>
        </a:p>
      </dgm:t>
    </dgm:pt>
    <dgm:pt modelId="{A4DDFA76-A8F2-4615-AB99-EB0E3A6460C4}" type="sibTrans" cxnId="{E4F792B0-C7EA-4DDA-8F16-74374E293E0B}">
      <dgm:prSet/>
      <dgm:spPr/>
      <dgm:t>
        <a:bodyPr/>
        <a:lstStyle/>
        <a:p>
          <a:endParaRPr lang="en-US"/>
        </a:p>
      </dgm:t>
    </dgm:pt>
    <dgm:pt modelId="{30776AC3-9F1F-4E43-9147-306FD5BA3C30}">
      <dgm:prSet custT="1"/>
      <dgm:spPr/>
      <dgm:t>
        <a:bodyPr/>
        <a:lstStyle/>
        <a:p>
          <a:r>
            <a:rPr lang="en-SG" sz="1400"/>
            <a:t>Supports </a:t>
          </a:r>
          <a:r>
            <a:rPr lang="en-SG" sz="1400" b="1"/>
            <a:t>cost reduction</a:t>
          </a:r>
          <a:r>
            <a:rPr lang="en-SG" sz="1400"/>
            <a:t> by minimizing equipment downtime and maintenance effort</a:t>
          </a:r>
          <a:endParaRPr lang="en-US" sz="1400"/>
        </a:p>
      </dgm:t>
    </dgm:pt>
    <dgm:pt modelId="{8A8DE1ED-C582-4D3F-85E7-403DBFEFE94D}" type="parTrans" cxnId="{029D2E36-7186-4908-9C8D-B598632C8182}">
      <dgm:prSet/>
      <dgm:spPr/>
      <dgm:t>
        <a:bodyPr/>
        <a:lstStyle/>
        <a:p>
          <a:endParaRPr lang="en-US"/>
        </a:p>
      </dgm:t>
    </dgm:pt>
    <dgm:pt modelId="{053223E2-43BC-46CA-9369-1A03C241CAF7}" type="sibTrans" cxnId="{029D2E36-7186-4908-9C8D-B598632C8182}">
      <dgm:prSet/>
      <dgm:spPr/>
      <dgm:t>
        <a:bodyPr/>
        <a:lstStyle/>
        <a:p>
          <a:endParaRPr lang="en-US"/>
        </a:p>
      </dgm:t>
    </dgm:pt>
    <dgm:pt modelId="{BF72A018-437A-402F-9A2B-7706D2E3BE25}">
      <dgm:prSet custT="1"/>
      <dgm:spPr/>
      <dgm:t>
        <a:bodyPr/>
        <a:lstStyle/>
        <a:p>
          <a:r>
            <a:rPr lang="en-SG" sz="1400" dirty="0"/>
            <a:t>Enhances system </a:t>
          </a:r>
          <a:r>
            <a:rPr lang="en-SG" sz="1400" b="1" dirty="0"/>
            <a:t>reliability, safety, and productivity</a:t>
          </a:r>
          <a:endParaRPr lang="en-US" sz="1400" dirty="0"/>
        </a:p>
      </dgm:t>
    </dgm:pt>
    <dgm:pt modelId="{C7673938-C8CB-4F0B-92DD-2901A37422D7}" type="parTrans" cxnId="{12563114-83C2-44A6-8B7F-E2E466F4484E}">
      <dgm:prSet/>
      <dgm:spPr/>
      <dgm:t>
        <a:bodyPr/>
        <a:lstStyle/>
        <a:p>
          <a:endParaRPr lang="en-US"/>
        </a:p>
      </dgm:t>
    </dgm:pt>
    <dgm:pt modelId="{EDF0A49D-6510-4734-A09C-9DF53DDC8D4B}" type="sibTrans" cxnId="{12563114-83C2-44A6-8B7F-E2E466F4484E}">
      <dgm:prSet/>
      <dgm:spPr/>
      <dgm:t>
        <a:bodyPr/>
        <a:lstStyle/>
        <a:p>
          <a:endParaRPr lang="en-US"/>
        </a:p>
      </dgm:t>
    </dgm:pt>
    <dgm:pt modelId="{428E54A1-D949-4A99-B69D-2E9771A73F54}">
      <dgm:prSet custT="1"/>
      <dgm:spPr/>
      <dgm:t>
        <a:bodyPr/>
        <a:lstStyle/>
        <a:p>
          <a:r>
            <a:rPr lang="en-SG" sz="1400" b="0"/>
            <a:t>Control Signals: Digital inputs/outputs</a:t>
          </a:r>
          <a:endParaRPr lang="en-US" sz="1400" b="0" dirty="0"/>
        </a:p>
      </dgm:t>
    </dgm:pt>
    <dgm:pt modelId="{1EFBF258-7033-4BB4-94BB-E641D84B0A50}" type="sibTrans" cxnId="{4C685686-94D3-49EA-9582-A2FC932724FD}">
      <dgm:prSet/>
      <dgm:spPr/>
      <dgm:t>
        <a:bodyPr/>
        <a:lstStyle/>
        <a:p>
          <a:endParaRPr lang="en-US"/>
        </a:p>
      </dgm:t>
    </dgm:pt>
    <dgm:pt modelId="{5FB70B94-B0C3-4B29-AD49-C9E9157DAEAC}" type="parTrans" cxnId="{4C685686-94D3-49EA-9582-A2FC932724FD}">
      <dgm:prSet/>
      <dgm:spPr/>
      <dgm:t>
        <a:bodyPr/>
        <a:lstStyle/>
        <a:p>
          <a:endParaRPr lang="en-US"/>
        </a:p>
      </dgm:t>
    </dgm:pt>
    <dgm:pt modelId="{9B046683-01FD-4A8B-8279-3C6DCD887C63}">
      <dgm:prSet custT="1"/>
      <dgm:spPr/>
      <dgm:t>
        <a:bodyPr/>
        <a:lstStyle/>
        <a:p>
          <a:r>
            <a:rPr lang="en-SG" sz="1400" b="0"/>
            <a:t>GPS Data: Latitude, longitude, speed</a:t>
          </a:r>
          <a:endParaRPr lang="en-US" sz="1400" b="0" dirty="0"/>
        </a:p>
      </dgm:t>
    </dgm:pt>
    <dgm:pt modelId="{07C9BECA-65C1-4860-867B-F440E47BEC0C}" type="sibTrans" cxnId="{02075509-E576-49BA-BE3D-832043A0E4D2}">
      <dgm:prSet/>
      <dgm:spPr/>
      <dgm:t>
        <a:bodyPr/>
        <a:lstStyle/>
        <a:p>
          <a:endParaRPr lang="en-US"/>
        </a:p>
      </dgm:t>
    </dgm:pt>
    <dgm:pt modelId="{657FBDF7-9C99-45DE-A293-82458EE3E23C}" type="parTrans" cxnId="{02075509-E576-49BA-BE3D-832043A0E4D2}">
      <dgm:prSet/>
      <dgm:spPr/>
      <dgm:t>
        <a:bodyPr/>
        <a:lstStyle/>
        <a:p>
          <a:endParaRPr lang="en-US"/>
        </a:p>
      </dgm:t>
    </dgm:pt>
    <dgm:pt modelId="{70B07091-A10F-44C3-91F5-639652442636}">
      <dgm:prSet custT="1"/>
      <dgm:spPr/>
      <dgm:t>
        <a:bodyPr/>
        <a:lstStyle/>
        <a:p>
          <a:r>
            <a:rPr lang="en-SG" sz="1400" b="0"/>
            <a:t>Operational Metrics: Motor activity, valve positions</a:t>
          </a:r>
          <a:endParaRPr lang="en-US" sz="1400" b="0" dirty="0"/>
        </a:p>
      </dgm:t>
    </dgm:pt>
    <dgm:pt modelId="{3AEF969E-E1BD-40CD-B32E-AF2075081715}" type="sibTrans" cxnId="{4E0FD8CD-F7F5-45E3-8235-E8AEF613A05A}">
      <dgm:prSet/>
      <dgm:spPr/>
      <dgm:t>
        <a:bodyPr/>
        <a:lstStyle/>
        <a:p>
          <a:endParaRPr lang="en-US"/>
        </a:p>
      </dgm:t>
    </dgm:pt>
    <dgm:pt modelId="{DD04A15A-764E-4C5B-840F-67E65B800079}" type="parTrans" cxnId="{4E0FD8CD-F7F5-45E3-8235-E8AEF613A05A}">
      <dgm:prSet/>
      <dgm:spPr/>
      <dgm:t>
        <a:bodyPr/>
        <a:lstStyle/>
        <a:p>
          <a:endParaRPr lang="en-US"/>
        </a:p>
      </dgm:t>
    </dgm:pt>
    <dgm:pt modelId="{BF8A7EF9-6CE5-442A-904F-58EDBF03A75F}">
      <dgm:prSet custT="1"/>
      <dgm:spPr/>
      <dgm:t>
        <a:bodyPr/>
        <a:lstStyle/>
        <a:p>
          <a:r>
            <a:rPr lang="en-SG" sz="1400" b="0"/>
            <a:t>Environmental Conditions: Oil temperature, reservoir levels</a:t>
          </a:r>
          <a:endParaRPr lang="en-US" sz="1400" b="0" dirty="0"/>
        </a:p>
      </dgm:t>
    </dgm:pt>
    <dgm:pt modelId="{16ACA4B2-1526-4915-A61C-450176C1D9A7}" type="sibTrans" cxnId="{A1E73C03-9AEB-4C9D-B876-42C9FCDD1E65}">
      <dgm:prSet/>
      <dgm:spPr/>
      <dgm:t>
        <a:bodyPr/>
        <a:lstStyle/>
        <a:p>
          <a:endParaRPr lang="en-US"/>
        </a:p>
      </dgm:t>
    </dgm:pt>
    <dgm:pt modelId="{8F2D0D39-420B-45D5-8442-6953A5706654}" type="parTrans" cxnId="{A1E73C03-9AEB-4C9D-B876-42C9FCDD1E65}">
      <dgm:prSet/>
      <dgm:spPr/>
      <dgm:t>
        <a:bodyPr/>
        <a:lstStyle/>
        <a:p>
          <a:endParaRPr lang="en-US"/>
        </a:p>
      </dgm:t>
    </dgm:pt>
    <dgm:pt modelId="{A91406DB-5DB8-7041-AA49-1771FBDF9C23}" type="pres">
      <dgm:prSet presAssocID="{10F4C71B-F849-46CA-A3CB-3D1DFF51C56F}" presName="linear" presStyleCnt="0">
        <dgm:presLayoutVars>
          <dgm:dir/>
          <dgm:animLvl val="lvl"/>
          <dgm:resizeHandles val="exact"/>
        </dgm:presLayoutVars>
      </dgm:prSet>
      <dgm:spPr/>
    </dgm:pt>
    <dgm:pt modelId="{7EA8CADC-EEF2-D04D-B590-9DFBDE2BDE3B}" type="pres">
      <dgm:prSet presAssocID="{F766D73F-1086-4866-9035-7C59C60BBAAB}" presName="parentLin" presStyleCnt="0"/>
      <dgm:spPr/>
    </dgm:pt>
    <dgm:pt modelId="{FEE3F74F-78CB-3B46-8DEC-FF427F80BE1B}" type="pres">
      <dgm:prSet presAssocID="{F766D73F-1086-4866-9035-7C59C60BBAAB}" presName="parentLeftMargin" presStyleLbl="node1" presStyleIdx="0" presStyleCnt="4"/>
      <dgm:spPr/>
    </dgm:pt>
    <dgm:pt modelId="{3B091A5B-82F3-BB40-9677-E816CFB39D3E}" type="pres">
      <dgm:prSet presAssocID="{F766D73F-1086-4866-9035-7C59C60BBAAB}" presName="parentText" presStyleLbl="node1" presStyleIdx="0" presStyleCnt="4" custScaleY="197670">
        <dgm:presLayoutVars>
          <dgm:chMax val="0"/>
          <dgm:bulletEnabled val="1"/>
        </dgm:presLayoutVars>
      </dgm:prSet>
      <dgm:spPr/>
    </dgm:pt>
    <dgm:pt modelId="{A250C4FC-D219-C241-A6C0-6D9A2DB3DC22}" type="pres">
      <dgm:prSet presAssocID="{F766D73F-1086-4866-9035-7C59C60BBAAB}" presName="negativeSpace" presStyleCnt="0"/>
      <dgm:spPr/>
    </dgm:pt>
    <dgm:pt modelId="{324EFBF3-0BD2-0844-9ABD-5767DA06EBF0}" type="pres">
      <dgm:prSet presAssocID="{F766D73F-1086-4866-9035-7C59C60BBAAB}" presName="childText" presStyleLbl="conFgAcc1" presStyleIdx="0" presStyleCnt="4">
        <dgm:presLayoutVars>
          <dgm:bulletEnabled val="1"/>
        </dgm:presLayoutVars>
      </dgm:prSet>
      <dgm:spPr/>
    </dgm:pt>
    <dgm:pt modelId="{185924C3-9C7E-4144-BDE4-01034F49D355}" type="pres">
      <dgm:prSet presAssocID="{05BF6D7B-9C8D-41C0-81D7-662644701AD5}" presName="spaceBetweenRectangles" presStyleCnt="0"/>
      <dgm:spPr/>
    </dgm:pt>
    <dgm:pt modelId="{39D200E1-E9A2-E64C-803A-F4FE6532550A}" type="pres">
      <dgm:prSet presAssocID="{19186870-2AA0-4A7A-8B53-31B836DAEF37}" presName="parentLin" presStyleCnt="0"/>
      <dgm:spPr/>
    </dgm:pt>
    <dgm:pt modelId="{FC39B284-833C-254A-A78F-82526F49A50E}" type="pres">
      <dgm:prSet presAssocID="{19186870-2AA0-4A7A-8B53-31B836DAEF37}" presName="parentLeftMargin" presStyleLbl="node1" presStyleIdx="0" presStyleCnt="4"/>
      <dgm:spPr/>
    </dgm:pt>
    <dgm:pt modelId="{5A9485F2-9462-8246-A6E4-2CAE88488649}" type="pres">
      <dgm:prSet presAssocID="{19186870-2AA0-4A7A-8B53-31B836DAEF37}" presName="parentText" presStyleLbl="node1" presStyleIdx="1" presStyleCnt="4" custScaleY="181050">
        <dgm:presLayoutVars>
          <dgm:chMax val="0"/>
          <dgm:bulletEnabled val="1"/>
        </dgm:presLayoutVars>
      </dgm:prSet>
      <dgm:spPr/>
    </dgm:pt>
    <dgm:pt modelId="{CE273262-CB32-914A-9380-7A50D9272221}" type="pres">
      <dgm:prSet presAssocID="{19186870-2AA0-4A7A-8B53-31B836DAEF37}" presName="negativeSpace" presStyleCnt="0"/>
      <dgm:spPr/>
    </dgm:pt>
    <dgm:pt modelId="{251E3913-E46A-1E4A-9057-BFD7A3E12E00}" type="pres">
      <dgm:prSet presAssocID="{19186870-2AA0-4A7A-8B53-31B836DAEF37}" presName="childText" presStyleLbl="conFgAcc1" presStyleIdx="1" presStyleCnt="4">
        <dgm:presLayoutVars>
          <dgm:bulletEnabled val="1"/>
        </dgm:presLayoutVars>
      </dgm:prSet>
      <dgm:spPr/>
    </dgm:pt>
    <dgm:pt modelId="{7045CEA6-E199-AC49-8FB1-95117ADAB5E5}" type="pres">
      <dgm:prSet presAssocID="{6EA3EE21-543D-4F62-850F-A438DAEE52B1}" presName="spaceBetweenRectangles" presStyleCnt="0"/>
      <dgm:spPr/>
    </dgm:pt>
    <dgm:pt modelId="{0A06B31C-82DB-514E-A2F8-DFD5F4F080EB}" type="pres">
      <dgm:prSet presAssocID="{F4EF8628-10C8-48DB-999D-634237C52B39}" presName="parentLin" presStyleCnt="0"/>
      <dgm:spPr/>
    </dgm:pt>
    <dgm:pt modelId="{6A84D5D6-D902-914D-AEAC-4D9410ECB6AC}" type="pres">
      <dgm:prSet presAssocID="{F4EF8628-10C8-48DB-999D-634237C52B39}" presName="parentLeftMargin" presStyleLbl="node1" presStyleIdx="1" presStyleCnt="4"/>
      <dgm:spPr/>
    </dgm:pt>
    <dgm:pt modelId="{1EA15CE6-B496-8E44-A3ED-304257D2630F}" type="pres">
      <dgm:prSet presAssocID="{F4EF8628-10C8-48DB-999D-634237C52B39}" presName="parentText" presStyleLbl="node1" presStyleIdx="2" presStyleCnt="4" custScaleY="194364">
        <dgm:presLayoutVars>
          <dgm:chMax val="0"/>
          <dgm:bulletEnabled val="1"/>
        </dgm:presLayoutVars>
      </dgm:prSet>
      <dgm:spPr/>
    </dgm:pt>
    <dgm:pt modelId="{3B9BF665-31CB-4040-B153-580723009736}" type="pres">
      <dgm:prSet presAssocID="{F4EF8628-10C8-48DB-999D-634237C52B39}" presName="negativeSpace" presStyleCnt="0"/>
      <dgm:spPr/>
    </dgm:pt>
    <dgm:pt modelId="{CF7A216A-FEB8-064A-9C50-EA3600AC150D}" type="pres">
      <dgm:prSet presAssocID="{F4EF8628-10C8-48DB-999D-634237C52B39}" presName="childText" presStyleLbl="conFgAcc1" presStyleIdx="2" presStyleCnt="4">
        <dgm:presLayoutVars>
          <dgm:bulletEnabled val="1"/>
        </dgm:presLayoutVars>
      </dgm:prSet>
      <dgm:spPr/>
    </dgm:pt>
    <dgm:pt modelId="{8E80E87A-F29B-8041-8D68-017F49F2577B}" type="pres">
      <dgm:prSet presAssocID="{8C9A5B5A-A066-4103-B07C-12B273129340}" presName="spaceBetweenRectangles" presStyleCnt="0"/>
      <dgm:spPr/>
    </dgm:pt>
    <dgm:pt modelId="{3F418827-1149-2842-A0AD-39D80BE1372A}" type="pres">
      <dgm:prSet presAssocID="{1BA9C0FD-1657-40A0-8940-74B2DE891F22}" presName="parentLin" presStyleCnt="0"/>
      <dgm:spPr/>
    </dgm:pt>
    <dgm:pt modelId="{DC3829AD-6900-E842-B69C-D63F035E30B2}" type="pres">
      <dgm:prSet presAssocID="{1BA9C0FD-1657-40A0-8940-74B2DE891F22}" presName="parentLeftMargin" presStyleLbl="node1" presStyleIdx="2" presStyleCnt="4"/>
      <dgm:spPr/>
    </dgm:pt>
    <dgm:pt modelId="{AFF368A4-6EBA-D740-996D-0FA5D58ACD04}" type="pres">
      <dgm:prSet presAssocID="{1BA9C0FD-1657-40A0-8940-74B2DE891F22}" presName="parentText" presStyleLbl="node1" presStyleIdx="3" presStyleCnt="4" custScaleY="169149">
        <dgm:presLayoutVars>
          <dgm:chMax val="0"/>
          <dgm:bulletEnabled val="1"/>
        </dgm:presLayoutVars>
      </dgm:prSet>
      <dgm:spPr/>
    </dgm:pt>
    <dgm:pt modelId="{0F676DA9-F6A6-B94A-973B-93F9D5EFEFEC}" type="pres">
      <dgm:prSet presAssocID="{1BA9C0FD-1657-40A0-8940-74B2DE891F22}" presName="negativeSpace" presStyleCnt="0"/>
      <dgm:spPr/>
    </dgm:pt>
    <dgm:pt modelId="{43A6040C-C7F4-BE40-B37A-DB7F5427F6D2}" type="pres">
      <dgm:prSet presAssocID="{1BA9C0FD-1657-40A0-8940-74B2DE891F2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FA3801-43D4-324E-96CC-F778B4E46026}" type="presOf" srcId="{BF8A7EF9-6CE5-442A-904F-58EDBF03A75F}" destId="{251E3913-E46A-1E4A-9057-BFD7A3E12E00}" srcOrd="0" destOrd="8" presId="urn:microsoft.com/office/officeart/2005/8/layout/list1"/>
    <dgm:cxn modelId="{A1E73C03-9AEB-4C9D-B876-42C9FCDD1E65}" srcId="{2BFB4F8E-007C-4A70-A1AD-630F157AA19C}" destId="{BF8A7EF9-6CE5-442A-904F-58EDBF03A75F}" srcOrd="4" destOrd="0" parTransId="{8F2D0D39-420B-45D5-8442-6953A5706654}" sibTransId="{16ACA4B2-1526-4915-A61C-450176C1D9A7}"/>
    <dgm:cxn modelId="{02075509-E576-49BA-BE3D-832043A0E4D2}" srcId="{2BFB4F8E-007C-4A70-A1AD-630F157AA19C}" destId="{9B046683-01FD-4A8B-8279-3C6DCD887C63}" srcOrd="2" destOrd="0" parTransId="{657FBDF7-9C99-45DE-A293-82458EE3E23C}" sibTransId="{07C9BECA-65C1-4860-867B-F440E47BEC0C}"/>
    <dgm:cxn modelId="{12563114-83C2-44A6-8B7F-E2E466F4484E}" srcId="{1BA9C0FD-1657-40A0-8940-74B2DE891F22}" destId="{BF72A018-437A-402F-9A2B-7706D2E3BE25}" srcOrd="2" destOrd="0" parTransId="{C7673938-C8CB-4F0B-92DD-2901A37422D7}" sibTransId="{EDF0A49D-6510-4734-A09C-9DF53DDC8D4B}"/>
    <dgm:cxn modelId="{BF36C015-EC75-014C-9A10-4A77342893C0}" type="presOf" srcId="{84A1D6E2-78F9-4035-9383-84DDAAE70CC2}" destId="{43A6040C-C7F4-BE40-B37A-DB7F5427F6D2}" srcOrd="0" destOrd="0" presId="urn:microsoft.com/office/officeart/2005/8/layout/list1"/>
    <dgm:cxn modelId="{6D1EAB17-3238-4A6D-960E-331CA2BFC5A5}" srcId="{10F4C71B-F849-46CA-A3CB-3D1DFF51C56F}" destId="{1BA9C0FD-1657-40A0-8940-74B2DE891F22}" srcOrd="3" destOrd="0" parTransId="{BCB49BB3-1102-49FA-9675-44016815BE68}" sibTransId="{FE84897A-A0EA-4D38-B3FD-0E5150CACD65}"/>
    <dgm:cxn modelId="{367BDA17-2CEB-B440-8426-4C9417ABF1CA}" type="presOf" srcId="{BF72A018-437A-402F-9A2B-7706D2E3BE25}" destId="{43A6040C-C7F4-BE40-B37A-DB7F5427F6D2}" srcOrd="0" destOrd="2" presId="urn:microsoft.com/office/officeart/2005/8/layout/list1"/>
    <dgm:cxn modelId="{BAE39F27-7410-9E4B-929F-2DA57AAADA22}" type="presOf" srcId="{9B046683-01FD-4A8B-8279-3C6DCD887C63}" destId="{251E3913-E46A-1E4A-9057-BFD7A3E12E00}" srcOrd="0" destOrd="6" presId="urn:microsoft.com/office/officeart/2005/8/layout/list1"/>
    <dgm:cxn modelId="{5FE8242D-AA4E-4547-819C-C4E268F53054}" type="presOf" srcId="{2BFB4F8E-007C-4A70-A1AD-630F157AA19C}" destId="{251E3913-E46A-1E4A-9057-BFD7A3E12E00}" srcOrd="0" destOrd="3" presId="urn:microsoft.com/office/officeart/2005/8/layout/list1"/>
    <dgm:cxn modelId="{E8542F2F-CD46-A846-A0B5-E1F69C997E08}" type="presOf" srcId="{F766D73F-1086-4866-9035-7C59C60BBAAB}" destId="{3B091A5B-82F3-BB40-9677-E816CFB39D3E}" srcOrd="1" destOrd="0" presId="urn:microsoft.com/office/officeart/2005/8/layout/list1"/>
    <dgm:cxn modelId="{8829B332-8399-4EE8-B1A6-630CFFEF8266}" srcId="{19186870-2AA0-4A7A-8B53-31B836DAEF37}" destId="{00FFE303-8163-4981-B2B6-957046E851B0}" srcOrd="1" destOrd="0" parTransId="{CB101367-BC49-404D-AF66-81870A69A6C1}" sibTransId="{5EAD00A6-C22C-4081-911A-B2764FF3D85B}"/>
    <dgm:cxn modelId="{029D2E36-7186-4908-9C8D-B598632C8182}" srcId="{1BA9C0FD-1657-40A0-8940-74B2DE891F22}" destId="{30776AC3-9F1F-4E43-9147-306FD5BA3C30}" srcOrd="1" destOrd="0" parTransId="{8A8DE1ED-C582-4D3F-85E7-403DBFEFE94D}" sibTransId="{053223E2-43BC-46CA-9369-1A03C241CAF7}"/>
    <dgm:cxn modelId="{BE4F703B-ECAF-0C4D-8D1A-BCF8EF623734}" type="presOf" srcId="{91271702-6748-4C86-B2C4-0A51AC4CF201}" destId="{251E3913-E46A-1E4A-9057-BFD7A3E12E00}" srcOrd="0" destOrd="4" presId="urn:microsoft.com/office/officeart/2005/8/layout/list1"/>
    <dgm:cxn modelId="{E750D53C-0122-0B4E-8147-8FD0D73A7EEB}" type="presOf" srcId="{19186870-2AA0-4A7A-8B53-31B836DAEF37}" destId="{FC39B284-833C-254A-A78F-82526F49A50E}" srcOrd="0" destOrd="0" presId="urn:microsoft.com/office/officeart/2005/8/layout/list1"/>
    <dgm:cxn modelId="{16A1B248-25AF-7240-A79E-E56CE9ABCDF6}" type="presOf" srcId="{1BA9C0FD-1657-40A0-8940-74B2DE891F22}" destId="{AFF368A4-6EBA-D740-996D-0FA5D58ACD04}" srcOrd="1" destOrd="0" presId="urn:microsoft.com/office/officeart/2005/8/layout/list1"/>
    <dgm:cxn modelId="{F86D6552-9103-774B-9837-5F2F2D8C5FE7}" type="presOf" srcId="{19186870-2AA0-4A7A-8B53-31B836DAEF37}" destId="{5A9485F2-9462-8246-A6E4-2CAE88488649}" srcOrd="1" destOrd="0" presId="urn:microsoft.com/office/officeart/2005/8/layout/list1"/>
    <dgm:cxn modelId="{93252B53-3178-443F-A27A-6E81A480CD91}" srcId="{10F4C71B-F849-46CA-A3CB-3D1DFF51C56F}" destId="{F4EF8628-10C8-48DB-999D-634237C52B39}" srcOrd="2" destOrd="0" parTransId="{B1D9DF4F-C58F-4D4D-A845-CF505209EB23}" sibTransId="{8C9A5B5A-A066-4103-B07C-12B273129340}"/>
    <dgm:cxn modelId="{3835E95A-39B4-0446-BFF7-9E2F1FF6630D}" type="presOf" srcId="{1BA9C0FD-1657-40A0-8940-74B2DE891F22}" destId="{DC3829AD-6900-E842-B69C-D63F035E30B2}" srcOrd="0" destOrd="0" presId="urn:microsoft.com/office/officeart/2005/8/layout/list1"/>
    <dgm:cxn modelId="{BB1A385C-7567-401E-9A25-DF68B90BC412}" srcId="{19186870-2AA0-4A7A-8B53-31B836DAEF37}" destId="{25C9D4B2-8674-4A4C-8B79-B23DFC627D2B}" srcOrd="2" destOrd="0" parTransId="{40EE8133-1AE3-42CB-8279-610A236DB468}" sibTransId="{E6811143-FE9A-411C-9AED-3C4D08993503}"/>
    <dgm:cxn modelId="{892E0762-A638-47B0-9616-7440CC61604F}" srcId="{F4EF8628-10C8-48DB-999D-634237C52B39}" destId="{C93CE470-282A-471F-B324-3B035539F443}" srcOrd="2" destOrd="0" parTransId="{7AB77C22-2454-4732-A36E-601E4FC5DF4B}" sibTransId="{9B798008-751B-49FF-9B6C-AF9E1ECEF2ED}"/>
    <dgm:cxn modelId="{E184927B-CD4C-4F27-B170-53F4CDDFB8D9}" srcId="{F766D73F-1086-4866-9035-7C59C60BBAAB}" destId="{4F01CFCC-73F5-4F07-87A4-DB8A438AFDB9}" srcOrd="0" destOrd="0" parTransId="{DEFA13E8-678F-4B2B-99DE-027154190193}" sibTransId="{CED32C24-0F41-4C2F-AC8A-75DCE204BA92}"/>
    <dgm:cxn modelId="{1E962C7C-6061-3E46-B1F6-3B9555E9BB36}" type="presOf" srcId="{FC0298BA-4970-44D6-91E0-8D02C2C8DB79}" destId="{251E3913-E46A-1E4A-9057-BFD7A3E12E00}" srcOrd="0" destOrd="0" presId="urn:microsoft.com/office/officeart/2005/8/layout/list1"/>
    <dgm:cxn modelId="{B0B5B77D-4FAB-47F3-99E8-3AFFA19E3770}" srcId="{F4EF8628-10C8-48DB-999D-634237C52B39}" destId="{B36686AC-B374-4219-A0A4-8947D976DD1F}" srcOrd="1" destOrd="0" parTransId="{A1EE46AD-15A7-4190-9907-E8D2629C9CE5}" sibTransId="{FD3A37EA-AF98-4518-B839-9CB976A695D9}"/>
    <dgm:cxn modelId="{4C685686-94D3-49EA-9582-A2FC932724FD}" srcId="{2BFB4F8E-007C-4A70-A1AD-630F157AA19C}" destId="{428E54A1-D949-4A99-B69D-2E9771A73F54}" srcOrd="1" destOrd="0" parTransId="{5FB70B94-B0C3-4B29-AD49-C9E9157DAEAC}" sibTransId="{1EFBF258-7033-4BB4-94BB-E641D84B0A50}"/>
    <dgm:cxn modelId="{F06B888B-89DA-4A2A-80FC-DBF5527254DA}" srcId="{2BFB4F8E-007C-4A70-A1AD-630F157AA19C}" destId="{91271702-6748-4C86-B2C4-0A51AC4CF201}" srcOrd="0" destOrd="0" parTransId="{CB5C49E4-9231-4AD8-B820-72A59788C278}" sibTransId="{2A46074C-A3FD-4AB7-9D27-F3EB651EFBEE}"/>
    <dgm:cxn modelId="{038B7295-060F-4699-8858-BD6FB022472C}" srcId="{F4EF8628-10C8-48DB-999D-634237C52B39}" destId="{9315E980-861E-49BD-AE60-F5719F24BFD6}" srcOrd="0" destOrd="0" parTransId="{EF4CD158-EB7D-4EA8-BCB3-70C8FD1B069E}" sibTransId="{366BC2A6-1EBA-4624-8063-965626D27DEB}"/>
    <dgm:cxn modelId="{497CC896-0AC9-4023-894C-3572F972CDF1}" srcId="{10F4C71B-F849-46CA-A3CB-3D1DFF51C56F}" destId="{F766D73F-1086-4866-9035-7C59C60BBAAB}" srcOrd="0" destOrd="0" parTransId="{799F327E-FE82-4609-B4B8-05FD8B964B62}" sibTransId="{05BF6D7B-9C8D-41C0-81D7-662644701AD5}"/>
    <dgm:cxn modelId="{A083359B-4FD6-0E40-A583-EF35D28724F7}" type="presOf" srcId="{00FFE303-8163-4981-B2B6-957046E851B0}" destId="{251E3913-E46A-1E4A-9057-BFD7A3E12E00}" srcOrd="0" destOrd="1" presId="urn:microsoft.com/office/officeart/2005/8/layout/list1"/>
    <dgm:cxn modelId="{3D1DF59B-613C-664E-93CF-91BFF092B5EB}" type="presOf" srcId="{C93CE470-282A-471F-B324-3B035539F443}" destId="{CF7A216A-FEB8-064A-9C50-EA3600AC150D}" srcOrd="0" destOrd="2" presId="urn:microsoft.com/office/officeart/2005/8/layout/list1"/>
    <dgm:cxn modelId="{E4F792B0-C7EA-4DDA-8F16-74374E293E0B}" srcId="{1BA9C0FD-1657-40A0-8940-74B2DE891F22}" destId="{84A1D6E2-78F9-4035-9383-84DDAAE70CC2}" srcOrd="0" destOrd="0" parTransId="{16650A38-7933-435B-9CAE-738F6C315B27}" sibTransId="{A4DDFA76-A8F2-4615-AB99-EB0E3A6460C4}"/>
    <dgm:cxn modelId="{282583B1-AE55-E849-B2F6-018115EC2A22}" type="presOf" srcId="{25C9D4B2-8674-4A4C-8B79-B23DFC627D2B}" destId="{251E3913-E46A-1E4A-9057-BFD7A3E12E00}" srcOrd="0" destOrd="2" presId="urn:microsoft.com/office/officeart/2005/8/layout/list1"/>
    <dgm:cxn modelId="{E6CD6BB5-4AF2-8C4A-AAE8-8800EDE34C8A}" type="presOf" srcId="{10F4C71B-F849-46CA-A3CB-3D1DFF51C56F}" destId="{A91406DB-5DB8-7041-AA49-1771FBDF9C23}" srcOrd="0" destOrd="0" presId="urn:microsoft.com/office/officeart/2005/8/layout/list1"/>
    <dgm:cxn modelId="{C96B5BB7-40B8-B242-9272-7E552F4B4363}" type="presOf" srcId="{9315E980-861E-49BD-AE60-F5719F24BFD6}" destId="{CF7A216A-FEB8-064A-9C50-EA3600AC150D}" srcOrd="0" destOrd="0" presId="urn:microsoft.com/office/officeart/2005/8/layout/list1"/>
    <dgm:cxn modelId="{0DC18DB7-5AB4-4C03-86B7-09AFDDBC0610}" srcId="{19186870-2AA0-4A7A-8B53-31B836DAEF37}" destId="{2BFB4F8E-007C-4A70-A1AD-630F157AA19C}" srcOrd="3" destOrd="0" parTransId="{0E59685B-E6E9-48A0-BE2A-66561EB50A3E}" sibTransId="{FA62AC29-FF22-431B-BE5E-BF6E537B7E51}"/>
    <dgm:cxn modelId="{921DFBC0-C6A1-554F-A6FD-BD516E207418}" type="presOf" srcId="{5ACBCE2B-9CA0-4020-9ED4-563D385712EE}" destId="{324EFBF3-0BD2-0844-9ABD-5767DA06EBF0}" srcOrd="0" destOrd="1" presId="urn:microsoft.com/office/officeart/2005/8/layout/list1"/>
    <dgm:cxn modelId="{64402AC3-2298-D24E-A5D0-2EF69441281F}" type="presOf" srcId="{B36686AC-B374-4219-A0A4-8947D976DD1F}" destId="{CF7A216A-FEB8-064A-9C50-EA3600AC150D}" srcOrd="0" destOrd="1" presId="urn:microsoft.com/office/officeart/2005/8/layout/list1"/>
    <dgm:cxn modelId="{C8DAACCB-FC94-284C-8ECA-0335A49CDF87}" type="presOf" srcId="{F4EF8628-10C8-48DB-999D-634237C52B39}" destId="{6A84D5D6-D902-914D-AEAC-4D9410ECB6AC}" srcOrd="0" destOrd="0" presId="urn:microsoft.com/office/officeart/2005/8/layout/list1"/>
    <dgm:cxn modelId="{4E0FD8CD-F7F5-45E3-8235-E8AEF613A05A}" srcId="{2BFB4F8E-007C-4A70-A1AD-630F157AA19C}" destId="{70B07091-A10F-44C3-91F5-639652442636}" srcOrd="3" destOrd="0" parTransId="{DD04A15A-764E-4C5B-840F-67E65B800079}" sibTransId="{3AEF969E-E1BD-40CD-B32E-AF2075081715}"/>
    <dgm:cxn modelId="{F1ED4AD2-B55E-4FCB-93C0-CF55A585CDA2}" srcId="{19186870-2AA0-4A7A-8B53-31B836DAEF37}" destId="{FC0298BA-4970-44D6-91E0-8D02C2C8DB79}" srcOrd="0" destOrd="0" parTransId="{12E4E492-67DC-401B-8AAF-4636866EE3FB}" sibTransId="{BD9A2A0F-23B6-4BE8-8059-DBCFB7589EE8}"/>
    <dgm:cxn modelId="{392685DD-4C0E-2642-897B-0F20F971DF0A}" type="presOf" srcId="{F4EF8628-10C8-48DB-999D-634237C52B39}" destId="{1EA15CE6-B496-8E44-A3ED-304257D2630F}" srcOrd="1" destOrd="0" presId="urn:microsoft.com/office/officeart/2005/8/layout/list1"/>
    <dgm:cxn modelId="{0D00BEE0-2A83-441B-888A-C6FB845D7262}" srcId="{10F4C71B-F849-46CA-A3CB-3D1DFF51C56F}" destId="{19186870-2AA0-4A7A-8B53-31B836DAEF37}" srcOrd="1" destOrd="0" parTransId="{6800B7A4-CAD1-4134-A680-C6854297C907}" sibTransId="{6EA3EE21-543D-4F62-850F-A438DAEE52B1}"/>
    <dgm:cxn modelId="{BDB622E7-233F-9148-82DC-882A95F77E50}" type="presOf" srcId="{F766D73F-1086-4866-9035-7C59C60BBAAB}" destId="{FEE3F74F-78CB-3B46-8DEC-FF427F80BE1B}" srcOrd="0" destOrd="0" presId="urn:microsoft.com/office/officeart/2005/8/layout/list1"/>
    <dgm:cxn modelId="{C97B25E7-F80B-4BA1-BC36-834B66065B17}" srcId="{F766D73F-1086-4866-9035-7C59C60BBAAB}" destId="{5ACBCE2B-9CA0-4020-9ED4-563D385712EE}" srcOrd="1" destOrd="0" parTransId="{473A68C0-C71D-4D94-8A9A-0E1974360159}" sibTransId="{2DA8CCA7-CE9D-44D3-AAB1-B5193E580F28}"/>
    <dgm:cxn modelId="{389856F0-6A9B-BA45-A8CD-DCB4690B92AA}" type="presOf" srcId="{30776AC3-9F1F-4E43-9147-306FD5BA3C30}" destId="{43A6040C-C7F4-BE40-B37A-DB7F5427F6D2}" srcOrd="0" destOrd="1" presId="urn:microsoft.com/office/officeart/2005/8/layout/list1"/>
    <dgm:cxn modelId="{BCB0CFF7-1D66-1745-8C2D-FA6098703818}" type="presOf" srcId="{4F01CFCC-73F5-4F07-87A4-DB8A438AFDB9}" destId="{324EFBF3-0BD2-0844-9ABD-5767DA06EBF0}" srcOrd="0" destOrd="0" presId="urn:microsoft.com/office/officeart/2005/8/layout/list1"/>
    <dgm:cxn modelId="{31289BFB-BE10-F140-8DA4-17F32AF3C99B}" type="presOf" srcId="{70B07091-A10F-44C3-91F5-639652442636}" destId="{251E3913-E46A-1E4A-9057-BFD7A3E12E00}" srcOrd="0" destOrd="7" presId="urn:microsoft.com/office/officeart/2005/8/layout/list1"/>
    <dgm:cxn modelId="{286E8BFF-41BE-434B-8159-0FD33A22EC91}" type="presOf" srcId="{428E54A1-D949-4A99-B69D-2E9771A73F54}" destId="{251E3913-E46A-1E4A-9057-BFD7A3E12E00}" srcOrd="0" destOrd="5" presId="urn:microsoft.com/office/officeart/2005/8/layout/list1"/>
    <dgm:cxn modelId="{D37B5FAC-B217-224C-9E5D-1C3DA1754B8A}" type="presParOf" srcId="{A91406DB-5DB8-7041-AA49-1771FBDF9C23}" destId="{7EA8CADC-EEF2-D04D-B590-9DFBDE2BDE3B}" srcOrd="0" destOrd="0" presId="urn:microsoft.com/office/officeart/2005/8/layout/list1"/>
    <dgm:cxn modelId="{96623A81-8B55-5F4A-8E0C-738B47EF3327}" type="presParOf" srcId="{7EA8CADC-EEF2-D04D-B590-9DFBDE2BDE3B}" destId="{FEE3F74F-78CB-3B46-8DEC-FF427F80BE1B}" srcOrd="0" destOrd="0" presId="urn:microsoft.com/office/officeart/2005/8/layout/list1"/>
    <dgm:cxn modelId="{386A0973-AFDF-2D4A-8B43-309490829BD2}" type="presParOf" srcId="{7EA8CADC-EEF2-D04D-B590-9DFBDE2BDE3B}" destId="{3B091A5B-82F3-BB40-9677-E816CFB39D3E}" srcOrd="1" destOrd="0" presId="urn:microsoft.com/office/officeart/2005/8/layout/list1"/>
    <dgm:cxn modelId="{3AF308AF-DDCF-E147-AAE0-0DFEA5AEFD8D}" type="presParOf" srcId="{A91406DB-5DB8-7041-AA49-1771FBDF9C23}" destId="{A250C4FC-D219-C241-A6C0-6D9A2DB3DC22}" srcOrd="1" destOrd="0" presId="urn:microsoft.com/office/officeart/2005/8/layout/list1"/>
    <dgm:cxn modelId="{5AE6B8ED-6DBD-5541-B875-5AC311090355}" type="presParOf" srcId="{A91406DB-5DB8-7041-AA49-1771FBDF9C23}" destId="{324EFBF3-0BD2-0844-9ABD-5767DA06EBF0}" srcOrd="2" destOrd="0" presId="urn:microsoft.com/office/officeart/2005/8/layout/list1"/>
    <dgm:cxn modelId="{9FEA932F-BC30-2842-AA1A-24AC80C07E71}" type="presParOf" srcId="{A91406DB-5DB8-7041-AA49-1771FBDF9C23}" destId="{185924C3-9C7E-4144-BDE4-01034F49D355}" srcOrd="3" destOrd="0" presId="urn:microsoft.com/office/officeart/2005/8/layout/list1"/>
    <dgm:cxn modelId="{A7A21A1D-5FD5-404F-8ECF-F7965049BB87}" type="presParOf" srcId="{A91406DB-5DB8-7041-AA49-1771FBDF9C23}" destId="{39D200E1-E9A2-E64C-803A-F4FE6532550A}" srcOrd="4" destOrd="0" presId="urn:microsoft.com/office/officeart/2005/8/layout/list1"/>
    <dgm:cxn modelId="{EBEF8F3E-69CC-2F4F-880D-512F966CF0AB}" type="presParOf" srcId="{39D200E1-E9A2-E64C-803A-F4FE6532550A}" destId="{FC39B284-833C-254A-A78F-82526F49A50E}" srcOrd="0" destOrd="0" presId="urn:microsoft.com/office/officeart/2005/8/layout/list1"/>
    <dgm:cxn modelId="{CE8D714D-E8FA-6C47-BB7F-82FC9E1C246A}" type="presParOf" srcId="{39D200E1-E9A2-E64C-803A-F4FE6532550A}" destId="{5A9485F2-9462-8246-A6E4-2CAE88488649}" srcOrd="1" destOrd="0" presId="urn:microsoft.com/office/officeart/2005/8/layout/list1"/>
    <dgm:cxn modelId="{1006C852-D159-EC44-827D-0E4B2FAD5C92}" type="presParOf" srcId="{A91406DB-5DB8-7041-AA49-1771FBDF9C23}" destId="{CE273262-CB32-914A-9380-7A50D9272221}" srcOrd="5" destOrd="0" presId="urn:microsoft.com/office/officeart/2005/8/layout/list1"/>
    <dgm:cxn modelId="{4FCD5295-5CBA-3D41-9E28-6F31E6A393AE}" type="presParOf" srcId="{A91406DB-5DB8-7041-AA49-1771FBDF9C23}" destId="{251E3913-E46A-1E4A-9057-BFD7A3E12E00}" srcOrd="6" destOrd="0" presId="urn:microsoft.com/office/officeart/2005/8/layout/list1"/>
    <dgm:cxn modelId="{74149770-2138-9B4D-8B9B-C489CA77369C}" type="presParOf" srcId="{A91406DB-5DB8-7041-AA49-1771FBDF9C23}" destId="{7045CEA6-E199-AC49-8FB1-95117ADAB5E5}" srcOrd="7" destOrd="0" presId="urn:microsoft.com/office/officeart/2005/8/layout/list1"/>
    <dgm:cxn modelId="{1BCCCDD1-E457-B24B-B848-FF980BCA442B}" type="presParOf" srcId="{A91406DB-5DB8-7041-AA49-1771FBDF9C23}" destId="{0A06B31C-82DB-514E-A2F8-DFD5F4F080EB}" srcOrd="8" destOrd="0" presId="urn:microsoft.com/office/officeart/2005/8/layout/list1"/>
    <dgm:cxn modelId="{C934DD6C-F7C0-334D-8AA2-D8C07B040F94}" type="presParOf" srcId="{0A06B31C-82DB-514E-A2F8-DFD5F4F080EB}" destId="{6A84D5D6-D902-914D-AEAC-4D9410ECB6AC}" srcOrd="0" destOrd="0" presId="urn:microsoft.com/office/officeart/2005/8/layout/list1"/>
    <dgm:cxn modelId="{183EDDC4-F301-EA4C-BC09-33520803D3BB}" type="presParOf" srcId="{0A06B31C-82DB-514E-A2F8-DFD5F4F080EB}" destId="{1EA15CE6-B496-8E44-A3ED-304257D2630F}" srcOrd="1" destOrd="0" presId="urn:microsoft.com/office/officeart/2005/8/layout/list1"/>
    <dgm:cxn modelId="{98E147E9-9F0F-4C49-8D05-4B67BB439484}" type="presParOf" srcId="{A91406DB-5DB8-7041-AA49-1771FBDF9C23}" destId="{3B9BF665-31CB-4040-B153-580723009736}" srcOrd="9" destOrd="0" presId="urn:microsoft.com/office/officeart/2005/8/layout/list1"/>
    <dgm:cxn modelId="{B41D309B-175C-814B-B5BB-253FC412F206}" type="presParOf" srcId="{A91406DB-5DB8-7041-AA49-1771FBDF9C23}" destId="{CF7A216A-FEB8-064A-9C50-EA3600AC150D}" srcOrd="10" destOrd="0" presId="urn:microsoft.com/office/officeart/2005/8/layout/list1"/>
    <dgm:cxn modelId="{66C40955-DA4E-0546-948E-686B4EE56946}" type="presParOf" srcId="{A91406DB-5DB8-7041-AA49-1771FBDF9C23}" destId="{8E80E87A-F29B-8041-8D68-017F49F2577B}" srcOrd="11" destOrd="0" presId="urn:microsoft.com/office/officeart/2005/8/layout/list1"/>
    <dgm:cxn modelId="{2DBA7516-277B-8947-8158-E953A543ACDC}" type="presParOf" srcId="{A91406DB-5DB8-7041-AA49-1771FBDF9C23}" destId="{3F418827-1149-2842-A0AD-39D80BE1372A}" srcOrd="12" destOrd="0" presId="urn:microsoft.com/office/officeart/2005/8/layout/list1"/>
    <dgm:cxn modelId="{AEB8A473-5207-C24C-BC6F-1B9C5C727465}" type="presParOf" srcId="{3F418827-1149-2842-A0AD-39D80BE1372A}" destId="{DC3829AD-6900-E842-B69C-D63F035E30B2}" srcOrd="0" destOrd="0" presId="urn:microsoft.com/office/officeart/2005/8/layout/list1"/>
    <dgm:cxn modelId="{E78D9668-9609-4D4E-B144-CBD640D3BCDB}" type="presParOf" srcId="{3F418827-1149-2842-A0AD-39D80BE1372A}" destId="{AFF368A4-6EBA-D740-996D-0FA5D58ACD04}" srcOrd="1" destOrd="0" presId="urn:microsoft.com/office/officeart/2005/8/layout/list1"/>
    <dgm:cxn modelId="{35A8A4A6-2A74-AE4B-9B5B-AB73E8AE5233}" type="presParOf" srcId="{A91406DB-5DB8-7041-AA49-1771FBDF9C23}" destId="{0F676DA9-F6A6-B94A-973B-93F9D5EFEFEC}" srcOrd="13" destOrd="0" presId="urn:microsoft.com/office/officeart/2005/8/layout/list1"/>
    <dgm:cxn modelId="{C64FA383-71DC-5C4F-8E07-FB31A447ACB3}" type="presParOf" srcId="{A91406DB-5DB8-7041-AA49-1771FBDF9C23}" destId="{43A6040C-C7F4-BE40-B37A-DB7F5427F6D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456A27-F3D8-48B6-9C6F-F3B4E2B93AF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8974B0-57F8-4932-8076-E49093CD227B}">
      <dgm:prSet/>
      <dgm:spPr/>
      <dgm:t>
        <a:bodyPr/>
        <a:lstStyle/>
        <a:p>
          <a:r>
            <a:rPr lang="en-SG" b="1"/>
            <a:t>Architecture &amp; Training</a:t>
          </a:r>
          <a:endParaRPr lang="en-US"/>
        </a:p>
      </dgm:t>
    </dgm:pt>
    <dgm:pt modelId="{93498C73-F5F2-486B-B7C4-9AFA9D8C6C3E}" type="parTrans" cxnId="{9067A399-3742-43DA-AFA0-4CC1EF952529}">
      <dgm:prSet/>
      <dgm:spPr/>
      <dgm:t>
        <a:bodyPr/>
        <a:lstStyle/>
        <a:p>
          <a:endParaRPr lang="en-US"/>
        </a:p>
      </dgm:t>
    </dgm:pt>
    <dgm:pt modelId="{DA58C237-DF88-4397-BD55-11A7F258AC3A}" type="sibTrans" cxnId="{9067A399-3742-43DA-AFA0-4CC1EF952529}">
      <dgm:prSet/>
      <dgm:spPr/>
      <dgm:t>
        <a:bodyPr/>
        <a:lstStyle/>
        <a:p>
          <a:endParaRPr lang="en-US"/>
        </a:p>
      </dgm:t>
    </dgm:pt>
    <dgm:pt modelId="{577B0F4E-EB8E-461A-9EC9-3E40DFC0CF1F}">
      <dgm:prSet/>
      <dgm:spPr/>
      <dgm:t>
        <a:bodyPr/>
        <a:lstStyle/>
        <a:p>
          <a:r>
            <a:rPr lang="en-GB" b="1" dirty="0"/>
            <a:t>Encoder–Decoder: </a:t>
          </a:r>
          <a:r>
            <a:rPr lang="en-GB" b="0" dirty="0"/>
            <a:t>256 → 32 (latent) → 256 with </a:t>
          </a:r>
          <a:r>
            <a:rPr lang="en-GB" b="0" dirty="0" err="1"/>
            <a:t>ReLU</a:t>
          </a:r>
          <a:r>
            <a:rPr lang="en-GB" b="0" dirty="0"/>
            <a:t>, </a:t>
          </a:r>
          <a:r>
            <a:rPr lang="en-GB" b="0" dirty="0" err="1"/>
            <a:t>BatchNorm</a:t>
          </a:r>
          <a:r>
            <a:rPr lang="en-GB" b="0" dirty="0"/>
            <a:t>, &amp; Dropout (0.3)</a:t>
          </a:r>
          <a:r>
            <a:rPr lang="en-GB" b="1" dirty="0"/>
            <a:t>
Regularization</a:t>
          </a:r>
          <a:r>
            <a:rPr lang="en-GB" b="0" dirty="0"/>
            <a:t>: L2 penalty (1e-5) on all dense layers</a:t>
          </a:r>
          <a:r>
            <a:rPr lang="en-GB" b="1" dirty="0"/>
            <a:t>
Optimizer: </a:t>
          </a:r>
          <a:r>
            <a:rPr lang="en-GB" b="0" dirty="0"/>
            <a:t>Adam (LR = 0.0001), Loss = Mean Squared Error (MSE)</a:t>
          </a:r>
          <a:endParaRPr lang="en-US" b="0" dirty="0"/>
        </a:p>
      </dgm:t>
    </dgm:pt>
    <dgm:pt modelId="{881CCD74-434E-43F3-9122-B7C0FD8959E0}" type="parTrans" cxnId="{97852D85-4F51-430B-8142-113FDA0E9D7B}">
      <dgm:prSet/>
      <dgm:spPr/>
      <dgm:t>
        <a:bodyPr/>
        <a:lstStyle/>
        <a:p>
          <a:endParaRPr lang="en-US"/>
        </a:p>
      </dgm:t>
    </dgm:pt>
    <dgm:pt modelId="{A39CB0D9-78EF-44EA-8CA9-8BA51673C331}" type="sibTrans" cxnId="{97852D85-4F51-430B-8142-113FDA0E9D7B}">
      <dgm:prSet/>
      <dgm:spPr/>
      <dgm:t>
        <a:bodyPr/>
        <a:lstStyle/>
        <a:p>
          <a:endParaRPr lang="en-US"/>
        </a:p>
      </dgm:t>
    </dgm:pt>
    <dgm:pt modelId="{51858A7F-005D-4F83-8532-E8C1B9B4E814}">
      <dgm:prSet/>
      <dgm:spPr/>
      <dgm:t>
        <a:bodyPr/>
        <a:lstStyle/>
        <a:p>
          <a:r>
            <a:rPr lang="en-SG" b="1"/>
            <a:t>Batch Size</a:t>
          </a:r>
          <a:r>
            <a:rPr lang="en-SG"/>
            <a:t>: 64  </a:t>
          </a:r>
          <a:r>
            <a:rPr lang="en-SG" b="1"/>
            <a:t>Max Epochs</a:t>
          </a:r>
          <a:r>
            <a:rPr lang="en-SG"/>
            <a:t>: 100</a:t>
          </a:r>
          <a:endParaRPr lang="en-US"/>
        </a:p>
      </dgm:t>
    </dgm:pt>
    <dgm:pt modelId="{B7D7FD96-3F3B-4BDE-9AD3-21693D7FA2E4}" type="parTrans" cxnId="{6D298013-36F6-4F82-8448-9DB720309AE3}">
      <dgm:prSet/>
      <dgm:spPr/>
      <dgm:t>
        <a:bodyPr/>
        <a:lstStyle/>
        <a:p>
          <a:endParaRPr lang="en-US"/>
        </a:p>
      </dgm:t>
    </dgm:pt>
    <dgm:pt modelId="{7DDDAD94-29A1-4939-BB95-FB2B2217B072}" type="sibTrans" cxnId="{6D298013-36F6-4F82-8448-9DB720309AE3}">
      <dgm:prSet/>
      <dgm:spPr/>
      <dgm:t>
        <a:bodyPr/>
        <a:lstStyle/>
        <a:p>
          <a:endParaRPr lang="en-US"/>
        </a:p>
      </dgm:t>
    </dgm:pt>
    <dgm:pt modelId="{64DACE93-9FF9-40E1-B3D4-A59C52A0711E}">
      <dgm:prSet/>
      <dgm:spPr/>
      <dgm:t>
        <a:bodyPr/>
        <a:lstStyle/>
        <a:p>
          <a:r>
            <a:rPr lang="en-SG" b="1"/>
            <a:t>Early Stopping</a:t>
          </a:r>
          <a:endParaRPr lang="en-US"/>
        </a:p>
      </dgm:t>
    </dgm:pt>
    <dgm:pt modelId="{5745B756-F659-4C9E-B9A3-9AADFB68EDF2}" type="parTrans" cxnId="{8FDA3926-7ADA-474B-A636-9F424AE33A11}">
      <dgm:prSet/>
      <dgm:spPr/>
      <dgm:t>
        <a:bodyPr/>
        <a:lstStyle/>
        <a:p>
          <a:endParaRPr lang="en-US"/>
        </a:p>
      </dgm:t>
    </dgm:pt>
    <dgm:pt modelId="{E1A48143-93FC-468A-88DB-1F3BD0176816}" type="sibTrans" cxnId="{8FDA3926-7ADA-474B-A636-9F424AE33A11}">
      <dgm:prSet/>
      <dgm:spPr/>
      <dgm:t>
        <a:bodyPr/>
        <a:lstStyle/>
        <a:p>
          <a:endParaRPr lang="en-US"/>
        </a:p>
      </dgm:t>
    </dgm:pt>
    <dgm:pt modelId="{3353F104-C79A-435F-B018-9BD9FD423720}">
      <dgm:prSet/>
      <dgm:spPr/>
      <dgm:t>
        <a:bodyPr/>
        <a:lstStyle/>
        <a:p>
          <a:r>
            <a:rPr lang="en-SG"/>
            <a:t>Monitored val_loss with </a:t>
          </a:r>
          <a:r>
            <a:rPr lang="en-SG" b="1"/>
            <a:t>patience = 10</a:t>
          </a:r>
          <a:endParaRPr lang="en-US"/>
        </a:p>
      </dgm:t>
    </dgm:pt>
    <dgm:pt modelId="{F9AC57B8-B98B-472C-B4E8-82F54B129834}" type="parTrans" cxnId="{C27E9C0F-7A49-498A-9859-E7069362F0F6}">
      <dgm:prSet/>
      <dgm:spPr/>
      <dgm:t>
        <a:bodyPr/>
        <a:lstStyle/>
        <a:p>
          <a:endParaRPr lang="en-US"/>
        </a:p>
      </dgm:t>
    </dgm:pt>
    <dgm:pt modelId="{B89C16F3-5DB0-4FF6-808B-8A4E3303B3BA}" type="sibTrans" cxnId="{C27E9C0F-7A49-498A-9859-E7069362F0F6}">
      <dgm:prSet/>
      <dgm:spPr/>
      <dgm:t>
        <a:bodyPr/>
        <a:lstStyle/>
        <a:p>
          <a:endParaRPr lang="en-US"/>
        </a:p>
      </dgm:t>
    </dgm:pt>
    <dgm:pt modelId="{EDBF0B24-21A7-4BFE-82B8-9D11448484EC}">
      <dgm:prSet/>
      <dgm:spPr/>
      <dgm:t>
        <a:bodyPr/>
        <a:lstStyle/>
        <a:p>
          <a:r>
            <a:rPr lang="en-SG" dirty="0"/>
            <a:t>Automatically restored </a:t>
          </a:r>
          <a:r>
            <a:rPr lang="en-SG" b="1" dirty="0"/>
            <a:t>best weights</a:t>
          </a:r>
          <a:r>
            <a:rPr lang="en-SG" dirty="0"/>
            <a:t> (epoch ≈ 30)</a:t>
          </a:r>
          <a:endParaRPr lang="en-US" dirty="0"/>
        </a:p>
      </dgm:t>
    </dgm:pt>
    <dgm:pt modelId="{D8D42D8A-1967-4CFA-9D99-A0287494336D}" type="parTrans" cxnId="{E4BE6863-B73B-4276-826F-B1476DAD790E}">
      <dgm:prSet/>
      <dgm:spPr/>
      <dgm:t>
        <a:bodyPr/>
        <a:lstStyle/>
        <a:p>
          <a:endParaRPr lang="en-US"/>
        </a:p>
      </dgm:t>
    </dgm:pt>
    <dgm:pt modelId="{3BD2EC8C-3670-4461-8A5D-1C91F5A2A6C4}" type="sibTrans" cxnId="{E4BE6863-B73B-4276-826F-B1476DAD790E}">
      <dgm:prSet/>
      <dgm:spPr/>
      <dgm:t>
        <a:bodyPr/>
        <a:lstStyle/>
        <a:p>
          <a:endParaRPr lang="en-US"/>
        </a:p>
      </dgm:t>
    </dgm:pt>
    <dgm:pt modelId="{84BD8ED0-06E1-4640-8996-C6561E3DC2E3}" type="pres">
      <dgm:prSet presAssocID="{4B456A27-F3D8-48B6-9C6F-F3B4E2B93AF0}" presName="linear" presStyleCnt="0">
        <dgm:presLayoutVars>
          <dgm:dir/>
          <dgm:animLvl val="lvl"/>
          <dgm:resizeHandles val="exact"/>
        </dgm:presLayoutVars>
      </dgm:prSet>
      <dgm:spPr/>
    </dgm:pt>
    <dgm:pt modelId="{727B00F3-6A94-BB4E-96C8-563F8D1ED3D8}" type="pres">
      <dgm:prSet presAssocID="{DF8974B0-57F8-4932-8076-E49093CD227B}" presName="parentLin" presStyleCnt="0"/>
      <dgm:spPr/>
    </dgm:pt>
    <dgm:pt modelId="{2C3D3615-F46E-1146-AF59-41ECC981C41A}" type="pres">
      <dgm:prSet presAssocID="{DF8974B0-57F8-4932-8076-E49093CD227B}" presName="parentLeftMargin" presStyleLbl="node1" presStyleIdx="0" presStyleCnt="3"/>
      <dgm:spPr/>
    </dgm:pt>
    <dgm:pt modelId="{C9DDF21C-74D8-C34C-ADCE-F76C037BCA31}" type="pres">
      <dgm:prSet presAssocID="{DF8974B0-57F8-4932-8076-E49093CD227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2BB52A-8358-444D-8B12-10106C362B0E}" type="pres">
      <dgm:prSet presAssocID="{DF8974B0-57F8-4932-8076-E49093CD227B}" presName="negativeSpace" presStyleCnt="0"/>
      <dgm:spPr/>
    </dgm:pt>
    <dgm:pt modelId="{D7637126-8330-8047-B471-90515CF8A9FB}" type="pres">
      <dgm:prSet presAssocID="{DF8974B0-57F8-4932-8076-E49093CD227B}" presName="childText" presStyleLbl="conFgAcc1" presStyleIdx="0" presStyleCnt="3">
        <dgm:presLayoutVars>
          <dgm:bulletEnabled val="1"/>
        </dgm:presLayoutVars>
      </dgm:prSet>
      <dgm:spPr/>
    </dgm:pt>
    <dgm:pt modelId="{69905A34-650F-F54C-B80A-563899A41720}" type="pres">
      <dgm:prSet presAssocID="{DA58C237-DF88-4397-BD55-11A7F258AC3A}" presName="spaceBetweenRectangles" presStyleCnt="0"/>
      <dgm:spPr/>
    </dgm:pt>
    <dgm:pt modelId="{DC0E0167-6F33-784B-BF01-A0FB21B6C561}" type="pres">
      <dgm:prSet presAssocID="{51858A7F-005D-4F83-8532-E8C1B9B4E814}" presName="parentLin" presStyleCnt="0"/>
      <dgm:spPr/>
    </dgm:pt>
    <dgm:pt modelId="{8BE14DBD-66A8-484C-AC62-72CE14728861}" type="pres">
      <dgm:prSet presAssocID="{51858A7F-005D-4F83-8532-E8C1B9B4E814}" presName="parentLeftMargin" presStyleLbl="node1" presStyleIdx="0" presStyleCnt="3"/>
      <dgm:spPr/>
    </dgm:pt>
    <dgm:pt modelId="{A1435416-EA75-194A-8423-60295E0B695C}" type="pres">
      <dgm:prSet presAssocID="{51858A7F-005D-4F83-8532-E8C1B9B4E8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CF6415-CD9B-1D40-BA30-5D3E2B7FC705}" type="pres">
      <dgm:prSet presAssocID="{51858A7F-005D-4F83-8532-E8C1B9B4E814}" presName="negativeSpace" presStyleCnt="0"/>
      <dgm:spPr/>
    </dgm:pt>
    <dgm:pt modelId="{CE7DDFCD-1C51-B346-871A-2FDDF682CB94}" type="pres">
      <dgm:prSet presAssocID="{51858A7F-005D-4F83-8532-E8C1B9B4E814}" presName="childText" presStyleLbl="conFgAcc1" presStyleIdx="1" presStyleCnt="3">
        <dgm:presLayoutVars>
          <dgm:bulletEnabled val="1"/>
        </dgm:presLayoutVars>
      </dgm:prSet>
      <dgm:spPr/>
    </dgm:pt>
    <dgm:pt modelId="{90269990-EB51-E640-BA59-36C91C65DD06}" type="pres">
      <dgm:prSet presAssocID="{7DDDAD94-29A1-4939-BB95-FB2B2217B072}" presName="spaceBetweenRectangles" presStyleCnt="0"/>
      <dgm:spPr/>
    </dgm:pt>
    <dgm:pt modelId="{0F48A9EF-FA24-F240-8CFE-B53331517541}" type="pres">
      <dgm:prSet presAssocID="{64DACE93-9FF9-40E1-B3D4-A59C52A0711E}" presName="parentLin" presStyleCnt="0"/>
      <dgm:spPr/>
    </dgm:pt>
    <dgm:pt modelId="{F3E9815C-E1D6-464B-B419-C7302908D787}" type="pres">
      <dgm:prSet presAssocID="{64DACE93-9FF9-40E1-B3D4-A59C52A0711E}" presName="parentLeftMargin" presStyleLbl="node1" presStyleIdx="1" presStyleCnt="3"/>
      <dgm:spPr/>
    </dgm:pt>
    <dgm:pt modelId="{3D869D4E-BA16-8645-832F-1017325DE19E}" type="pres">
      <dgm:prSet presAssocID="{64DACE93-9FF9-40E1-B3D4-A59C52A0711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21E9A2-EB0C-744A-BC68-27D3E49E122B}" type="pres">
      <dgm:prSet presAssocID="{64DACE93-9FF9-40E1-B3D4-A59C52A0711E}" presName="negativeSpace" presStyleCnt="0"/>
      <dgm:spPr/>
    </dgm:pt>
    <dgm:pt modelId="{CB73FB40-A93D-9A43-9CFB-B57C3066072D}" type="pres">
      <dgm:prSet presAssocID="{64DACE93-9FF9-40E1-B3D4-A59C52A0711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7E9C0F-7A49-498A-9859-E7069362F0F6}" srcId="{64DACE93-9FF9-40E1-B3D4-A59C52A0711E}" destId="{3353F104-C79A-435F-B018-9BD9FD423720}" srcOrd="0" destOrd="0" parTransId="{F9AC57B8-B98B-472C-B4E8-82F54B129834}" sibTransId="{B89C16F3-5DB0-4FF6-808B-8A4E3303B3BA}"/>
    <dgm:cxn modelId="{6D298013-36F6-4F82-8448-9DB720309AE3}" srcId="{4B456A27-F3D8-48B6-9C6F-F3B4E2B93AF0}" destId="{51858A7F-005D-4F83-8532-E8C1B9B4E814}" srcOrd="1" destOrd="0" parTransId="{B7D7FD96-3F3B-4BDE-9AD3-21693D7FA2E4}" sibTransId="{7DDDAD94-29A1-4939-BB95-FB2B2217B072}"/>
    <dgm:cxn modelId="{5C5CB31A-C573-1F4F-9BFE-0BF991755CFF}" type="presOf" srcId="{51858A7F-005D-4F83-8532-E8C1B9B4E814}" destId="{A1435416-EA75-194A-8423-60295E0B695C}" srcOrd="1" destOrd="0" presId="urn:microsoft.com/office/officeart/2005/8/layout/list1"/>
    <dgm:cxn modelId="{8FDA3926-7ADA-474B-A636-9F424AE33A11}" srcId="{4B456A27-F3D8-48B6-9C6F-F3B4E2B93AF0}" destId="{64DACE93-9FF9-40E1-B3D4-A59C52A0711E}" srcOrd="2" destOrd="0" parTransId="{5745B756-F659-4C9E-B9A3-9AADFB68EDF2}" sibTransId="{E1A48143-93FC-468A-88DB-1F3BD0176816}"/>
    <dgm:cxn modelId="{18C1073A-B624-5844-BEE8-EBD250B9A0F9}" type="presOf" srcId="{DF8974B0-57F8-4932-8076-E49093CD227B}" destId="{C9DDF21C-74D8-C34C-ADCE-F76C037BCA31}" srcOrd="1" destOrd="0" presId="urn:microsoft.com/office/officeart/2005/8/layout/list1"/>
    <dgm:cxn modelId="{B2BE4B4A-2F56-6242-8694-44B468FA4D36}" type="presOf" srcId="{4B456A27-F3D8-48B6-9C6F-F3B4E2B93AF0}" destId="{84BD8ED0-06E1-4640-8996-C6561E3DC2E3}" srcOrd="0" destOrd="0" presId="urn:microsoft.com/office/officeart/2005/8/layout/list1"/>
    <dgm:cxn modelId="{E6621255-A714-7549-959E-8D17C08A3EF3}" type="presOf" srcId="{64DACE93-9FF9-40E1-B3D4-A59C52A0711E}" destId="{F3E9815C-E1D6-464B-B419-C7302908D787}" srcOrd="0" destOrd="0" presId="urn:microsoft.com/office/officeart/2005/8/layout/list1"/>
    <dgm:cxn modelId="{9C0E3F5A-E298-8E42-BE06-91031FA8AE68}" type="presOf" srcId="{51858A7F-005D-4F83-8532-E8C1B9B4E814}" destId="{8BE14DBD-66A8-484C-AC62-72CE14728861}" srcOrd="0" destOrd="0" presId="urn:microsoft.com/office/officeart/2005/8/layout/list1"/>
    <dgm:cxn modelId="{E4BE6863-B73B-4276-826F-B1476DAD790E}" srcId="{64DACE93-9FF9-40E1-B3D4-A59C52A0711E}" destId="{EDBF0B24-21A7-4BFE-82B8-9D11448484EC}" srcOrd="1" destOrd="0" parTransId="{D8D42D8A-1967-4CFA-9D99-A0287494336D}" sibTransId="{3BD2EC8C-3670-4461-8A5D-1C91F5A2A6C4}"/>
    <dgm:cxn modelId="{97852D85-4F51-430B-8142-113FDA0E9D7B}" srcId="{DF8974B0-57F8-4932-8076-E49093CD227B}" destId="{577B0F4E-EB8E-461A-9EC9-3E40DFC0CF1F}" srcOrd="0" destOrd="0" parTransId="{881CCD74-434E-43F3-9122-B7C0FD8959E0}" sibTransId="{A39CB0D9-78EF-44EA-8CA9-8BA51673C331}"/>
    <dgm:cxn modelId="{829D7D8F-F1FB-E746-B672-2979B81E09B7}" type="presOf" srcId="{3353F104-C79A-435F-B018-9BD9FD423720}" destId="{CB73FB40-A93D-9A43-9CFB-B57C3066072D}" srcOrd="0" destOrd="0" presId="urn:microsoft.com/office/officeart/2005/8/layout/list1"/>
    <dgm:cxn modelId="{05C59498-91DC-4642-AA6A-175F648770BE}" type="presOf" srcId="{64DACE93-9FF9-40E1-B3D4-A59C52A0711E}" destId="{3D869D4E-BA16-8645-832F-1017325DE19E}" srcOrd="1" destOrd="0" presId="urn:microsoft.com/office/officeart/2005/8/layout/list1"/>
    <dgm:cxn modelId="{9067A399-3742-43DA-AFA0-4CC1EF952529}" srcId="{4B456A27-F3D8-48B6-9C6F-F3B4E2B93AF0}" destId="{DF8974B0-57F8-4932-8076-E49093CD227B}" srcOrd="0" destOrd="0" parTransId="{93498C73-F5F2-486B-B7C4-9AFA9D8C6C3E}" sibTransId="{DA58C237-DF88-4397-BD55-11A7F258AC3A}"/>
    <dgm:cxn modelId="{798972B1-AF78-1B49-8E4C-28340DAD24A9}" type="presOf" srcId="{DF8974B0-57F8-4932-8076-E49093CD227B}" destId="{2C3D3615-F46E-1146-AF59-41ECC981C41A}" srcOrd="0" destOrd="0" presId="urn:microsoft.com/office/officeart/2005/8/layout/list1"/>
    <dgm:cxn modelId="{F10086CC-49D8-394A-BE73-C989D6DF3424}" type="presOf" srcId="{EDBF0B24-21A7-4BFE-82B8-9D11448484EC}" destId="{CB73FB40-A93D-9A43-9CFB-B57C3066072D}" srcOrd="0" destOrd="1" presId="urn:microsoft.com/office/officeart/2005/8/layout/list1"/>
    <dgm:cxn modelId="{318E7CD4-07D6-FE43-9D39-3869A93A35C0}" type="presOf" srcId="{577B0F4E-EB8E-461A-9EC9-3E40DFC0CF1F}" destId="{D7637126-8330-8047-B471-90515CF8A9FB}" srcOrd="0" destOrd="0" presId="urn:microsoft.com/office/officeart/2005/8/layout/list1"/>
    <dgm:cxn modelId="{CEDB8E89-C0DE-BA41-94D8-121E4E459CC4}" type="presParOf" srcId="{84BD8ED0-06E1-4640-8996-C6561E3DC2E3}" destId="{727B00F3-6A94-BB4E-96C8-563F8D1ED3D8}" srcOrd="0" destOrd="0" presId="urn:microsoft.com/office/officeart/2005/8/layout/list1"/>
    <dgm:cxn modelId="{6B16AA2C-1F6E-CF40-90E6-A2AE3A181051}" type="presParOf" srcId="{727B00F3-6A94-BB4E-96C8-563F8D1ED3D8}" destId="{2C3D3615-F46E-1146-AF59-41ECC981C41A}" srcOrd="0" destOrd="0" presId="urn:microsoft.com/office/officeart/2005/8/layout/list1"/>
    <dgm:cxn modelId="{0859870E-87A1-4249-97EC-19847B145FB4}" type="presParOf" srcId="{727B00F3-6A94-BB4E-96C8-563F8D1ED3D8}" destId="{C9DDF21C-74D8-C34C-ADCE-F76C037BCA31}" srcOrd="1" destOrd="0" presId="urn:microsoft.com/office/officeart/2005/8/layout/list1"/>
    <dgm:cxn modelId="{21C28D40-0933-3A44-8FD2-782D2FE75CE4}" type="presParOf" srcId="{84BD8ED0-06E1-4640-8996-C6561E3DC2E3}" destId="{9B2BB52A-8358-444D-8B12-10106C362B0E}" srcOrd="1" destOrd="0" presId="urn:microsoft.com/office/officeart/2005/8/layout/list1"/>
    <dgm:cxn modelId="{13F1A1C3-FC9C-804C-AFD8-74F3CF7AC5B7}" type="presParOf" srcId="{84BD8ED0-06E1-4640-8996-C6561E3DC2E3}" destId="{D7637126-8330-8047-B471-90515CF8A9FB}" srcOrd="2" destOrd="0" presId="urn:microsoft.com/office/officeart/2005/8/layout/list1"/>
    <dgm:cxn modelId="{9EDEB1C1-DD69-B847-BA28-5F0472A79EA9}" type="presParOf" srcId="{84BD8ED0-06E1-4640-8996-C6561E3DC2E3}" destId="{69905A34-650F-F54C-B80A-563899A41720}" srcOrd="3" destOrd="0" presId="urn:microsoft.com/office/officeart/2005/8/layout/list1"/>
    <dgm:cxn modelId="{5F738D71-9D93-0A4F-BB66-DB46454F737F}" type="presParOf" srcId="{84BD8ED0-06E1-4640-8996-C6561E3DC2E3}" destId="{DC0E0167-6F33-784B-BF01-A0FB21B6C561}" srcOrd="4" destOrd="0" presId="urn:microsoft.com/office/officeart/2005/8/layout/list1"/>
    <dgm:cxn modelId="{1D841323-DF85-B341-AADA-462E74E2AEE4}" type="presParOf" srcId="{DC0E0167-6F33-784B-BF01-A0FB21B6C561}" destId="{8BE14DBD-66A8-484C-AC62-72CE14728861}" srcOrd="0" destOrd="0" presId="urn:microsoft.com/office/officeart/2005/8/layout/list1"/>
    <dgm:cxn modelId="{E2068FFE-3043-FC40-8CC2-5B8A733D1DD2}" type="presParOf" srcId="{DC0E0167-6F33-784B-BF01-A0FB21B6C561}" destId="{A1435416-EA75-194A-8423-60295E0B695C}" srcOrd="1" destOrd="0" presId="urn:microsoft.com/office/officeart/2005/8/layout/list1"/>
    <dgm:cxn modelId="{16DF443F-DC90-6A47-B05C-4F136EAB565F}" type="presParOf" srcId="{84BD8ED0-06E1-4640-8996-C6561E3DC2E3}" destId="{41CF6415-CD9B-1D40-BA30-5D3E2B7FC705}" srcOrd="5" destOrd="0" presId="urn:microsoft.com/office/officeart/2005/8/layout/list1"/>
    <dgm:cxn modelId="{ED0DA795-3C97-BD46-A0EC-85B002DD0264}" type="presParOf" srcId="{84BD8ED0-06E1-4640-8996-C6561E3DC2E3}" destId="{CE7DDFCD-1C51-B346-871A-2FDDF682CB94}" srcOrd="6" destOrd="0" presId="urn:microsoft.com/office/officeart/2005/8/layout/list1"/>
    <dgm:cxn modelId="{4EFC1C7C-6C71-1E44-AED4-A0D528A84503}" type="presParOf" srcId="{84BD8ED0-06E1-4640-8996-C6561E3DC2E3}" destId="{90269990-EB51-E640-BA59-36C91C65DD06}" srcOrd="7" destOrd="0" presId="urn:microsoft.com/office/officeart/2005/8/layout/list1"/>
    <dgm:cxn modelId="{A7A09CEA-E456-E045-9682-543A26EEA815}" type="presParOf" srcId="{84BD8ED0-06E1-4640-8996-C6561E3DC2E3}" destId="{0F48A9EF-FA24-F240-8CFE-B53331517541}" srcOrd="8" destOrd="0" presId="urn:microsoft.com/office/officeart/2005/8/layout/list1"/>
    <dgm:cxn modelId="{3BDCAE2F-167A-C140-B8B7-3052D2566908}" type="presParOf" srcId="{0F48A9EF-FA24-F240-8CFE-B53331517541}" destId="{F3E9815C-E1D6-464B-B419-C7302908D787}" srcOrd="0" destOrd="0" presId="urn:microsoft.com/office/officeart/2005/8/layout/list1"/>
    <dgm:cxn modelId="{7B998A6C-C695-AE47-A6AA-CFB5712BB739}" type="presParOf" srcId="{0F48A9EF-FA24-F240-8CFE-B53331517541}" destId="{3D869D4E-BA16-8645-832F-1017325DE19E}" srcOrd="1" destOrd="0" presId="urn:microsoft.com/office/officeart/2005/8/layout/list1"/>
    <dgm:cxn modelId="{795D78B8-783D-8848-9628-F5AD168AAF06}" type="presParOf" srcId="{84BD8ED0-06E1-4640-8996-C6561E3DC2E3}" destId="{FD21E9A2-EB0C-744A-BC68-27D3E49E122B}" srcOrd="9" destOrd="0" presId="urn:microsoft.com/office/officeart/2005/8/layout/list1"/>
    <dgm:cxn modelId="{4F0CDD58-997A-314F-96E8-8742AFEA8949}" type="presParOf" srcId="{84BD8ED0-06E1-4640-8996-C6561E3DC2E3}" destId="{CB73FB40-A93D-9A43-9CFB-B57C306607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703798-BC66-4D7B-844D-40F72C134FFB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AFE436-93C1-49A8-85A8-080D509BA2F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Final Configuration</a:t>
          </a:r>
          <a:endParaRPr lang="en-US"/>
        </a:p>
      </dgm:t>
    </dgm:pt>
    <dgm:pt modelId="{5682683E-D743-4A32-8CCB-9667293FAC6D}" type="parTrans" cxnId="{90D33938-F288-44C3-A118-8B627CB60523}">
      <dgm:prSet/>
      <dgm:spPr/>
      <dgm:t>
        <a:bodyPr/>
        <a:lstStyle/>
        <a:p>
          <a:endParaRPr lang="en-US"/>
        </a:p>
      </dgm:t>
    </dgm:pt>
    <dgm:pt modelId="{8DF0B594-EF63-40A1-B6D2-91283AFCB82E}" type="sibTrans" cxnId="{90D33938-F288-44C3-A118-8B627CB60523}">
      <dgm:prSet/>
      <dgm:spPr/>
      <dgm:t>
        <a:bodyPr/>
        <a:lstStyle/>
        <a:p>
          <a:endParaRPr lang="en-US"/>
        </a:p>
      </dgm:t>
    </dgm:pt>
    <dgm:pt modelId="{503F7DB1-4FE9-484A-AC2F-468A29EBAF3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 dirty="0"/>
            <a:t>Architecture</a:t>
          </a:r>
          <a:r>
            <a:rPr lang="en-SG" dirty="0"/>
            <a:t>: </a:t>
          </a:r>
          <a:r>
            <a:rPr lang="en-GB" dirty="0"/>
            <a:t>256 → 32 → 256 with </a:t>
          </a:r>
          <a:r>
            <a:rPr lang="en-GB" dirty="0" err="1"/>
            <a:t>BatchNorm</a:t>
          </a:r>
          <a:r>
            <a:rPr lang="en-GB" dirty="0"/>
            <a:t> &amp; Dropout (0.3)</a:t>
          </a:r>
          <a:endParaRPr lang="en-US" dirty="0"/>
        </a:p>
      </dgm:t>
    </dgm:pt>
    <dgm:pt modelId="{19AF2997-4435-492B-8C93-102F2F0618F9}" type="parTrans" cxnId="{F817110F-1D36-4C51-96D8-418196EDAE3E}">
      <dgm:prSet/>
      <dgm:spPr/>
      <dgm:t>
        <a:bodyPr/>
        <a:lstStyle/>
        <a:p>
          <a:endParaRPr lang="en-US"/>
        </a:p>
      </dgm:t>
    </dgm:pt>
    <dgm:pt modelId="{551BA92A-0741-4745-A652-E62DB830CE9A}" type="sibTrans" cxnId="{F817110F-1D36-4C51-96D8-418196EDAE3E}">
      <dgm:prSet/>
      <dgm:spPr/>
      <dgm:t>
        <a:bodyPr/>
        <a:lstStyle/>
        <a:p>
          <a:endParaRPr lang="en-US"/>
        </a:p>
      </dgm:t>
    </dgm:pt>
    <dgm:pt modelId="{28CA75E9-F508-414D-88EB-9B4970563C71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Loss Function</a:t>
          </a:r>
          <a:r>
            <a:rPr lang="en-SG"/>
            <a:t>: Mean Squared Error (MSE)</a:t>
          </a:r>
          <a:endParaRPr lang="en-US"/>
        </a:p>
      </dgm:t>
    </dgm:pt>
    <dgm:pt modelId="{44CF7C76-7B99-453B-8881-A91A8EE15F4D}" type="parTrans" cxnId="{2D88A5DE-1BA0-44B7-814F-519204F95071}">
      <dgm:prSet/>
      <dgm:spPr/>
      <dgm:t>
        <a:bodyPr/>
        <a:lstStyle/>
        <a:p>
          <a:endParaRPr lang="en-US"/>
        </a:p>
      </dgm:t>
    </dgm:pt>
    <dgm:pt modelId="{1DDC3257-00F9-425C-A9BA-5978D6BD1282}" type="sibTrans" cxnId="{2D88A5DE-1BA0-44B7-814F-519204F95071}">
      <dgm:prSet/>
      <dgm:spPr/>
      <dgm:t>
        <a:bodyPr/>
        <a:lstStyle/>
        <a:p>
          <a:endParaRPr lang="en-US"/>
        </a:p>
      </dgm:t>
    </dgm:pt>
    <dgm:pt modelId="{7BDC780F-557A-41FB-85F1-A1ED8EA5B4C8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Optimizer</a:t>
          </a:r>
          <a:r>
            <a:rPr lang="en-SG"/>
            <a:t>: Adam (LR = 0.001), Batch Size = 64</a:t>
          </a:r>
          <a:endParaRPr lang="en-US"/>
        </a:p>
      </dgm:t>
    </dgm:pt>
    <dgm:pt modelId="{58E1BA6F-7911-4AFC-8321-5653CC213B1B}" type="parTrans" cxnId="{CB95D3A5-ABAC-4C2D-9E44-CB14105CABA7}">
      <dgm:prSet/>
      <dgm:spPr/>
      <dgm:t>
        <a:bodyPr/>
        <a:lstStyle/>
        <a:p>
          <a:endParaRPr lang="en-US"/>
        </a:p>
      </dgm:t>
    </dgm:pt>
    <dgm:pt modelId="{9E182F97-D868-4E0B-9B65-A19A424DDC7F}" type="sibTrans" cxnId="{CB95D3A5-ABAC-4C2D-9E44-CB14105CABA7}">
      <dgm:prSet/>
      <dgm:spPr/>
      <dgm:t>
        <a:bodyPr/>
        <a:lstStyle/>
        <a:p>
          <a:endParaRPr lang="en-US"/>
        </a:p>
      </dgm:t>
    </dgm:pt>
    <dgm:pt modelId="{8E1E67AF-CA24-4E60-B9E3-06824EDBE98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Early Stopping</a:t>
          </a:r>
          <a:r>
            <a:rPr lang="en-SG"/>
            <a:t>: Triggered at </a:t>
          </a:r>
          <a:r>
            <a:rPr lang="en-SG" b="1"/>
            <a:t>epoch 30</a:t>
          </a:r>
          <a:r>
            <a:rPr lang="en-SG"/>
            <a:t> based on lowest val_loss</a:t>
          </a:r>
          <a:endParaRPr lang="en-US"/>
        </a:p>
      </dgm:t>
    </dgm:pt>
    <dgm:pt modelId="{BFD2B680-8801-43A2-8C46-5CE9508E09B3}" type="parTrans" cxnId="{B5FA27DF-9BF2-40A3-8F6E-B07D9C82330F}">
      <dgm:prSet/>
      <dgm:spPr/>
      <dgm:t>
        <a:bodyPr/>
        <a:lstStyle/>
        <a:p>
          <a:endParaRPr lang="en-US"/>
        </a:p>
      </dgm:t>
    </dgm:pt>
    <dgm:pt modelId="{5A391C0B-EB32-451B-B232-5F1634C267B6}" type="sibTrans" cxnId="{B5FA27DF-9BF2-40A3-8F6E-B07D9C82330F}">
      <dgm:prSet/>
      <dgm:spPr/>
      <dgm:t>
        <a:bodyPr/>
        <a:lstStyle/>
        <a:p>
          <a:endParaRPr lang="en-US"/>
        </a:p>
      </dgm:t>
    </dgm:pt>
    <dgm:pt modelId="{5FBEF4CD-0AB1-44D5-BA9E-93F883F1922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Performance Summary</a:t>
          </a:r>
          <a:endParaRPr lang="en-US"/>
        </a:p>
      </dgm:t>
    </dgm:pt>
    <dgm:pt modelId="{27A29CBC-B333-4E21-99FD-AA5695DF2537}" type="parTrans" cxnId="{E930C134-3B14-471F-A112-25E9C8869E15}">
      <dgm:prSet/>
      <dgm:spPr/>
      <dgm:t>
        <a:bodyPr/>
        <a:lstStyle/>
        <a:p>
          <a:endParaRPr lang="en-US"/>
        </a:p>
      </dgm:t>
    </dgm:pt>
    <dgm:pt modelId="{6546D473-25F7-4153-AF2F-42A26A12CD58}" type="sibTrans" cxnId="{E930C134-3B14-471F-A112-25E9C8869E15}">
      <dgm:prSet/>
      <dgm:spPr/>
      <dgm:t>
        <a:bodyPr/>
        <a:lstStyle/>
        <a:p>
          <a:endParaRPr lang="en-US"/>
        </a:p>
      </dgm:t>
    </dgm:pt>
    <dgm:pt modelId="{E46B9B32-F8F7-4F1C-9000-FACCDAC755B5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Threshold (95th percentile)</a:t>
          </a:r>
          <a:r>
            <a:rPr lang="en-SG"/>
            <a:t>: </a:t>
          </a:r>
          <a:r>
            <a:rPr lang="en-SG" b="1"/>
            <a:t>0.0989</a:t>
          </a:r>
          <a:endParaRPr lang="en-US"/>
        </a:p>
      </dgm:t>
    </dgm:pt>
    <dgm:pt modelId="{F53A3A61-D626-4208-B3E6-89EEFAD8453D}" type="parTrans" cxnId="{8373F10C-25A7-4D43-9780-ADC2BE052427}">
      <dgm:prSet/>
      <dgm:spPr/>
      <dgm:t>
        <a:bodyPr/>
        <a:lstStyle/>
        <a:p>
          <a:endParaRPr lang="en-US"/>
        </a:p>
      </dgm:t>
    </dgm:pt>
    <dgm:pt modelId="{C1C830B9-29C9-4CEA-810E-326D911EECC2}" type="sibTrans" cxnId="{8373F10C-25A7-4D43-9780-ADC2BE052427}">
      <dgm:prSet/>
      <dgm:spPr/>
      <dgm:t>
        <a:bodyPr/>
        <a:lstStyle/>
        <a:p>
          <a:endParaRPr lang="en-US"/>
        </a:p>
      </dgm:t>
    </dgm:pt>
    <dgm:pt modelId="{856922E3-E268-4878-93AB-B44DB4A2264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Anomalies Detected</a:t>
          </a:r>
          <a:r>
            <a:rPr lang="en-SG"/>
            <a:t>: </a:t>
          </a:r>
          <a:r>
            <a:rPr lang="en-SG" b="1"/>
            <a:t>18,407 / 368,131</a:t>
          </a:r>
          <a:r>
            <a:rPr lang="en-SG"/>
            <a:t> samples</a:t>
          </a:r>
          <a:endParaRPr lang="en-US"/>
        </a:p>
      </dgm:t>
    </dgm:pt>
    <dgm:pt modelId="{C21AAFA2-A840-43A8-B0EB-BF8145A9325E}" type="parTrans" cxnId="{1C60EFF4-4620-4538-8C8C-CCB35DF2F9FE}">
      <dgm:prSet/>
      <dgm:spPr/>
      <dgm:t>
        <a:bodyPr/>
        <a:lstStyle/>
        <a:p>
          <a:endParaRPr lang="en-US"/>
        </a:p>
      </dgm:t>
    </dgm:pt>
    <dgm:pt modelId="{E60CEE51-B11E-445A-9AB1-2CF6CD70A109}" type="sibTrans" cxnId="{1C60EFF4-4620-4538-8C8C-CCB35DF2F9FE}">
      <dgm:prSet/>
      <dgm:spPr/>
      <dgm:t>
        <a:bodyPr/>
        <a:lstStyle/>
        <a:p>
          <a:endParaRPr lang="en-US"/>
        </a:p>
      </dgm:t>
    </dgm:pt>
    <dgm:pt modelId="{4391D0C4-624C-444E-B9DB-4A299F6F403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b="1"/>
            <a:t>KS-Test Statistic</a:t>
          </a:r>
          <a:r>
            <a:rPr lang="en-SG"/>
            <a:t>: </a:t>
          </a:r>
          <a:r>
            <a:rPr lang="en-SG" b="1"/>
            <a:t>1.0000</a:t>
          </a:r>
          <a:r>
            <a:rPr lang="en-SG"/>
            <a:t> (</a:t>
          </a:r>
          <a:r>
            <a:rPr lang="en-SG" i="1"/>
            <a:t>p &lt; 0.0001</a:t>
          </a:r>
          <a:r>
            <a:rPr lang="en-SG"/>
            <a:t>)</a:t>
          </a:r>
          <a:br>
            <a:rPr lang="en-SG"/>
          </a:br>
          <a:r>
            <a:rPr lang="en-SG"/>
            <a:t>→ </a:t>
          </a:r>
          <a:r>
            <a:rPr lang="en-SG" i="1"/>
            <a:t>Perfect statistical separation between normal and anomaly errors</a:t>
          </a:r>
          <a:endParaRPr lang="en-US"/>
        </a:p>
      </dgm:t>
    </dgm:pt>
    <dgm:pt modelId="{7CFA52C6-D8EE-4091-92EE-7B176AC56571}" type="parTrans" cxnId="{AFDE79E7-2F98-4765-8625-8A1FA250E082}">
      <dgm:prSet/>
      <dgm:spPr/>
      <dgm:t>
        <a:bodyPr/>
        <a:lstStyle/>
        <a:p>
          <a:endParaRPr lang="en-US"/>
        </a:p>
      </dgm:t>
    </dgm:pt>
    <dgm:pt modelId="{5D17B385-F223-42AC-9B76-86F04CADC5C4}" type="sibTrans" cxnId="{AFDE79E7-2F98-4765-8625-8A1FA250E082}">
      <dgm:prSet/>
      <dgm:spPr/>
      <dgm:t>
        <a:bodyPr/>
        <a:lstStyle/>
        <a:p>
          <a:endParaRPr lang="en-US"/>
        </a:p>
      </dgm:t>
    </dgm:pt>
    <dgm:pt modelId="{1E573999-B23C-45ED-9F2F-AB71E7BE9798}" type="pres">
      <dgm:prSet presAssocID="{06703798-BC66-4D7B-844D-40F72C134FFB}" presName="root" presStyleCnt="0">
        <dgm:presLayoutVars>
          <dgm:dir/>
          <dgm:resizeHandles val="exact"/>
        </dgm:presLayoutVars>
      </dgm:prSet>
      <dgm:spPr/>
    </dgm:pt>
    <dgm:pt modelId="{E9640C66-071C-4F67-A776-1B15CB06D9F8}" type="pres">
      <dgm:prSet presAssocID="{7DAFE436-93C1-49A8-85A8-080D509BA2F2}" presName="compNode" presStyleCnt="0"/>
      <dgm:spPr/>
    </dgm:pt>
    <dgm:pt modelId="{92539BFA-7D5B-4B91-BBC5-769D4D1F265A}" type="pres">
      <dgm:prSet presAssocID="{7DAFE436-93C1-49A8-85A8-080D509BA2F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56736D8-F4DD-456F-BBFE-D159B75ACDB4}" type="pres">
      <dgm:prSet presAssocID="{7DAFE436-93C1-49A8-85A8-080D509BA2F2}" presName="iconSpace" presStyleCnt="0"/>
      <dgm:spPr/>
    </dgm:pt>
    <dgm:pt modelId="{D93729BA-9CB0-45BC-A7D1-A9E40DB5124B}" type="pres">
      <dgm:prSet presAssocID="{7DAFE436-93C1-49A8-85A8-080D509BA2F2}" presName="parTx" presStyleLbl="revTx" presStyleIdx="0" presStyleCnt="4">
        <dgm:presLayoutVars>
          <dgm:chMax val="0"/>
          <dgm:chPref val="0"/>
        </dgm:presLayoutVars>
      </dgm:prSet>
      <dgm:spPr/>
    </dgm:pt>
    <dgm:pt modelId="{843BFCF3-9FB8-4492-9B4D-C637586F946B}" type="pres">
      <dgm:prSet presAssocID="{7DAFE436-93C1-49A8-85A8-080D509BA2F2}" presName="txSpace" presStyleCnt="0"/>
      <dgm:spPr/>
    </dgm:pt>
    <dgm:pt modelId="{AC6CAC84-E314-48B7-BD58-BFDD340951BF}" type="pres">
      <dgm:prSet presAssocID="{7DAFE436-93C1-49A8-85A8-080D509BA2F2}" presName="desTx" presStyleLbl="revTx" presStyleIdx="1" presStyleCnt="4">
        <dgm:presLayoutVars/>
      </dgm:prSet>
      <dgm:spPr/>
    </dgm:pt>
    <dgm:pt modelId="{1B603A6C-1DF5-4C41-BBE5-7B0AAAFACFED}" type="pres">
      <dgm:prSet presAssocID="{8DF0B594-EF63-40A1-B6D2-91283AFCB82E}" presName="sibTrans" presStyleCnt="0"/>
      <dgm:spPr/>
    </dgm:pt>
    <dgm:pt modelId="{9785CA89-77DF-4B04-A416-21313048FC5B}" type="pres">
      <dgm:prSet presAssocID="{5FBEF4CD-0AB1-44D5-BA9E-93F883F19221}" presName="compNode" presStyleCnt="0"/>
      <dgm:spPr/>
    </dgm:pt>
    <dgm:pt modelId="{5CF4DCA1-93E5-46A3-8238-3D47037F1D7C}" type="pres">
      <dgm:prSet presAssocID="{5FBEF4CD-0AB1-44D5-BA9E-93F883F192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3F76B6E-88D3-49D1-A8D3-3ECF3925C26B}" type="pres">
      <dgm:prSet presAssocID="{5FBEF4CD-0AB1-44D5-BA9E-93F883F19221}" presName="iconSpace" presStyleCnt="0"/>
      <dgm:spPr/>
    </dgm:pt>
    <dgm:pt modelId="{DCD64BEC-8D35-47B2-A8A2-F68A3E4659F4}" type="pres">
      <dgm:prSet presAssocID="{5FBEF4CD-0AB1-44D5-BA9E-93F883F19221}" presName="parTx" presStyleLbl="revTx" presStyleIdx="2" presStyleCnt="4">
        <dgm:presLayoutVars>
          <dgm:chMax val="0"/>
          <dgm:chPref val="0"/>
        </dgm:presLayoutVars>
      </dgm:prSet>
      <dgm:spPr/>
    </dgm:pt>
    <dgm:pt modelId="{A3F0012B-C83C-4230-8A8E-CDE4E5D9B348}" type="pres">
      <dgm:prSet presAssocID="{5FBEF4CD-0AB1-44D5-BA9E-93F883F19221}" presName="txSpace" presStyleCnt="0"/>
      <dgm:spPr/>
    </dgm:pt>
    <dgm:pt modelId="{43A7D765-CD17-41C8-ADCD-52184875EE44}" type="pres">
      <dgm:prSet presAssocID="{5FBEF4CD-0AB1-44D5-BA9E-93F883F19221}" presName="desTx" presStyleLbl="revTx" presStyleIdx="3" presStyleCnt="4">
        <dgm:presLayoutVars/>
      </dgm:prSet>
      <dgm:spPr/>
    </dgm:pt>
  </dgm:ptLst>
  <dgm:cxnLst>
    <dgm:cxn modelId="{8373F10C-25A7-4D43-9780-ADC2BE052427}" srcId="{5FBEF4CD-0AB1-44D5-BA9E-93F883F19221}" destId="{E46B9B32-F8F7-4F1C-9000-FACCDAC755B5}" srcOrd="0" destOrd="0" parTransId="{F53A3A61-D626-4208-B3E6-89EEFAD8453D}" sibTransId="{C1C830B9-29C9-4CEA-810E-326D911EECC2}"/>
    <dgm:cxn modelId="{F817110F-1D36-4C51-96D8-418196EDAE3E}" srcId="{7DAFE436-93C1-49A8-85A8-080D509BA2F2}" destId="{503F7DB1-4FE9-484A-AC2F-468A29EBAF36}" srcOrd="0" destOrd="0" parTransId="{19AF2997-4435-492B-8C93-102F2F0618F9}" sibTransId="{551BA92A-0741-4745-A652-E62DB830CE9A}"/>
    <dgm:cxn modelId="{5F7BA51A-59E1-4668-9559-1B50D1C7C4E5}" type="presOf" srcId="{4391D0C4-624C-444E-B9DB-4A299F6F4034}" destId="{43A7D765-CD17-41C8-ADCD-52184875EE44}" srcOrd="0" destOrd="2" presId="urn:microsoft.com/office/officeart/2018/2/layout/IconLabelDescriptionList"/>
    <dgm:cxn modelId="{D92BDB1F-86B0-4A4D-B1CA-EE9153B7FBC1}" type="presOf" srcId="{7DAFE436-93C1-49A8-85A8-080D509BA2F2}" destId="{D93729BA-9CB0-45BC-A7D1-A9E40DB5124B}" srcOrd="0" destOrd="0" presId="urn:microsoft.com/office/officeart/2018/2/layout/IconLabelDescriptionList"/>
    <dgm:cxn modelId="{E058A024-2C00-4DD0-BD84-3096B81B81F5}" type="presOf" srcId="{06703798-BC66-4D7B-844D-40F72C134FFB}" destId="{1E573999-B23C-45ED-9F2F-AB71E7BE9798}" srcOrd="0" destOrd="0" presId="urn:microsoft.com/office/officeart/2018/2/layout/IconLabelDescriptionList"/>
    <dgm:cxn modelId="{1F4E2B2A-B867-49C0-B06C-D5CD3D5D1AC5}" type="presOf" srcId="{28CA75E9-F508-414D-88EB-9B4970563C71}" destId="{AC6CAC84-E314-48B7-BD58-BFDD340951BF}" srcOrd="0" destOrd="1" presId="urn:microsoft.com/office/officeart/2018/2/layout/IconLabelDescriptionList"/>
    <dgm:cxn modelId="{E930C134-3B14-471F-A112-25E9C8869E15}" srcId="{06703798-BC66-4D7B-844D-40F72C134FFB}" destId="{5FBEF4CD-0AB1-44D5-BA9E-93F883F19221}" srcOrd="1" destOrd="0" parTransId="{27A29CBC-B333-4E21-99FD-AA5695DF2537}" sibTransId="{6546D473-25F7-4153-AF2F-42A26A12CD58}"/>
    <dgm:cxn modelId="{90D33938-F288-44C3-A118-8B627CB60523}" srcId="{06703798-BC66-4D7B-844D-40F72C134FFB}" destId="{7DAFE436-93C1-49A8-85A8-080D509BA2F2}" srcOrd="0" destOrd="0" parTransId="{5682683E-D743-4A32-8CCB-9667293FAC6D}" sibTransId="{8DF0B594-EF63-40A1-B6D2-91283AFCB82E}"/>
    <dgm:cxn modelId="{1EAA4C4A-A0A7-4B5B-B35B-A1FBD30317A9}" type="presOf" srcId="{E46B9B32-F8F7-4F1C-9000-FACCDAC755B5}" destId="{43A7D765-CD17-41C8-ADCD-52184875EE44}" srcOrd="0" destOrd="0" presId="urn:microsoft.com/office/officeart/2018/2/layout/IconLabelDescriptionList"/>
    <dgm:cxn modelId="{AB717F68-AE0F-48A9-8B28-471BDA96A0EC}" type="presOf" srcId="{8E1E67AF-CA24-4E60-B9E3-06824EDBE986}" destId="{AC6CAC84-E314-48B7-BD58-BFDD340951BF}" srcOrd="0" destOrd="3" presId="urn:microsoft.com/office/officeart/2018/2/layout/IconLabelDescriptionList"/>
    <dgm:cxn modelId="{CB95D3A5-ABAC-4C2D-9E44-CB14105CABA7}" srcId="{7DAFE436-93C1-49A8-85A8-080D509BA2F2}" destId="{7BDC780F-557A-41FB-85F1-A1ED8EA5B4C8}" srcOrd="2" destOrd="0" parTransId="{58E1BA6F-7911-4AFC-8321-5653CC213B1B}" sibTransId="{9E182F97-D868-4E0B-9B65-A19A424DDC7F}"/>
    <dgm:cxn modelId="{436287A8-47C3-485C-B79F-611BBE413F7B}" type="presOf" srcId="{5FBEF4CD-0AB1-44D5-BA9E-93F883F19221}" destId="{DCD64BEC-8D35-47B2-A8A2-F68A3E4659F4}" srcOrd="0" destOrd="0" presId="urn:microsoft.com/office/officeart/2018/2/layout/IconLabelDescriptionList"/>
    <dgm:cxn modelId="{419B66C0-3A36-400C-BC28-E8A4F7F2D9AA}" type="presOf" srcId="{856922E3-E268-4878-93AB-B44DB4A22647}" destId="{43A7D765-CD17-41C8-ADCD-52184875EE44}" srcOrd="0" destOrd="1" presId="urn:microsoft.com/office/officeart/2018/2/layout/IconLabelDescriptionList"/>
    <dgm:cxn modelId="{10EEF1D0-DBF9-42F7-8F6F-ABB44173A4C1}" type="presOf" srcId="{7BDC780F-557A-41FB-85F1-A1ED8EA5B4C8}" destId="{AC6CAC84-E314-48B7-BD58-BFDD340951BF}" srcOrd="0" destOrd="2" presId="urn:microsoft.com/office/officeart/2018/2/layout/IconLabelDescriptionList"/>
    <dgm:cxn modelId="{2D88A5DE-1BA0-44B7-814F-519204F95071}" srcId="{7DAFE436-93C1-49A8-85A8-080D509BA2F2}" destId="{28CA75E9-F508-414D-88EB-9B4970563C71}" srcOrd="1" destOrd="0" parTransId="{44CF7C76-7B99-453B-8881-A91A8EE15F4D}" sibTransId="{1DDC3257-00F9-425C-A9BA-5978D6BD1282}"/>
    <dgm:cxn modelId="{B5FA27DF-9BF2-40A3-8F6E-B07D9C82330F}" srcId="{7DAFE436-93C1-49A8-85A8-080D509BA2F2}" destId="{8E1E67AF-CA24-4E60-B9E3-06824EDBE986}" srcOrd="3" destOrd="0" parTransId="{BFD2B680-8801-43A2-8C46-5CE9508E09B3}" sibTransId="{5A391C0B-EB32-451B-B232-5F1634C267B6}"/>
    <dgm:cxn modelId="{AFDE79E7-2F98-4765-8625-8A1FA250E082}" srcId="{5FBEF4CD-0AB1-44D5-BA9E-93F883F19221}" destId="{4391D0C4-624C-444E-B9DB-4A299F6F4034}" srcOrd="2" destOrd="0" parTransId="{7CFA52C6-D8EE-4091-92EE-7B176AC56571}" sibTransId="{5D17B385-F223-42AC-9B76-86F04CADC5C4}"/>
    <dgm:cxn modelId="{2DC3CEE7-0BC6-4D5C-9855-B9F1665172A8}" type="presOf" srcId="{503F7DB1-4FE9-484A-AC2F-468A29EBAF36}" destId="{AC6CAC84-E314-48B7-BD58-BFDD340951BF}" srcOrd="0" destOrd="0" presId="urn:microsoft.com/office/officeart/2018/2/layout/IconLabelDescriptionList"/>
    <dgm:cxn modelId="{1C60EFF4-4620-4538-8C8C-CCB35DF2F9FE}" srcId="{5FBEF4CD-0AB1-44D5-BA9E-93F883F19221}" destId="{856922E3-E268-4878-93AB-B44DB4A22647}" srcOrd="1" destOrd="0" parTransId="{C21AAFA2-A840-43A8-B0EB-BF8145A9325E}" sibTransId="{E60CEE51-B11E-445A-9AB1-2CF6CD70A109}"/>
    <dgm:cxn modelId="{040D9043-DE2C-4511-B766-93566259F4CB}" type="presParOf" srcId="{1E573999-B23C-45ED-9F2F-AB71E7BE9798}" destId="{E9640C66-071C-4F67-A776-1B15CB06D9F8}" srcOrd="0" destOrd="0" presId="urn:microsoft.com/office/officeart/2018/2/layout/IconLabelDescriptionList"/>
    <dgm:cxn modelId="{53F1BF47-30C5-43D7-BA46-BAD94D9D22C2}" type="presParOf" srcId="{E9640C66-071C-4F67-A776-1B15CB06D9F8}" destId="{92539BFA-7D5B-4B91-BBC5-769D4D1F265A}" srcOrd="0" destOrd="0" presId="urn:microsoft.com/office/officeart/2018/2/layout/IconLabelDescriptionList"/>
    <dgm:cxn modelId="{802C920F-4F14-4A7C-B4AE-B7A1BCD9A44A}" type="presParOf" srcId="{E9640C66-071C-4F67-A776-1B15CB06D9F8}" destId="{C56736D8-F4DD-456F-BBFE-D159B75ACDB4}" srcOrd="1" destOrd="0" presId="urn:microsoft.com/office/officeart/2018/2/layout/IconLabelDescriptionList"/>
    <dgm:cxn modelId="{4E406906-95DC-45A3-BDEB-CC4AA5D70097}" type="presParOf" srcId="{E9640C66-071C-4F67-A776-1B15CB06D9F8}" destId="{D93729BA-9CB0-45BC-A7D1-A9E40DB5124B}" srcOrd="2" destOrd="0" presId="urn:microsoft.com/office/officeart/2018/2/layout/IconLabelDescriptionList"/>
    <dgm:cxn modelId="{CA679EBA-BB69-400F-931F-4323E58034BD}" type="presParOf" srcId="{E9640C66-071C-4F67-A776-1B15CB06D9F8}" destId="{843BFCF3-9FB8-4492-9B4D-C637586F946B}" srcOrd="3" destOrd="0" presId="urn:microsoft.com/office/officeart/2018/2/layout/IconLabelDescriptionList"/>
    <dgm:cxn modelId="{3037C679-F290-4ECB-B90C-4F0AE09B2BA5}" type="presParOf" srcId="{E9640C66-071C-4F67-A776-1B15CB06D9F8}" destId="{AC6CAC84-E314-48B7-BD58-BFDD340951BF}" srcOrd="4" destOrd="0" presId="urn:microsoft.com/office/officeart/2018/2/layout/IconLabelDescriptionList"/>
    <dgm:cxn modelId="{3A0E1504-F3BF-4D56-82A8-3E1838DDA672}" type="presParOf" srcId="{1E573999-B23C-45ED-9F2F-AB71E7BE9798}" destId="{1B603A6C-1DF5-4C41-BBE5-7B0AAAFACFED}" srcOrd="1" destOrd="0" presId="urn:microsoft.com/office/officeart/2018/2/layout/IconLabelDescriptionList"/>
    <dgm:cxn modelId="{E26B65DF-49FF-47E2-8318-C0BDE66A8153}" type="presParOf" srcId="{1E573999-B23C-45ED-9F2F-AB71E7BE9798}" destId="{9785CA89-77DF-4B04-A416-21313048FC5B}" srcOrd="2" destOrd="0" presId="urn:microsoft.com/office/officeart/2018/2/layout/IconLabelDescriptionList"/>
    <dgm:cxn modelId="{C6537511-DAFB-4A0F-BFD7-A89E6CD1E538}" type="presParOf" srcId="{9785CA89-77DF-4B04-A416-21313048FC5B}" destId="{5CF4DCA1-93E5-46A3-8238-3D47037F1D7C}" srcOrd="0" destOrd="0" presId="urn:microsoft.com/office/officeart/2018/2/layout/IconLabelDescriptionList"/>
    <dgm:cxn modelId="{26867E11-2ACA-4A23-B8AA-43E13D8803CA}" type="presParOf" srcId="{9785CA89-77DF-4B04-A416-21313048FC5B}" destId="{63F76B6E-88D3-49D1-A8D3-3ECF3925C26B}" srcOrd="1" destOrd="0" presId="urn:microsoft.com/office/officeart/2018/2/layout/IconLabelDescriptionList"/>
    <dgm:cxn modelId="{A9F604EA-7DDA-43A6-BE6D-48CD645C148A}" type="presParOf" srcId="{9785CA89-77DF-4B04-A416-21313048FC5B}" destId="{DCD64BEC-8D35-47B2-A8A2-F68A3E4659F4}" srcOrd="2" destOrd="0" presId="urn:microsoft.com/office/officeart/2018/2/layout/IconLabelDescriptionList"/>
    <dgm:cxn modelId="{F8BED1EE-9046-4FC1-8CBF-8FFE68978676}" type="presParOf" srcId="{9785CA89-77DF-4B04-A416-21313048FC5B}" destId="{A3F0012B-C83C-4230-8A8E-CDE4E5D9B348}" srcOrd="3" destOrd="0" presId="urn:microsoft.com/office/officeart/2018/2/layout/IconLabelDescriptionList"/>
    <dgm:cxn modelId="{7996273E-6659-465B-ADB8-0DF3705596DD}" type="presParOf" srcId="{9785CA89-77DF-4B04-A416-21313048FC5B}" destId="{43A7D765-CD17-41C8-ADCD-52184875EE4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06F79A6-F232-4FBC-8DD1-E99EA2E764D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F1532F-3FA2-4570-8E22-FDF06D4A37E7}">
      <dgm:prSet/>
      <dgm:spPr/>
      <dgm:t>
        <a:bodyPr/>
        <a:lstStyle/>
        <a:p>
          <a:r>
            <a:rPr lang="en-SG"/>
            <a:t>This project started as a challenge—working with raw, messy sensor data and no labeled anomalies felt intimidating at first.</a:t>
          </a:r>
          <a:endParaRPr lang="en-US"/>
        </a:p>
      </dgm:t>
    </dgm:pt>
    <dgm:pt modelId="{BA8D8113-D9C1-42EF-A4FB-EF7144EF38B8}" type="parTrans" cxnId="{1E08BDAE-CA19-4305-AFEA-F8F659FF65D0}">
      <dgm:prSet/>
      <dgm:spPr/>
      <dgm:t>
        <a:bodyPr/>
        <a:lstStyle/>
        <a:p>
          <a:endParaRPr lang="en-US"/>
        </a:p>
      </dgm:t>
    </dgm:pt>
    <dgm:pt modelId="{101708F6-B5C2-4DD6-A806-52CB9A102984}" type="sibTrans" cxnId="{1E08BDAE-CA19-4305-AFEA-F8F659FF65D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05FB14B-49B6-4E6A-9F1A-49564593761E}">
      <dgm:prSet/>
      <dgm:spPr/>
      <dgm:t>
        <a:bodyPr/>
        <a:lstStyle/>
        <a:p>
          <a:r>
            <a:rPr lang="en-SG"/>
            <a:t>Through careful </a:t>
          </a:r>
          <a:r>
            <a:rPr lang="en-SG" b="1"/>
            <a:t>data cleaning and feature engineering</a:t>
          </a:r>
          <a:r>
            <a:rPr lang="en-SG"/>
            <a:t>, I built a strong foundation to support meaningful analysis.</a:t>
          </a:r>
          <a:endParaRPr lang="en-US"/>
        </a:p>
      </dgm:t>
    </dgm:pt>
    <dgm:pt modelId="{670578AC-8B6D-43D2-B9C4-807335726FAE}" type="parTrans" cxnId="{3AEA5493-1C2A-4BB8-B067-7E18B0806CEE}">
      <dgm:prSet/>
      <dgm:spPr/>
      <dgm:t>
        <a:bodyPr/>
        <a:lstStyle/>
        <a:p>
          <a:endParaRPr lang="en-US"/>
        </a:p>
      </dgm:t>
    </dgm:pt>
    <dgm:pt modelId="{FE2C253B-E6C7-40F8-B13F-A3A068A88053}" type="sibTrans" cxnId="{3AEA5493-1C2A-4BB8-B067-7E18B0806CE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F6E3C17-BF24-45A2-8378-882942AEB584}">
      <dgm:prSet/>
      <dgm:spPr/>
      <dgm:t>
        <a:bodyPr/>
        <a:lstStyle/>
        <a:p>
          <a:r>
            <a:rPr lang="en-SG" dirty="0"/>
            <a:t>I explored multiple anomaly detection techniques, but </a:t>
          </a:r>
          <a:r>
            <a:rPr lang="en-SG" b="1" dirty="0"/>
            <a:t>Autoencoder stood out</a:t>
          </a:r>
          <a:r>
            <a:rPr lang="en-SG" dirty="0"/>
            <a:t> for its balance of performance &amp; interpretability.</a:t>
          </a:r>
          <a:endParaRPr lang="en-US" dirty="0"/>
        </a:p>
      </dgm:t>
    </dgm:pt>
    <dgm:pt modelId="{C9A78E25-F07C-4DFA-ADDE-DF6FAE2F6F7E}" type="parTrans" cxnId="{6D609D0D-2C45-4576-B518-20CD295BE709}">
      <dgm:prSet/>
      <dgm:spPr/>
      <dgm:t>
        <a:bodyPr/>
        <a:lstStyle/>
        <a:p>
          <a:endParaRPr lang="en-US"/>
        </a:p>
      </dgm:t>
    </dgm:pt>
    <dgm:pt modelId="{609CA1FC-4C7E-4830-B40A-2DE5466AAEE5}" type="sibTrans" cxnId="{6D609D0D-2C45-4576-B518-20CD295BE70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AF68D31-921B-45AB-8159-2C601669F298}">
      <dgm:prSet/>
      <dgm:spPr/>
      <dgm:t>
        <a:bodyPr/>
        <a:lstStyle/>
        <a:p>
          <a:r>
            <a:rPr lang="en-SG"/>
            <a:t>Fine-tuning the model taught me how </a:t>
          </a:r>
          <a:r>
            <a:rPr lang="en-SG" b="1"/>
            <a:t>small changes in architecture and training can make a big difference</a:t>
          </a:r>
          <a:r>
            <a:rPr lang="en-SG"/>
            <a:t>.</a:t>
          </a:r>
          <a:endParaRPr lang="en-US"/>
        </a:p>
      </dgm:t>
    </dgm:pt>
    <dgm:pt modelId="{ACA1A4B1-ED0B-4E19-BA19-79F74B2CC5A8}" type="parTrans" cxnId="{4C616A5A-2915-44F0-B9E6-0A0CACB2C934}">
      <dgm:prSet/>
      <dgm:spPr/>
      <dgm:t>
        <a:bodyPr/>
        <a:lstStyle/>
        <a:p>
          <a:endParaRPr lang="en-US"/>
        </a:p>
      </dgm:t>
    </dgm:pt>
    <dgm:pt modelId="{E0BF8D9E-7AA6-48B3-949E-1B254D81CC5E}" type="sibTrans" cxnId="{4C616A5A-2915-44F0-B9E6-0A0CACB2C934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7F7E07D-FCB5-472E-A2E0-15773B9FA297}">
      <dgm:prSet/>
      <dgm:spPr/>
      <dgm:t>
        <a:bodyPr/>
        <a:lstStyle/>
        <a:p>
          <a:r>
            <a:rPr lang="en-SG"/>
            <a:t>Visualizing errors and t-SNE clusters helped confirm that the model was learning something real—not just noise.</a:t>
          </a:r>
          <a:endParaRPr lang="en-US"/>
        </a:p>
      </dgm:t>
    </dgm:pt>
    <dgm:pt modelId="{E66D699D-3DED-4518-B892-4E2AB79CA25E}" type="parTrans" cxnId="{095D2F4C-3BD7-4CEB-B92D-88FD02163B2C}">
      <dgm:prSet/>
      <dgm:spPr/>
      <dgm:t>
        <a:bodyPr/>
        <a:lstStyle/>
        <a:p>
          <a:endParaRPr lang="en-US"/>
        </a:p>
      </dgm:t>
    </dgm:pt>
    <dgm:pt modelId="{3FCE2C90-6197-437D-B628-E2C7D241B34A}" type="sibTrans" cxnId="{095D2F4C-3BD7-4CEB-B92D-88FD02163B2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6E7D4DE-050E-4278-AB07-F9FFD9EAE35F}">
      <dgm:prSet/>
      <dgm:spPr/>
      <dgm:t>
        <a:bodyPr/>
        <a:lstStyle/>
        <a:p>
          <a:r>
            <a:rPr lang="en-SG"/>
            <a:t>I learned to </a:t>
          </a:r>
          <a:r>
            <a:rPr lang="en-SG" b="1"/>
            <a:t>trust both metrics and intuition</a:t>
          </a:r>
          <a:r>
            <a:rPr lang="en-SG"/>
            <a:t>, using reconstruction error patterns to define what "anomaly" means in context.</a:t>
          </a:r>
          <a:endParaRPr lang="en-US"/>
        </a:p>
      </dgm:t>
    </dgm:pt>
    <dgm:pt modelId="{4A75BFFA-1292-4428-8828-7375010EADA3}" type="parTrans" cxnId="{4CF23D09-434C-4090-A37B-B0EF07B400FB}">
      <dgm:prSet/>
      <dgm:spPr/>
      <dgm:t>
        <a:bodyPr/>
        <a:lstStyle/>
        <a:p>
          <a:endParaRPr lang="en-US"/>
        </a:p>
      </dgm:t>
    </dgm:pt>
    <dgm:pt modelId="{DAAE8EDA-7149-4F8C-AAE6-92423E723B1E}" type="sibTrans" cxnId="{4CF23D09-434C-4090-A37B-B0EF07B400FB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76992985-DC74-44DB-B445-A2A87D5F406D}">
      <dgm:prSet/>
      <dgm:spPr/>
      <dgm:t>
        <a:bodyPr/>
        <a:lstStyle/>
        <a:p>
          <a:r>
            <a:rPr lang="en-SG"/>
            <a:t>Despite moments of confusion and trial-and-error, this process sharpened my skills in </a:t>
          </a:r>
          <a:r>
            <a:rPr lang="en-SG" b="1"/>
            <a:t>data science, deep learning, and critical thinking</a:t>
          </a:r>
          <a:r>
            <a:rPr lang="en-SG"/>
            <a:t>.</a:t>
          </a:r>
          <a:endParaRPr lang="en-US"/>
        </a:p>
      </dgm:t>
    </dgm:pt>
    <dgm:pt modelId="{58A8A1E5-0B28-4817-9CAB-C966FA4A75FB}" type="parTrans" cxnId="{351EBC1E-72C6-49B3-9863-4E4E19C3C7A2}">
      <dgm:prSet/>
      <dgm:spPr/>
      <dgm:t>
        <a:bodyPr/>
        <a:lstStyle/>
        <a:p>
          <a:endParaRPr lang="en-US"/>
        </a:p>
      </dgm:t>
    </dgm:pt>
    <dgm:pt modelId="{EEA84FC6-7FCB-4778-9238-25B701A0DFF5}" type="sibTrans" cxnId="{351EBC1E-72C6-49B3-9863-4E4E19C3C7A2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F1CCA6A7-9362-4D37-BE70-0ECF86066E04}">
      <dgm:prSet/>
      <dgm:spPr/>
      <dgm:t>
        <a:bodyPr/>
        <a:lstStyle/>
        <a:p>
          <a:r>
            <a:rPr lang="en-SG"/>
            <a:t>Most importantly, I realized that </a:t>
          </a:r>
          <a:r>
            <a:rPr lang="en-SG" b="1"/>
            <a:t>AI isn’t just about algorithms—it’s about problem-solving, creativity, and persistence.</a:t>
          </a:r>
          <a:endParaRPr lang="en-US"/>
        </a:p>
      </dgm:t>
    </dgm:pt>
    <dgm:pt modelId="{383430CC-DD6F-457F-AF01-2A10A2073CB3}" type="parTrans" cxnId="{6AEB28D8-3850-460B-8B4D-B01BAF8BFEEB}">
      <dgm:prSet/>
      <dgm:spPr/>
      <dgm:t>
        <a:bodyPr/>
        <a:lstStyle/>
        <a:p>
          <a:endParaRPr lang="en-US"/>
        </a:p>
      </dgm:t>
    </dgm:pt>
    <dgm:pt modelId="{6F08CE09-AE4C-4987-9C1C-E719AC6A8650}" type="sibTrans" cxnId="{6AEB28D8-3850-460B-8B4D-B01BAF8BFEEB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D1B114A0-5411-0641-AF18-E132D5BEFA55}" type="pres">
      <dgm:prSet presAssocID="{806F79A6-F232-4FBC-8DD1-E99EA2E764D0}" presName="linearFlow" presStyleCnt="0">
        <dgm:presLayoutVars>
          <dgm:dir/>
          <dgm:animLvl val="lvl"/>
          <dgm:resizeHandles val="exact"/>
        </dgm:presLayoutVars>
      </dgm:prSet>
      <dgm:spPr/>
    </dgm:pt>
    <dgm:pt modelId="{665780AA-7AE5-F346-BA33-91D3C236B503}" type="pres">
      <dgm:prSet presAssocID="{CBF1532F-3FA2-4570-8E22-FDF06D4A37E7}" presName="compositeNode" presStyleCnt="0"/>
      <dgm:spPr/>
    </dgm:pt>
    <dgm:pt modelId="{611C268F-59E7-084C-8351-C52FDFC1AE17}" type="pres">
      <dgm:prSet presAssocID="{CBF1532F-3FA2-4570-8E22-FDF06D4A37E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556D7B-B3EE-B647-B8C1-E852E65AA995}" type="pres">
      <dgm:prSet presAssocID="{CBF1532F-3FA2-4570-8E22-FDF06D4A37E7}" presName="parSh" presStyleCnt="0"/>
      <dgm:spPr/>
    </dgm:pt>
    <dgm:pt modelId="{DC5BA71B-05D4-5D4A-8370-729CF7436EA8}" type="pres">
      <dgm:prSet presAssocID="{CBF1532F-3FA2-4570-8E22-FDF06D4A37E7}" presName="lineNode" presStyleLbl="alignAccFollowNode1" presStyleIdx="0" presStyleCnt="24"/>
      <dgm:spPr/>
    </dgm:pt>
    <dgm:pt modelId="{97323CE7-D16E-1348-9018-C689C393B18B}" type="pres">
      <dgm:prSet presAssocID="{CBF1532F-3FA2-4570-8E22-FDF06D4A37E7}" presName="lineArrowNode" presStyleLbl="alignAccFollowNode1" presStyleIdx="1" presStyleCnt="24"/>
      <dgm:spPr/>
    </dgm:pt>
    <dgm:pt modelId="{42AF1A7C-2DD6-6E4B-944F-0CB3D60848C3}" type="pres">
      <dgm:prSet presAssocID="{101708F6-B5C2-4DD6-A806-52CB9A10298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29EF451-BC10-9D40-95B7-5E8999799115}" type="pres">
      <dgm:prSet presAssocID="{101708F6-B5C2-4DD6-A806-52CB9A102984}" presName="spacerBetweenCircleAndCallout" presStyleCnt="0">
        <dgm:presLayoutVars/>
      </dgm:prSet>
      <dgm:spPr/>
    </dgm:pt>
    <dgm:pt modelId="{F5DE9DF0-811D-B146-8BE9-77EE83CDCF27}" type="pres">
      <dgm:prSet presAssocID="{CBF1532F-3FA2-4570-8E22-FDF06D4A37E7}" presName="nodeText" presStyleLbl="alignAccFollowNode1" presStyleIdx="2" presStyleCnt="24">
        <dgm:presLayoutVars>
          <dgm:bulletEnabled val="1"/>
        </dgm:presLayoutVars>
      </dgm:prSet>
      <dgm:spPr/>
    </dgm:pt>
    <dgm:pt modelId="{A9A67104-A5C0-5740-AF27-059AC3C36960}" type="pres">
      <dgm:prSet presAssocID="{101708F6-B5C2-4DD6-A806-52CB9A102984}" presName="sibTransComposite" presStyleCnt="0"/>
      <dgm:spPr/>
    </dgm:pt>
    <dgm:pt modelId="{053E8699-885C-0147-B03B-5AD4491BFE74}" type="pres">
      <dgm:prSet presAssocID="{E05FB14B-49B6-4E6A-9F1A-49564593761E}" presName="compositeNode" presStyleCnt="0"/>
      <dgm:spPr/>
    </dgm:pt>
    <dgm:pt modelId="{5D50418F-25FF-194B-9FEB-D872BBD38F97}" type="pres">
      <dgm:prSet presAssocID="{E05FB14B-49B6-4E6A-9F1A-49564593761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42387AE-A8B0-A344-91AB-F8A0E9F4596D}" type="pres">
      <dgm:prSet presAssocID="{E05FB14B-49B6-4E6A-9F1A-49564593761E}" presName="parSh" presStyleCnt="0"/>
      <dgm:spPr/>
    </dgm:pt>
    <dgm:pt modelId="{81CF1E53-D0CB-DA45-957C-9C7A794BF230}" type="pres">
      <dgm:prSet presAssocID="{E05FB14B-49B6-4E6A-9F1A-49564593761E}" presName="lineNode" presStyleLbl="alignAccFollowNode1" presStyleIdx="3" presStyleCnt="24"/>
      <dgm:spPr/>
    </dgm:pt>
    <dgm:pt modelId="{F37ECF03-534D-B240-8B4F-F59D96D0F6D0}" type="pres">
      <dgm:prSet presAssocID="{E05FB14B-49B6-4E6A-9F1A-49564593761E}" presName="lineArrowNode" presStyleLbl="alignAccFollowNode1" presStyleIdx="4" presStyleCnt="24"/>
      <dgm:spPr/>
    </dgm:pt>
    <dgm:pt modelId="{9C7A9C30-BBC6-5C45-BF32-2CCE3B1D2C9E}" type="pres">
      <dgm:prSet presAssocID="{FE2C253B-E6C7-40F8-B13F-A3A068A88053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EEC5E358-3248-9948-A39D-92FA9B23D319}" type="pres">
      <dgm:prSet presAssocID="{FE2C253B-E6C7-40F8-B13F-A3A068A88053}" presName="spacerBetweenCircleAndCallout" presStyleCnt="0">
        <dgm:presLayoutVars/>
      </dgm:prSet>
      <dgm:spPr/>
    </dgm:pt>
    <dgm:pt modelId="{A9F93966-F012-6F4D-ABDA-7CF490CF24BC}" type="pres">
      <dgm:prSet presAssocID="{E05FB14B-49B6-4E6A-9F1A-49564593761E}" presName="nodeText" presStyleLbl="alignAccFollowNode1" presStyleIdx="5" presStyleCnt="24">
        <dgm:presLayoutVars>
          <dgm:bulletEnabled val="1"/>
        </dgm:presLayoutVars>
      </dgm:prSet>
      <dgm:spPr/>
    </dgm:pt>
    <dgm:pt modelId="{558F9C98-7D6C-7946-A9EF-E933BE81316C}" type="pres">
      <dgm:prSet presAssocID="{FE2C253B-E6C7-40F8-B13F-A3A068A88053}" presName="sibTransComposite" presStyleCnt="0"/>
      <dgm:spPr/>
    </dgm:pt>
    <dgm:pt modelId="{0389C70D-5161-AD42-BC7E-82FA907FA6E0}" type="pres">
      <dgm:prSet presAssocID="{5F6E3C17-BF24-45A2-8378-882942AEB584}" presName="compositeNode" presStyleCnt="0"/>
      <dgm:spPr/>
    </dgm:pt>
    <dgm:pt modelId="{B96C88D6-64D9-2D45-8F43-5376535BC986}" type="pres">
      <dgm:prSet presAssocID="{5F6E3C17-BF24-45A2-8378-882942AEB5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132EDCB-9F7A-E942-97CE-949667086FAA}" type="pres">
      <dgm:prSet presAssocID="{5F6E3C17-BF24-45A2-8378-882942AEB584}" presName="parSh" presStyleCnt="0"/>
      <dgm:spPr/>
    </dgm:pt>
    <dgm:pt modelId="{CBB79A0A-AA18-2E40-AE40-2AF867C3C7B2}" type="pres">
      <dgm:prSet presAssocID="{5F6E3C17-BF24-45A2-8378-882942AEB584}" presName="lineNode" presStyleLbl="alignAccFollowNode1" presStyleIdx="6" presStyleCnt="24"/>
      <dgm:spPr/>
    </dgm:pt>
    <dgm:pt modelId="{07092AEE-CA06-3B42-AA50-E3772955883A}" type="pres">
      <dgm:prSet presAssocID="{5F6E3C17-BF24-45A2-8378-882942AEB584}" presName="lineArrowNode" presStyleLbl="alignAccFollowNode1" presStyleIdx="7" presStyleCnt="24"/>
      <dgm:spPr/>
    </dgm:pt>
    <dgm:pt modelId="{AD721F64-ECE0-1C4D-AC50-02D3F65C241E}" type="pres">
      <dgm:prSet presAssocID="{609CA1FC-4C7E-4830-B40A-2DE5466AAEE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21A457B8-8D19-E446-8282-002353915A42}" type="pres">
      <dgm:prSet presAssocID="{609CA1FC-4C7E-4830-B40A-2DE5466AAEE5}" presName="spacerBetweenCircleAndCallout" presStyleCnt="0">
        <dgm:presLayoutVars/>
      </dgm:prSet>
      <dgm:spPr/>
    </dgm:pt>
    <dgm:pt modelId="{FC53DBE7-00A9-4646-AA62-E6F82287BD66}" type="pres">
      <dgm:prSet presAssocID="{5F6E3C17-BF24-45A2-8378-882942AEB584}" presName="nodeText" presStyleLbl="alignAccFollowNode1" presStyleIdx="8" presStyleCnt="24">
        <dgm:presLayoutVars>
          <dgm:bulletEnabled val="1"/>
        </dgm:presLayoutVars>
      </dgm:prSet>
      <dgm:spPr/>
    </dgm:pt>
    <dgm:pt modelId="{69DE0A28-A348-0046-AEE0-59ED2A7C694D}" type="pres">
      <dgm:prSet presAssocID="{609CA1FC-4C7E-4830-B40A-2DE5466AAEE5}" presName="sibTransComposite" presStyleCnt="0"/>
      <dgm:spPr/>
    </dgm:pt>
    <dgm:pt modelId="{D096E813-7023-0F43-B315-B23FC14129B7}" type="pres">
      <dgm:prSet presAssocID="{2AF68D31-921B-45AB-8159-2C601669F298}" presName="compositeNode" presStyleCnt="0"/>
      <dgm:spPr/>
    </dgm:pt>
    <dgm:pt modelId="{38B5DE8B-732F-4448-BE48-8F35BB6EB510}" type="pres">
      <dgm:prSet presAssocID="{2AF68D31-921B-45AB-8159-2C601669F2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F116D46-F9DF-D142-822C-F6CE9033D466}" type="pres">
      <dgm:prSet presAssocID="{2AF68D31-921B-45AB-8159-2C601669F298}" presName="parSh" presStyleCnt="0"/>
      <dgm:spPr/>
    </dgm:pt>
    <dgm:pt modelId="{F7E6F55E-D1E1-7D41-94CD-6C07B9237D14}" type="pres">
      <dgm:prSet presAssocID="{2AF68D31-921B-45AB-8159-2C601669F298}" presName="lineNode" presStyleLbl="alignAccFollowNode1" presStyleIdx="9" presStyleCnt="24"/>
      <dgm:spPr/>
    </dgm:pt>
    <dgm:pt modelId="{63A762E4-84B9-5A43-900F-D92A10CF37CE}" type="pres">
      <dgm:prSet presAssocID="{2AF68D31-921B-45AB-8159-2C601669F298}" presName="lineArrowNode" presStyleLbl="alignAccFollowNode1" presStyleIdx="10" presStyleCnt="24"/>
      <dgm:spPr/>
    </dgm:pt>
    <dgm:pt modelId="{6C1BABF5-4641-9E45-A02C-543BDEFC91BD}" type="pres">
      <dgm:prSet presAssocID="{E0BF8D9E-7AA6-48B3-949E-1B254D81CC5E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537BB2DF-15D4-3047-8216-D0ADAD6DD19A}" type="pres">
      <dgm:prSet presAssocID="{E0BF8D9E-7AA6-48B3-949E-1B254D81CC5E}" presName="spacerBetweenCircleAndCallout" presStyleCnt="0">
        <dgm:presLayoutVars/>
      </dgm:prSet>
      <dgm:spPr/>
    </dgm:pt>
    <dgm:pt modelId="{CDBDC356-3152-0848-B8B8-D25520577F6E}" type="pres">
      <dgm:prSet presAssocID="{2AF68D31-921B-45AB-8159-2C601669F298}" presName="nodeText" presStyleLbl="alignAccFollowNode1" presStyleIdx="11" presStyleCnt="24">
        <dgm:presLayoutVars>
          <dgm:bulletEnabled val="1"/>
        </dgm:presLayoutVars>
      </dgm:prSet>
      <dgm:spPr/>
    </dgm:pt>
    <dgm:pt modelId="{6254FC3C-0CA2-144D-AC44-12ABAD5790CC}" type="pres">
      <dgm:prSet presAssocID="{E0BF8D9E-7AA6-48B3-949E-1B254D81CC5E}" presName="sibTransComposite" presStyleCnt="0"/>
      <dgm:spPr/>
    </dgm:pt>
    <dgm:pt modelId="{30315188-C0DA-7344-BF86-213CB5618BA6}" type="pres">
      <dgm:prSet presAssocID="{37F7E07D-FCB5-472E-A2E0-15773B9FA297}" presName="compositeNode" presStyleCnt="0"/>
      <dgm:spPr/>
    </dgm:pt>
    <dgm:pt modelId="{7383C1A5-5BDD-174C-AD98-2774CE87DC7A}" type="pres">
      <dgm:prSet presAssocID="{37F7E07D-FCB5-472E-A2E0-15773B9FA29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A97468B-12D1-AC41-B7C0-B9C03BF66040}" type="pres">
      <dgm:prSet presAssocID="{37F7E07D-FCB5-472E-A2E0-15773B9FA297}" presName="parSh" presStyleCnt="0"/>
      <dgm:spPr/>
    </dgm:pt>
    <dgm:pt modelId="{596407AD-05CA-0C47-9E13-A392B0777CC7}" type="pres">
      <dgm:prSet presAssocID="{37F7E07D-FCB5-472E-A2E0-15773B9FA297}" presName="lineNode" presStyleLbl="alignAccFollowNode1" presStyleIdx="12" presStyleCnt="24"/>
      <dgm:spPr/>
    </dgm:pt>
    <dgm:pt modelId="{17DC6246-A749-8349-A23F-0D8F57792546}" type="pres">
      <dgm:prSet presAssocID="{37F7E07D-FCB5-472E-A2E0-15773B9FA297}" presName="lineArrowNode" presStyleLbl="alignAccFollowNode1" presStyleIdx="13" presStyleCnt="24"/>
      <dgm:spPr/>
    </dgm:pt>
    <dgm:pt modelId="{7F24F1D2-9BBA-7545-B07C-3D8241B49098}" type="pres">
      <dgm:prSet presAssocID="{3FCE2C90-6197-437D-B628-E2C7D241B34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B8F08A8-CD77-8C48-8C63-7ECB16D49FF2}" type="pres">
      <dgm:prSet presAssocID="{3FCE2C90-6197-437D-B628-E2C7D241B34A}" presName="spacerBetweenCircleAndCallout" presStyleCnt="0">
        <dgm:presLayoutVars/>
      </dgm:prSet>
      <dgm:spPr/>
    </dgm:pt>
    <dgm:pt modelId="{1EA68AAF-F7E6-DB43-A382-463C5C9D6FC0}" type="pres">
      <dgm:prSet presAssocID="{37F7E07D-FCB5-472E-A2E0-15773B9FA297}" presName="nodeText" presStyleLbl="alignAccFollowNode1" presStyleIdx="14" presStyleCnt="24">
        <dgm:presLayoutVars>
          <dgm:bulletEnabled val="1"/>
        </dgm:presLayoutVars>
      </dgm:prSet>
      <dgm:spPr/>
    </dgm:pt>
    <dgm:pt modelId="{CC27D9DF-1CE9-B64D-B130-5770C3B6411A}" type="pres">
      <dgm:prSet presAssocID="{3FCE2C90-6197-437D-B628-E2C7D241B34A}" presName="sibTransComposite" presStyleCnt="0"/>
      <dgm:spPr/>
    </dgm:pt>
    <dgm:pt modelId="{42FD3AF6-CBA9-9D4C-B936-68D51C7FC613}" type="pres">
      <dgm:prSet presAssocID="{76E7D4DE-050E-4278-AB07-F9FFD9EAE35F}" presName="compositeNode" presStyleCnt="0"/>
      <dgm:spPr/>
    </dgm:pt>
    <dgm:pt modelId="{F2FD75E4-CD45-914A-B9C7-0668EC07F9C0}" type="pres">
      <dgm:prSet presAssocID="{76E7D4DE-050E-4278-AB07-F9FFD9EAE35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D0BA802-7F67-144D-BCF0-278C5CB29293}" type="pres">
      <dgm:prSet presAssocID="{76E7D4DE-050E-4278-AB07-F9FFD9EAE35F}" presName="parSh" presStyleCnt="0"/>
      <dgm:spPr/>
    </dgm:pt>
    <dgm:pt modelId="{E53991CC-EAB8-1846-9AA9-B900856DAFDC}" type="pres">
      <dgm:prSet presAssocID="{76E7D4DE-050E-4278-AB07-F9FFD9EAE35F}" presName="lineNode" presStyleLbl="alignAccFollowNode1" presStyleIdx="15" presStyleCnt="24"/>
      <dgm:spPr/>
    </dgm:pt>
    <dgm:pt modelId="{147AD05E-517F-B343-8C4D-08450824586E}" type="pres">
      <dgm:prSet presAssocID="{76E7D4DE-050E-4278-AB07-F9FFD9EAE35F}" presName="lineArrowNode" presStyleLbl="alignAccFollowNode1" presStyleIdx="16" presStyleCnt="24"/>
      <dgm:spPr/>
    </dgm:pt>
    <dgm:pt modelId="{B0F842D4-9601-864F-91F8-DE6BF79AEC18}" type="pres">
      <dgm:prSet presAssocID="{DAAE8EDA-7149-4F8C-AAE6-92423E723B1E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999AC061-C62E-5442-9FD7-6AA7FA38979E}" type="pres">
      <dgm:prSet presAssocID="{DAAE8EDA-7149-4F8C-AAE6-92423E723B1E}" presName="spacerBetweenCircleAndCallout" presStyleCnt="0">
        <dgm:presLayoutVars/>
      </dgm:prSet>
      <dgm:spPr/>
    </dgm:pt>
    <dgm:pt modelId="{E8ED70A7-A11C-6F49-A8D7-51C99D6C9DC9}" type="pres">
      <dgm:prSet presAssocID="{76E7D4DE-050E-4278-AB07-F9FFD9EAE35F}" presName="nodeText" presStyleLbl="alignAccFollowNode1" presStyleIdx="17" presStyleCnt="24">
        <dgm:presLayoutVars>
          <dgm:bulletEnabled val="1"/>
        </dgm:presLayoutVars>
      </dgm:prSet>
      <dgm:spPr/>
    </dgm:pt>
    <dgm:pt modelId="{700F87ED-FB12-0F4C-8DCE-F0F53CC6E405}" type="pres">
      <dgm:prSet presAssocID="{DAAE8EDA-7149-4F8C-AAE6-92423E723B1E}" presName="sibTransComposite" presStyleCnt="0"/>
      <dgm:spPr/>
    </dgm:pt>
    <dgm:pt modelId="{A758DD0E-E46D-2547-9B66-429E86D4C04C}" type="pres">
      <dgm:prSet presAssocID="{76992985-DC74-44DB-B445-A2A87D5F406D}" presName="compositeNode" presStyleCnt="0"/>
      <dgm:spPr/>
    </dgm:pt>
    <dgm:pt modelId="{51C8FBCA-83D0-E140-B3CB-B07CA1E602C2}" type="pres">
      <dgm:prSet presAssocID="{76992985-DC74-44DB-B445-A2A87D5F406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FA0024A-9CE7-EF4F-8B98-23DB53C2ABB4}" type="pres">
      <dgm:prSet presAssocID="{76992985-DC74-44DB-B445-A2A87D5F406D}" presName="parSh" presStyleCnt="0"/>
      <dgm:spPr/>
    </dgm:pt>
    <dgm:pt modelId="{6D7B3C8E-FF5A-7E43-8CBA-47E1A23966F4}" type="pres">
      <dgm:prSet presAssocID="{76992985-DC74-44DB-B445-A2A87D5F406D}" presName="lineNode" presStyleLbl="alignAccFollowNode1" presStyleIdx="18" presStyleCnt="24"/>
      <dgm:spPr/>
    </dgm:pt>
    <dgm:pt modelId="{BF9B8D4D-8C75-F342-95F1-93C30ED8BE65}" type="pres">
      <dgm:prSet presAssocID="{76992985-DC74-44DB-B445-A2A87D5F406D}" presName="lineArrowNode" presStyleLbl="alignAccFollowNode1" presStyleIdx="19" presStyleCnt="24"/>
      <dgm:spPr/>
    </dgm:pt>
    <dgm:pt modelId="{7AEF3E00-A4C2-CA4A-8328-A802151ECE90}" type="pres">
      <dgm:prSet presAssocID="{EEA84FC6-7FCB-4778-9238-25B701A0DFF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440450D-0582-9042-9F9F-7065758525D7}" type="pres">
      <dgm:prSet presAssocID="{EEA84FC6-7FCB-4778-9238-25B701A0DFF5}" presName="spacerBetweenCircleAndCallout" presStyleCnt="0">
        <dgm:presLayoutVars/>
      </dgm:prSet>
      <dgm:spPr/>
    </dgm:pt>
    <dgm:pt modelId="{99B33F0B-6CF8-3749-9F20-E1B8248E2976}" type="pres">
      <dgm:prSet presAssocID="{76992985-DC74-44DB-B445-A2A87D5F406D}" presName="nodeText" presStyleLbl="alignAccFollowNode1" presStyleIdx="20" presStyleCnt="24">
        <dgm:presLayoutVars>
          <dgm:bulletEnabled val="1"/>
        </dgm:presLayoutVars>
      </dgm:prSet>
      <dgm:spPr/>
    </dgm:pt>
    <dgm:pt modelId="{D0C6B50A-92EC-414E-A15C-E55CBF0FF6C9}" type="pres">
      <dgm:prSet presAssocID="{EEA84FC6-7FCB-4778-9238-25B701A0DFF5}" presName="sibTransComposite" presStyleCnt="0"/>
      <dgm:spPr/>
    </dgm:pt>
    <dgm:pt modelId="{C88A95EA-A3A1-5042-8713-FA7D94A2DF56}" type="pres">
      <dgm:prSet presAssocID="{F1CCA6A7-9362-4D37-BE70-0ECF86066E04}" presName="compositeNode" presStyleCnt="0"/>
      <dgm:spPr/>
    </dgm:pt>
    <dgm:pt modelId="{E02789A5-A124-504E-A8D4-E81A8084B8B9}" type="pres">
      <dgm:prSet presAssocID="{F1CCA6A7-9362-4D37-BE70-0ECF86066E0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D9B626C-2FEB-554B-98DE-C3F3B5542D95}" type="pres">
      <dgm:prSet presAssocID="{F1CCA6A7-9362-4D37-BE70-0ECF86066E04}" presName="parSh" presStyleCnt="0"/>
      <dgm:spPr/>
    </dgm:pt>
    <dgm:pt modelId="{E101CD29-94C1-134B-8BDC-CEEEF6DDB511}" type="pres">
      <dgm:prSet presAssocID="{F1CCA6A7-9362-4D37-BE70-0ECF86066E04}" presName="lineNode" presStyleLbl="alignAccFollowNode1" presStyleIdx="21" presStyleCnt="24"/>
      <dgm:spPr/>
    </dgm:pt>
    <dgm:pt modelId="{93466CE3-D7E9-F740-AC26-9E4E03E34441}" type="pres">
      <dgm:prSet presAssocID="{F1CCA6A7-9362-4D37-BE70-0ECF86066E04}" presName="lineArrowNode" presStyleLbl="alignAccFollowNode1" presStyleIdx="22" presStyleCnt="24"/>
      <dgm:spPr/>
    </dgm:pt>
    <dgm:pt modelId="{802E1255-2042-0447-ABD5-40B3E6A753CF}" type="pres">
      <dgm:prSet presAssocID="{6F08CE09-AE4C-4987-9C1C-E719AC6A8650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0342D67C-EC71-C248-B23A-26CF64043117}" type="pres">
      <dgm:prSet presAssocID="{6F08CE09-AE4C-4987-9C1C-E719AC6A8650}" presName="spacerBetweenCircleAndCallout" presStyleCnt="0">
        <dgm:presLayoutVars/>
      </dgm:prSet>
      <dgm:spPr/>
    </dgm:pt>
    <dgm:pt modelId="{44B940FF-C3FE-0E48-B58A-FB2CB3F683B2}" type="pres">
      <dgm:prSet presAssocID="{F1CCA6A7-9362-4D37-BE70-0ECF86066E04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E5F5BD08-ACAD-944A-8DC4-B4BB5A0EB757}" type="presOf" srcId="{F1CCA6A7-9362-4D37-BE70-0ECF86066E04}" destId="{44B940FF-C3FE-0E48-B58A-FB2CB3F683B2}" srcOrd="0" destOrd="0" presId="urn:microsoft.com/office/officeart/2016/7/layout/LinearArrowProcessNumbered"/>
    <dgm:cxn modelId="{4CF23D09-434C-4090-A37B-B0EF07B400FB}" srcId="{806F79A6-F232-4FBC-8DD1-E99EA2E764D0}" destId="{76E7D4DE-050E-4278-AB07-F9FFD9EAE35F}" srcOrd="5" destOrd="0" parTransId="{4A75BFFA-1292-4428-8828-7375010EADA3}" sibTransId="{DAAE8EDA-7149-4F8C-AAE6-92423E723B1E}"/>
    <dgm:cxn modelId="{BCFC690B-2A12-6845-A7F9-2E264E765939}" type="presOf" srcId="{37F7E07D-FCB5-472E-A2E0-15773B9FA297}" destId="{1EA68AAF-F7E6-DB43-A382-463C5C9D6FC0}" srcOrd="0" destOrd="0" presId="urn:microsoft.com/office/officeart/2016/7/layout/LinearArrowProcessNumbered"/>
    <dgm:cxn modelId="{6D609D0D-2C45-4576-B518-20CD295BE709}" srcId="{806F79A6-F232-4FBC-8DD1-E99EA2E764D0}" destId="{5F6E3C17-BF24-45A2-8378-882942AEB584}" srcOrd="2" destOrd="0" parTransId="{C9A78E25-F07C-4DFA-ADDE-DF6FAE2F6F7E}" sibTransId="{609CA1FC-4C7E-4830-B40A-2DE5466AAEE5}"/>
    <dgm:cxn modelId="{62ABD812-2ED7-A44E-A810-0F6DD2933662}" type="presOf" srcId="{609CA1FC-4C7E-4830-B40A-2DE5466AAEE5}" destId="{AD721F64-ECE0-1C4D-AC50-02D3F65C241E}" srcOrd="0" destOrd="0" presId="urn:microsoft.com/office/officeart/2016/7/layout/LinearArrowProcessNumbered"/>
    <dgm:cxn modelId="{351EBC1E-72C6-49B3-9863-4E4E19C3C7A2}" srcId="{806F79A6-F232-4FBC-8DD1-E99EA2E764D0}" destId="{76992985-DC74-44DB-B445-A2A87D5F406D}" srcOrd="6" destOrd="0" parTransId="{58A8A1E5-0B28-4817-9CAB-C966FA4A75FB}" sibTransId="{EEA84FC6-7FCB-4778-9238-25B701A0DFF5}"/>
    <dgm:cxn modelId="{8D6B5222-A487-2A4D-8C4C-42CA42FD9E6B}" type="presOf" srcId="{2AF68D31-921B-45AB-8159-2C601669F298}" destId="{CDBDC356-3152-0848-B8B8-D25520577F6E}" srcOrd="0" destOrd="0" presId="urn:microsoft.com/office/officeart/2016/7/layout/LinearArrowProcessNumbered"/>
    <dgm:cxn modelId="{057BA747-F847-2B48-8E4A-A427EF7D93C7}" type="presOf" srcId="{CBF1532F-3FA2-4570-8E22-FDF06D4A37E7}" destId="{F5DE9DF0-811D-B146-8BE9-77EE83CDCF27}" srcOrd="0" destOrd="0" presId="urn:microsoft.com/office/officeart/2016/7/layout/LinearArrowProcessNumbered"/>
    <dgm:cxn modelId="{095D2F4C-3BD7-4CEB-B92D-88FD02163B2C}" srcId="{806F79A6-F232-4FBC-8DD1-E99EA2E764D0}" destId="{37F7E07D-FCB5-472E-A2E0-15773B9FA297}" srcOrd="4" destOrd="0" parTransId="{E66D699D-3DED-4518-B892-4E2AB79CA25E}" sibTransId="{3FCE2C90-6197-437D-B628-E2C7D241B34A}"/>
    <dgm:cxn modelId="{4C616A5A-2915-44F0-B9E6-0A0CACB2C934}" srcId="{806F79A6-F232-4FBC-8DD1-E99EA2E764D0}" destId="{2AF68D31-921B-45AB-8159-2C601669F298}" srcOrd="3" destOrd="0" parTransId="{ACA1A4B1-ED0B-4E19-BA19-79F74B2CC5A8}" sibTransId="{E0BF8D9E-7AA6-48B3-949E-1B254D81CC5E}"/>
    <dgm:cxn modelId="{61DE9F64-4BFF-6540-B516-01199DA076A4}" type="presOf" srcId="{6F08CE09-AE4C-4987-9C1C-E719AC6A8650}" destId="{802E1255-2042-0447-ABD5-40B3E6A753CF}" srcOrd="0" destOrd="0" presId="urn:microsoft.com/office/officeart/2016/7/layout/LinearArrowProcessNumbered"/>
    <dgm:cxn modelId="{3807CB85-B500-2B41-9A54-DF712EB2B63D}" type="presOf" srcId="{FE2C253B-E6C7-40F8-B13F-A3A068A88053}" destId="{9C7A9C30-BBC6-5C45-BF32-2CCE3B1D2C9E}" srcOrd="0" destOrd="0" presId="urn:microsoft.com/office/officeart/2016/7/layout/LinearArrowProcessNumbered"/>
    <dgm:cxn modelId="{3AEA5493-1C2A-4BB8-B067-7E18B0806CEE}" srcId="{806F79A6-F232-4FBC-8DD1-E99EA2E764D0}" destId="{E05FB14B-49B6-4E6A-9F1A-49564593761E}" srcOrd="1" destOrd="0" parTransId="{670578AC-8B6D-43D2-B9C4-807335726FAE}" sibTransId="{FE2C253B-E6C7-40F8-B13F-A3A068A88053}"/>
    <dgm:cxn modelId="{8952DD97-A64A-A645-A04C-9BCE068A57D0}" type="presOf" srcId="{3FCE2C90-6197-437D-B628-E2C7D241B34A}" destId="{7F24F1D2-9BBA-7545-B07C-3D8241B49098}" srcOrd="0" destOrd="0" presId="urn:microsoft.com/office/officeart/2016/7/layout/LinearArrowProcessNumbered"/>
    <dgm:cxn modelId="{B7041FA1-86CA-8C4D-B173-A8C7D994DE68}" type="presOf" srcId="{76992985-DC74-44DB-B445-A2A87D5F406D}" destId="{99B33F0B-6CF8-3749-9F20-E1B8248E2976}" srcOrd="0" destOrd="0" presId="urn:microsoft.com/office/officeart/2016/7/layout/LinearArrowProcessNumbered"/>
    <dgm:cxn modelId="{DBD420AB-7C03-C04A-9CDB-32096AFA6B73}" type="presOf" srcId="{76E7D4DE-050E-4278-AB07-F9FFD9EAE35F}" destId="{E8ED70A7-A11C-6F49-A8D7-51C99D6C9DC9}" srcOrd="0" destOrd="0" presId="urn:microsoft.com/office/officeart/2016/7/layout/LinearArrowProcessNumbered"/>
    <dgm:cxn modelId="{1E08BDAE-CA19-4305-AFEA-F8F659FF65D0}" srcId="{806F79A6-F232-4FBC-8DD1-E99EA2E764D0}" destId="{CBF1532F-3FA2-4570-8E22-FDF06D4A37E7}" srcOrd="0" destOrd="0" parTransId="{BA8D8113-D9C1-42EF-A4FB-EF7144EF38B8}" sibTransId="{101708F6-B5C2-4DD6-A806-52CB9A102984}"/>
    <dgm:cxn modelId="{42CF3CBD-F4E0-0F4B-8E1F-F63143B80A82}" type="presOf" srcId="{5F6E3C17-BF24-45A2-8378-882942AEB584}" destId="{FC53DBE7-00A9-4646-AA62-E6F82287BD66}" srcOrd="0" destOrd="0" presId="urn:microsoft.com/office/officeart/2016/7/layout/LinearArrowProcessNumbered"/>
    <dgm:cxn modelId="{556D39C7-CA6D-CD41-942B-CCF48CCBB1B1}" type="presOf" srcId="{E0BF8D9E-7AA6-48B3-949E-1B254D81CC5E}" destId="{6C1BABF5-4641-9E45-A02C-543BDEFC91BD}" srcOrd="0" destOrd="0" presId="urn:microsoft.com/office/officeart/2016/7/layout/LinearArrowProcessNumbered"/>
    <dgm:cxn modelId="{6AEB28D8-3850-460B-8B4D-B01BAF8BFEEB}" srcId="{806F79A6-F232-4FBC-8DD1-E99EA2E764D0}" destId="{F1CCA6A7-9362-4D37-BE70-0ECF86066E04}" srcOrd="7" destOrd="0" parTransId="{383430CC-DD6F-457F-AF01-2A10A2073CB3}" sibTransId="{6F08CE09-AE4C-4987-9C1C-E719AC6A8650}"/>
    <dgm:cxn modelId="{A5CAA0D8-252E-E347-902E-488D3A626A4F}" type="presOf" srcId="{806F79A6-F232-4FBC-8DD1-E99EA2E764D0}" destId="{D1B114A0-5411-0641-AF18-E132D5BEFA55}" srcOrd="0" destOrd="0" presId="urn:microsoft.com/office/officeart/2016/7/layout/LinearArrowProcessNumbered"/>
    <dgm:cxn modelId="{4BBEF4F0-6DC4-2743-9F8D-2DA16024B4B0}" type="presOf" srcId="{DAAE8EDA-7149-4F8C-AAE6-92423E723B1E}" destId="{B0F842D4-9601-864F-91F8-DE6BF79AEC18}" srcOrd="0" destOrd="0" presId="urn:microsoft.com/office/officeart/2016/7/layout/LinearArrowProcessNumbered"/>
    <dgm:cxn modelId="{38D803F1-A5DA-B24B-AC0E-10AF80407217}" type="presOf" srcId="{101708F6-B5C2-4DD6-A806-52CB9A102984}" destId="{42AF1A7C-2DD6-6E4B-944F-0CB3D60848C3}" srcOrd="0" destOrd="0" presId="urn:microsoft.com/office/officeart/2016/7/layout/LinearArrowProcessNumbered"/>
    <dgm:cxn modelId="{0655D8F4-A9FE-2E49-A9F6-7EAD1F9D498F}" type="presOf" srcId="{EEA84FC6-7FCB-4778-9238-25B701A0DFF5}" destId="{7AEF3E00-A4C2-CA4A-8328-A802151ECE90}" srcOrd="0" destOrd="0" presId="urn:microsoft.com/office/officeart/2016/7/layout/LinearArrowProcessNumbered"/>
    <dgm:cxn modelId="{B05B70F6-5F73-C842-BEE8-2ACF01B97F8A}" type="presOf" srcId="{E05FB14B-49B6-4E6A-9F1A-49564593761E}" destId="{A9F93966-F012-6F4D-ABDA-7CF490CF24BC}" srcOrd="0" destOrd="0" presId="urn:microsoft.com/office/officeart/2016/7/layout/LinearArrowProcessNumbered"/>
    <dgm:cxn modelId="{A645965D-444A-8944-BA1C-661F48F74E4A}" type="presParOf" srcId="{D1B114A0-5411-0641-AF18-E132D5BEFA55}" destId="{665780AA-7AE5-F346-BA33-91D3C236B503}" srcOrd="0" destOrd="0" presId="urn:microsoft.com/office/officeart/2016/7/layout/LinearArrowProcessNumbered"/>
    <dgm:cxn modelId="{64296F13-E1CA-BE46-99FB-4F6981450DC6}" type="presParOf" srcId="{665780AA-7AE5-F346-BA33-91D3C236B503}" destId="{611C268F-59E7-084C-8351-C52FDFC1AE17}" srcOrd="0" destOrd="0" presId="urn:microsoft.com/office/officeart/2016/7/layout/LinearArrowProcessNumbered"/>
    <dgm:cxn modelId="{F697062C-83A6-4F44-A7EF-72FB3BB2415B}" type="presParOf" srcId="{665780AA-7AE5-F346-BA33-91D3C236B503}" destId="{8D556D7B-B3EE-B647-B8C1-E852E65AA995}" srcOrd="1" destOrd="0" presId="urn:microsoft.com/office/officeart/2016/7/layout/LinearArrowProcessNumbered"/>
    <dgm:cxn modelId="{E40AFC5C-8D1E-1D49-A179-50E5BB9C6142}" type="presParOf" srcId="{8D556D7B-B3EE-B647-B8C1-E852E65AA995}" destId="{DC5BA71B-05D4-5D4A-8370-729CF7436EA8}" srcOrd="0" destOrd="0" presId="urn:microsoft.com/office/officeart/2016/7/layout/LinearArrowProcessNumbered"/>
    <dgm:cxn modelId="{2949C1ED-BCAB-8040-B2F6-57E9695DAF24}" type="presParOf" srcId="{8D556D7B-B3EE-B647-B8C1-E852E65AA995}" destId="{97323CE7-D16E-1348-9018-C689C393B18B}" srcOrd="1" destOrd="0" presId="urn:microsoft.com/office/officeart/2016/7/layout/LinearArrowProcessNumbered"/>
    <dgm:cxn modelId="{F6273013-6463-7E48-AFF9-F55A73C60133}" type="presParOf" srcId="{8D556D7B-B3EE-B647-B8C1-E852E65AA995}" destId="{42AF1A7C-2DD6-6E4B-944F-0CB3D60848C3}" srcOrd="2" destOrd="0" presId="urn:microsoft.com/office/officeart/2016/7/layout/LinearArrowProcessNumbered"/>
    <dgm:cxn modelId="{FF1E36F4-55D0-D540-8300-F80A6AAC9F9D}" type="presParOf" srcId="{8D556D7B-B3EE-B647-B8C1-E852E65AA995}" destId="{B29EF451-BC10-9D40-95B7-5E8999799115}" srcOrd="3" destOrd="0" presId="urn:microsoft.com/office/officeart/2016/7/layout/LinearArrowProcessNumbered"/>
    <dgm:cxn modelId="{3643B691-EBF2-414D-B5C7-3BABD492E938}" type="presParOf" srcId="{665780AA-7AE5-F346-BA33-91D3C236B503}" destId="{F5DE9DF0-811D-B146-8BE9-77EE83CDCF27}" srcOrd="2" destOrd="0" presId="urn:microsoft.com/office/officeart/2016/7/layout/LinearArrowProcessNumbered"/>
    <dgm:cxn modelId="{51CFCF30-DA1B-8E4B-B5E0-618286F867F9}" type="presParOf" srcId="{D1B114A0-5411-0641-AF18-E132D5BEFA55}" destId="{A9A67104-A5C0-5740-AF27-059AC3C36960}" srcOrd="1" destOrd="0" presId="urn:microsoft.com/office/officeart/2016/7/layout/LinearArrowProcessNumbered"/>
    <dgm:cxn modelId="{E0CF8A9B-94EC-3141-B394-831B14A303E3}" type="presParOf" srcId="{D1B114A0-5411-0641-AF18-E132D5BEFA55}" destId="{053E8699-885C-0147-B03B-5AD4491BFE74}" srcOrd="2" destOrd="0" presId="urn:microsoft.com/office/officeart/2016/7/layout/LinearArrowProcessNumbered"/>
    <dgm:cxn modelId="{88315919-35E0-3544-B31C-861D3967BB66}" type="presParOf" srcId="{053E8699-885C-0147-B03B-5AD4491BFE74}" destId="{5D50418F-25FF-194B-9FEB-D872BBD38F97}" srcOrd="0" destOrd="0" presId="urn:microsoft.com/office/officeart/2016/7/layout/LinearArrowProcessNumbered"/>
    <dgm:cxn modelId="{B20CAABB-00D5-F14F-9BDA-E11DE90A672E}" type="presParOf" srcId="{053E8699-885C-0147-B03B-5AD4491BFE74}" destId="{042387AE-A8B0-A344-91AB-F8A0E9F4596D}" srcOrd="1" destOrd="0" presId="urn:microsoft.com/office/officeart/2016/7/layout/LinearArrowProcessNumbered"/>
    <dgm:cxn modelId="{A697D2BF-821F-5A4C-9E5A-32B184130093}" type="presParOf" srcId="{042387AE-A8B0-A344-91AB-F8A0E9F4596D}" destId="{81CF1E53-D0CB-DA45-957C-9C7A794BF230}" srcOrd="0" destOrd="0" presId="urn:microsoft.com/office/officeart/2016/7/layout/LinearArrowProcessNumbered"/>
    <dgm:cxn modelId="{AB553DF3-E66A-C84C-981E-05955DFBAD60}" type="presParOf" srcId="{042387AE-A8B0-A344-91AB-F8A0E9F4596D}" destId="{F37ECF03-534D-B240-8B4F-F59D96D0F6D0}" srcOrd="1" destOrd="0" presId="urn:microsoft.com/office/officeart/2016/7/layout/LinearArrowProcessNumbered"/>
    <dgm:cxn modelId="{2CD741DD-5F25-6242-86B4-E24D89D32427}" type="presParOf" srcId="{042387AE-A8B0-A344-91AB-F8A0E9F4596D}" destId="{9C7A9C30-BBC6-5C45-BF32-2CCE3B1D2C9E}" srcOrd="2" destOrd="0" presId="urn:microsoft.com/office/officeart/2016/7/layout/LinearArrowProcessNumbered"/>
    <dgm:cxn modelId="{11DAC36A-6A4F-044B-ABE0-FEA3B1B928CA}" type="presParOf" srcId="{042387AE-A8B0-A344-91AB-F8A0E9F4596D}" destId="{EEC5E358-3248-9948-A39D-92FA9B23D319}" srcOrd="3" destOrd="0" presId="urn:microsoft.com/office/officeart/2016/7/layout/LinearArrowProcessNumbered"/>
    <dgm:cxn modelId="{4386ECF0-5C31-304F-83A5-D5137A802DB0}" type="presParOf" srcId="{053E8699-885C-0147-B03B-5AD4491BFE74}" destId="{A9F93966-F012-6F4D-ABDA-7CF490CF24BC}" srcOrd="2" destOrd="0" presId="urn:microsoft.com/office/officeart/2016/7/layout/LinearArrowProcessNumbered"/>
    <dgm:cxn modelId="{DA77CC65-FED8-4A47-A3FD-72EFF74783AA}" type="presParOf" srcId="{D1B114A0-5411-0641-AF18-E132D5BEFA55}" destId="{558F9C98-7D6C-7946-A9EF-E933BE81316C}" srcOrd="3" destOrd="0" presId="urn:microsoft.com/office/officeart/2016/7/layout/LinearArrowProcessNumbered"/>
    <dgm:cxn modelId="{B7DA4850-2381-8642-BE1B-BB20C677E555}" type="presParOf" srcId="{D1B114A0-5411-0641-AF18-E132D5BEFA55}" destId="{0389C70D-5161-AD42-BC7E-82FA907FA6E0}" srcOrd="4" destOrd="0" presId="urn:microsoft.com/office/officeart/2016/7/layout/LinearArrowProcessNumbered"/>
    <dgm:cxn modelId="{CF845517-3C68-BB4F-9C0B-5D33C3B6C994}" type="presParOf" srcId="{0389C70D-5161-AD42-BC7E-82FA907FA6E0}" destId="{B96C88D6-64D9-2D45-8F43-5376535BC986}" srcOrd="0" destOrd="0" presId="urn:microsoft.com/office/officeart/2016/7/layout/LinearArrowProcessNumbered"/>
    <dgm:cxn modelId="{C62F46E2-BF20-A040-A6C9-96A82BF2659A}" type="presParOf" srcId="{0389C70D-5161-AD42-BC7E-82FA907FA6E0}" destId="{5132EDCB-9F7A-E942-97CE-949667086FAA}" srcOrd="1" destOrd="0" presId="urn:microsoft.com/office/officeart/2016/7/layout/LinearArrowProcessNumbered"/>
    <dgm:cxn modelId="{85BC2E0C-0609-6C4C-A03C-B22442AA6C5B}" type="presParOf" srcId="{5132EDCB-9F7A-E942-97CE-949667086FAA}" destId="{CBB79A0A-AA18-2E40-AE40-2AF867C3C7B2}" srcOrd="0" destOrd="0" presId="urn:microsoft.com/office/officeart/2016/7/layout/LinearArrowProcessNumbered"/>
    <dgm:cxn modelId="{2248B2E1-DC4D-974C-9958-301ECDE8CFF4}" type="presParOf" srcId="{5132EDCB-9F7A-E942-97CE-949667086FAA}" destId="{07092AEE-CA06-3B42-AA50-E3772955883A}" srcOrd="1" destOrd="0" presId="urn:microsoft.com/office/officeart/2016/7/layout/LinearArrowProcessNumbered"/>
    <dgm:cxn modelId="{A71DA256-2601-8447-9274-701CEA220576}" type="presParOf" srcId="{5132EDCB-9F7A-E942-97CE-949667086FAA}" destId="{AD721F64-ECE0-1C4D-AC50-02D3F65C241E}" srcOrd="2" destOrd="0" presId="urn:microsoft.com/office/officeart/2016/7/layout/LinearArrowProcessNumbered"/>
    <dgm:cxn modelId="{C777659A-DF2A-0A45-BDB5-7134E9AA1646}" type="presParOf" srcId="{5132EDCB-9F7A-E942-97CE-949667086FAA}" destId="{21A457B8-8D19-E446-8282-002353915A42}" srcOrd="3" destOrd="0" presId="urn:microsoft.com/office/officeart/2016/7/layout/LinearArrowProcessNumbered"/>
    <dgm:cxn modelId="{5EF42C25-E67D-3742-B2CD-7C697EAE9E2F}" type="presParOf" srcId="{0389C70D-5161-AD42-BC7E-82FA907FA6E0}" destId="{FC53DBE7-00A9-4646-AA62-E6F82287BD66}" srcOrd="2" destOrd="0" presId="urn:microsoft.com/office/officeart/2016/7/layout/LinearArrowProcessNumbered"/>
    <dgm:cxn modelId="{7B9CFEC9-FC56-9B43-BF5E-D5F49779BA8A}" type="presParOf" srcId="{D1B114A0-5411-0641-AF18-E132D5BEFA55}" destId="{69DE0A28-A348-0046-AEE0-59ED2A7C694D}" srcOrd="5" destOrd="0" presId="urn:microsoft.com/office/officeart/2016/7/layout/LinearArrowProcessNumbered"/>
    <dgm:cxn modelId="{7D8D2D2E-BAD7-484C-8D7D-9F504FF69EA5}" type="presParOf" srcId="{D1B114A0-5411-0641-AF18-E132D5BEFA55}" destId="{D096E813-7023-0F43-B315-B23FC14129B7}" srcOrd="6" destOrd="0" presId="urn:microsoft.com/office/officeart/2016/7/layout/LinearArrowProcessNumbered"/>
    <dgm:cxn modelId="{F9A91658-5F65-464F-B9E9-3F6418549E8C}" type="presParOf" srcId="{D096E813-7023-0F43-B315-B23FC14129B7}" destId="{38B5DE8B-732F-4448-BE48-8F35BB6EB510}" srcOrd="0" destOrd="0" presId="urn:microsoft.com/office/officeart/2016/7/layout/LinearArrowProcessNumbered"/>
    <dgm:cxn modelId="{A556D995-31E8-674F-935E-072EF8B7706C}" type="presParOf" srcId="{D096E813-7023-0F43-B315-B23FC14129B7}" destId="{AF116D46-F9DF-D142-822C-F6CE9033D466}" srcOrd="1" destOrd="0" presId="urn:microsoft.com/office/officeart/2016/7/layout/LinearArrowProcessNumbered"/>
    <dgm:cxn modelId="{AC17B4F4-5573-A044-BE86-D6226F03A09E}" type="presParOf" srcId="{AF116D46-F9DF-D142-822C-F6CE9033D466}" destId="{F7E6F55E-D1E1-7D41-94CD-6C07B9237D14}" srcOrd="0" destOrd="0" presId="urn:microsoft.com/office/officeart/2016/7/layout/LinearArrowProcessNumbered"/>
    <dgm:cxn modelId="{49FD82BC-53DD-C847-B55F-F7AE8D0C2D16}" type="presParOf" srcId="{AF116D46-F9DF-D142-822C-F6CE9033D466}" destId="{63A762E4-84B9-5A43-900F-D92A10CF37CE}" srcOrd="1" destOrd="0" presId="urn:microsoft.com/office/officeart/2016/7/layout/LinearArrowProcessNumbered"/>
    <dgm:cxn modelId="{57E063E8-EF82-3240-BD5A-9A0E9EBFCBE3}" type="presParOf" srcId="{AF116D46-F9DF-D142-822C-F6CE9033D466}" destId="{6C1BABF5-4641-9E45-A02C-543BDEFC91BD}" srcOrd="2" destOrd="0" presId="urn:microsoft.com/office/officeart/2016/7/layout/LinearArrowProcessNumbered"/>
    <dgm:cxn modelId="{3EAF73AB-D056-A54E-B6F6-B6F29E7ACEB1}" type="presParOf" srcId="{AF116D46-F9DF-D142-822C-F6CE9033D466}" destId="{537BB2DF-15D4-3047-8216-D0ADAD6DD19A}" srcOrd="3" destOrd="0" presId="urn:microsoft.com/office/officeart/2016/7/layout/LinearArrowProcessNumbered"/>
    <dgm:cxn modelId="{51BDF3A4-EB87-3740-8781-E39871BE7E1A}" type="presParOf" srcId="{D096E813-7023-0F43-B315-B23FC14129B7}" destId="{CDBDC356-3152-0848-B8B8-D25520577F6E}" srcOrd="2" destOrd="0" presId="urn:microsoft.com/office/officeart/2016/7/layout/LinearArrowProcessNumbered"/>
    <dgm:cxn modelId="{7A066BD8-521E-C047-BE43-50626FDA7C32}" type="presParOf" srcId="{D1B114A0-5411-0641-AF18-E132D5BEFA55}" destId="{6254FC3C-0CA2-144D-AC44-12ABAD5790CC}" srcOrd="7" destOrd="0" presId="urn:microsoft.com/office/officeart/2016/7/layout/LinearArrowProcessNumbered"/>
    <dgm:cxn modelId="{76518129-3C45-474B-BEAC-92793F7943B9}" type="presParOf" srcId="{D1B114A0-5411-0641-AF18-E132D5BEFA55}" destId="{30315188-C0DA-7344-BF86-213CB5618BA6}" srcOrd="8" destOrd="0" presId="urn:microsoft.com/office/officeart/2016/7/layout/LinearArrowProcessNumbered"/>
    <dgm:cxn modelId="{9CB4420C-9D74-494E-9580-D6C83F74DF89}" type="presParOf" srcId="{30315188-C0DA-7344-BF86-213CB5618BA6}" destId="{7383C1A5-5BDD-174C-AD98-2774CE87DC7A}" srcOrd="0" destOrd="0" presId="urn:microsoft.com/office/officeart/2016/7/layout/LinearArrowProcessNumbered"/>
    <dgm:cxn modelId="{439D6705-9D1C-924C-8AF9-0D8862FB7D2F}" type="presParOf" srcId="{30315188-C0DA-7344-BF86-213CB5618BA6}" destId="{5A97468B-12D1-AC41-B7C0-B9C03BF66040}" srcOrd="1" destOrd="0" presId="urn:microsoft.com/office/officeart/2016/7/layout/LinearArrowProcessNumbered"/>
    <dgm:cxn modelId="{B31A2929-8F9F-3546-86DE-CB472246FB08}" type="presParOf" srcId="{5A97468B-12D1-AC41-B7C0-B9C03BF66040}" destId="{596407AD-05CA-0C47-9E13-A392B0777CC7}" srcOrd="0" destOrd="0" presId="urn:microsoft.com/office/officeart/2016/7/layout/LinearArrowProcessNumbered"/>
    <dgm:cxn modelId="{43DE6658-643E-574B-A987-C2CC9107D54B}" type="presParOf" srcId="{5A97468B-12D1-AC41-B7C0-B9C03BF66040}" destId="{17DC6246-A749-8349-A23F-0D8F57792546}" srcOrd="1" destOrd="0" presId="urn:microsoft.com/office/officeart/2016/7/layout/LinearArrowProcessNumbered"/>
    <dgm:cxn modelId="{1FCBD47C-8DCF-2F40-BAFA-13003544F448}" type="presParOf" srcId="{5A97468B-12D1-AC41-B7C0-B9C03BF66040}" destId="{7F24F1D2-9BBA-7545-B07C-3D8241B49098}" srcOrd="2" destOrd="0" presId="urn:microsoft.com/office/officeart/2016/7/layout/LinearArrowProcessNumbered"/>
    <dgm:cxn modelId="{478FFEA6-0362-594D-B356-F826546B9D66}" type="presParOf" srcId="{5A97468B-12D1-AC41-B7C0-B9C03BF66040}" destId="{8B8F08A8-CD77-8C48-8C63-7ECB16D49FF2}" srcOrd="3" destOrd="0" presId="urn:microsoft.com/office/officeart/2016/7/layout/LinearArrowProcessNumbered"/>
    <dgm:cxn modelId="{207F6900-0CC1-8E4D-8032-F9EA9D19EA40}" type="presParOf" srcId="{30315188-C0DA-7344-BF86-213CB5618BA6}" destId="{1EA68AAF-F7E6-DB43-A382-463C5C9D6FC0}" srcOrd="2" destOrd="0" presId="urn:microsoft.com/office/officeart/2016/7/layout/LinearArrowProcessNumbered"/>
    <dgm:cxn modelId="{291F5CD4-C22D-F747-A182-C6542B084682}" type="presParOf" srcId="{D1B114A0-5411-0641-AF18-E132D5BEFA55}" destId="{CC27D9DF-1CE9-B64D-B130-5770C3B6411A}" srcOrd="9" destOrd="0" presId="urn:microsoft.com/office/officeart/2016/7/layout/LinearArrowProcessNumbered"/>
    <dgm:cxn modelId="{63BC0460-3508-1E45-8096-A053FF30AE48}" type="presParOf" srcId="{D1B114A0-5411-0641-AF18-E132D5BEFA55}" destId="{42FD3AF6-CBA9-9D4C-B936-68D51C7FC613}" srcOrd="10" destOrd="0" presId="urn:microsoft.com/office/officeart/2016/7/layout/LinearArrowProcessNumbered"/>
    <dgm:cxn modelId="{953AB900-1806-1948-8C87-91AE8B9629C3}" type="presParOf" srcId="{42FD3AF6-CBA9-9D4C-B936-68D51C7FC613}" destId="{F2FD75E4-CD45-914A-B9C7-0668EC07F9C0}" srcOrd="0" destOrd="0" presId="urn:microsoft.com/office/officeart/2016/7/layout/LinearArrowProcessNumbered"/>
    <dgm:cxn modelId="{26EF3214-8615-9145-A7A9-7706705C5F1B}" type="presParOf" srcId="{42FD3AF6-CBA9-9D4C-B936-68D51C7FC613}" destId="{8D0BA802-7F67-144D-BCF0-278C5CB29293}" srcOrd="1" destOrd="0" presId="urn:microsoft.com/office/officeart/2016/7/layout/LinearArrowProcessNumbered"/>
    <dgm:cxn modelId="{C0C37491-B9EC-FA42-936C-678654F87C3F}" type="presParOf" srcId="{8D0BA802-7F67-144D-BCF0-278C5CB29293}" destId="{E53991CC-EAB8-1846-9AA9-B900856DAFDC}" srcOrd="0" destOrd="0" presId="urn:microsoft.com/office/officeart/2016/7/layout/LinearArrowProcessNumbered"/>
    <dgm:cxn modelId="{7D4BD74D-A785-3D44-95BA-A21ADBB14C89}" type="presParOf" srcId="{8D0BA802-7F67-144D-BCF0-278C5CB29293}" destId="{147AD05E-517F-B343-8C4D-08450824586E}" srcOrd="1" destOrd="0" presId="urn:microsoft.com/office/officeart/2016/7/layout/LinearArrowProcessNumbered"/>
    <dgm:cxn modelId="{D1955234-1D94-4446-83F6-A99ED0942177}" type="presParOf" srcId="{8D0BA802-7F67-144D-BCF0-278C5CB29293}" destId="{B0F842D4-9601-864F-91F8-DE6BF79AEC18}" srcOrd="2" destOrd="0" presId="urn:microsoft.com/office/officeart/2016/7/layout/LinearArrowProcessNumbered"/>
    <dgm:cxn modelId="{78F46C30-67F1-0046-95FF-3B66FC1A77AA}" type="presParOf" srcId="{8D0BA802-7F67-144D-BCF0-278C5CB29293}" destId="{999AC061-C62E-5442-9FD7-6AA7FA38979E}" srcOrd="3" destOrd="0" presId="urn:microsoft.com/office/officeart/2016/7/layout/LinearArrowProcessNumbered"/>
    <dgm:cxn modelId="{E7E186D8-BAC9-1843-8C40-301658396A46}" type="presParOf" srcId="{42FD3AF6-CBA9-9D4C-B936-68D51C7FC613}" destId="{E8ED70A7-A11C-6F49-A8D7-51C99D6C9DC9}" srcOrd="2" destOrd="0" presId="urn:microsoft.com/office/officeart/2016/7/layout/LinearArrowProcessNumbered"/>
    <dgm:cxn modelId="{DBD0DB2D-E803-A046-9426-6B14E8A344AF}" type="presParOf" srcId="{D1B114A0-5411-0641-AF18-E132D5BEFA55}" destId="{700F87ED-FB12-0F4C-8DCE-F0F53CC6E405}" srcOrd="11" destOrd="0" presId="urn:microsoft.com/office/officeart/2016/7/layout/LinearArrowProcessNumbered"/>
    <dgm:cxn modelId="{EBE844C6-9E8C-ED48-877E-44C4953E2615}" type="presParOf" srcId="{D1B114A0-5411-0641-AF18-E132D5BEFA55}" destId="{A758DD0E-E46D-2547-9B66-429E86D4C04C}" srcOrd="12" destOrd="0" presId="urn:microsoft.com/office/officeart/2016/7/layout/LinearArrowProcessNumbered"/>
    <dgm:cxn modelId="{2395B652-0072-A440-91D8-4CFEBE75F3A8}" type="presParOf" srcId="{A758DD0E-E46D-2547-9B66-429E86D4C04C}" destId="{51C8FBCA-83D0-E140-B3CB-B07CA1E602C2}" srcOrd="0" destOrd="0" presId="urn:microsoft.com/office/officeart/2016/7/layout/LinearArrowProcessNumbered"/>
    <dgm:cxn modelId="{68171D09-15D0-8F42-96AD-DBFBC4696789}" type="presParOf" srcId="{A758DD0E-E46D-2547-9B66-429E86D4C04C}" destId="{1FA0024A-9CE7-EF4F-8B98-23DB53C2ABB4}" srcOrd="1" destOrd="0" presId="urn:microsoft.com/office/officeart/2016/7/layout/LinearArrowProcessNumbered"/>
    <dgm:cxn modelId="{702EF1D3-00A6-174B-8F4A-A56A914CEEF6}" type="presParOf" srcId="{1FA0024A-9CE7-EF4F-8B98-23DB53C2ABB4}" destId="{6D7B3C8E-FF5A-7E43-8CBA-47E1A23966F4}" srcOrd="0" destOrd="0" presId="urn:microsoft.com/office/officeart/2016/7/layout/LinearArrowProcessNumbered"/>
    <dgm:cxn modelId="{63F05693-471C-0C44-946B-8B3D5ECCA1F5}" type="presParOf" srcId="{1FA0024A-9CE7-EF4F-8B98-23DB53C2ABB4}" destId="{BF9B8D4D-8C75-F342-95F1-93C30ED8BE65}" srcOrd="1" destOrd="0" presId="urn:microsoft.com/office/officeart/2016/7/layout/LinearArrowProcessNumbered"/>
    <dgm:cxn modelId="{B5277DF4-B25F-9E48-847D-274E6E37518F}" type="presParOf" srcId="{1FA0024A-9CE7-EF4F-8B98-23DB53C2ABB4}" destId="{7AEF3E00-A4C2-CA4A-8328-A802151ECE90}" srcOrd="2" destOrd="0" presId="urn:microsoft.com/office/officeart/2016/7/layout/LinearArrowProcessNumbered"/>
    <dgm:cxn modelId="{3375F2F8-4046-F34B-9AC7-C5FA6D719FE9}" type="presParOf" srcId="{1FA0024A-9CE7-EF4F-8B98-23DB53C2ABB4}" destId="{6440450D-0582-9042-9F9F-7065758525D7}" srcOrd="3" destOrd="0" presId="urn:microsoft.com/office/officeart/2016/7/layout/LinearArrowProcessNumbered"/>
    <dgm:cxn modelId="{BA675C60-D770-674B-A5BF-2855ECED34DF}" type="presParOf" srcId="{A758DD0E-E46D-2547-9B66-429E86D4C04C}" destId="{99B33F0B-6CF8-3749-9F20-E1B8248E2976}" srcOrd="2" destOrd="0" presId="urn:microsoft.com/office/officeart/2016/7/layout/LinearArrowProcessNumbered"/>
    <dgm:cxn modelId="{4710BB08-AD56-B94F-B164-025DFC971235}" type="presParOf" srcId="{D1B114A0-5411-0641-AF18-E132D5BEFA55}" destId="{D0C6B50A-92EC-414E-A15C-E55CBF0FF6C9}" srcOrd="13" destOrd="0" presId="urn:microsoft.com/office/officeart/2016/7/layout/LinearArrowProcessNumbered"/>
    <dgm:cxn modelId="{CB6AA396-773B-F349-B914-FC27CEA70967}" type="presParOf" srcId="{D1B114A0-5411-0641-AF18-E132D5BEFA55}" destId="{C88A95EA-A3A1-5042-8713-FA7D94A2DF56}" srcOrd="14" destOrd="0" presId="urn:microsoft.com/office/officeart/2016/7/layout/LinearArrowProcessNumbered"/>
    <dgm:cxn modelId="{92729A17-D316-4144-BCA5-ADB8FCA08052}" type="presParOf" srcId="{C88A95EA-A3A1-5042-8713-FA7D94A2DF56}" destId="{E02789A5-A124-504E-A8D4-E81A8084B8B9}" srcOrd="0" destOrd="0" presId="urn:microsoft.com/office/officeart/2016/7/layout/LinearArrowProcessNumbered"/>
    <dgm:cxn modelId="{FF3A3A84-564B-0A44-B0C3-3289041F70B3}" type="presParOf" srcId="{C88A95EA-A3A1-5042-8713-FA7D94A2DF56}" destId="{AD9B626C-2FEB-554B-98DE-C3F3B5542D95}" srcOrd="1" destOrd="0" presId="urn:microsoft.com/office/officeart/2016/7/layout/LinearArrowProcessNumbered"/>
    <dgm:cxn modelId="{161D203A-8BC3-F946-8C13-4D9EAD02204D}" type="presParOf" srcId="{AD9B626C-2FEB-554B-98DE-C3F3B5542D95}" destId="{E101CD29-94C1-134B-8BDC-CEEEF6DDB511}" srcOrd="0" destOrd="0" presId="urn:microsoft.com/office/officeart/2016/7/layout/LinearArrowProcessNumbered"/>
    <dgm:cxn modelId="{185A0559-C912-D74A-BAF3-6F8FD0339421}" type="presParOf" srcId="{AD9B626C-2FEB-554B-98DE-C3F3B5542D95}" destId="{93466CE3-D7E9-F740-AC26-9E4E03E34441}" srcOrd="1" destOrd="0" presId="urn:microsoft.com/office/officeart/2016/7/layout/LinearArrowProcessNumbered"/>
    <dgm:cxn modelId="{B7D4463F-4BA6-C14A-8D26-18E117F2F9AA}" type="presParOf" srcId="{AD9B626C-2FEB-554B-98DE-C3F3B5542D95}" destId="{802E1255-2042-0447-ABD5-40B3E6A753CF}" srcOrd="2" destOrd="0" presId="urn:microsoft.com/office/officeart/2016/7/layout/LinearArrowProcessNumbered"/>
    <dgm:cxn modelId="{7C16A177-FA66-774D-A152-1666B21FB9E2}" type="presParOf" srcId="{AD9B626C-2FEB-554B-98DE-C3F3B5542D95}" destId="{0342D67C-EC71-C248-B23A-26CF64043117}" srcOrd="3" destOrd="0" presId="urn:microsoft.com/office/officeart/2016/7/layout/LinearArrowProcessNumbered"/>
    <dgm:cxn modelId="{85251BA6-4327-3340-A968-9614BD468804}" type="presParOf" srcId="{C88A95EA-A3A1-5042-8713-FA7D94A2DF56}" destId="{44B940FF-C3FE-0E48-B58A-FB2CB3F683B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577B5D-920E-4B6D-8B6E-AE08F16524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859C41-FBA0-4465-A919-011A9719FE59}">
      <dgm:prSet/>
      <dgm:spPr/>
      <dgm:t>
        <a:bodyPr/>
        <a:lstStyle/>
        <a:p>
          <a:r>
            <a:rPr lang="en-SG" b="1"/>
            <a:t>Time Alignment &amp; Cleaning</a:t>
          </a:r>
          <a:endParaRPr lang="en-US"/>
        </a:p>
      </dgm:t>
    </dgm:pt>
    <dgm:pt modelId="{1824FF05-CA59-4D1F-AD77-4D82E23CC6B3}" type="parTrans" cxnId="{08125E3F-7E17-4AB6-B862-9A41BB98E61D}">
      <dgm:prSet/>
      <dgm:spPr/>
      <dgm:t>
        <a:bodyPr/>
        <a:lstStyle/>
        <a:p>
          <a:endParaRPr lang="en-US"/>
        </a:p>
      </dgm:t>
    </dgm:pt>
    <dgm:pt modelId="{542DB5F9-02CA-4807-A468-712103E3DF6F}" type="sibTrans" cxnId="{08125E3F-7E17-4AB6-B862-9A41BB98E61D}">
      <dgm:prSet/>
      <dgm:spPr/>
      <dgm:t>
        <a:bodyPr/>
        <a:lstStyle/>
        <a:p>
          <a:endParaRPr lang="en-US"/>
        </a:p>
      </dgm:t>
    </dgm:pt>
    <dgm:pt modelId="{BE87BC5D-8805-4437-8D72-E5CC18AFE254}">
      <dgm:prSet/>
      <dgm:spPr/>
      <dgm:t>
        <a:bodyPr/>
        <a:lstStyle/>
        <a:p>
          <a:r>
            <a:rPr lang="en-SG"/>
            <a:t>Parsed 'timestamp' column to datetime and set as index.</a:t>
          </a:r>
          <a:endParaRPr lang="en-US"/>
        </a:p>
      </dgm:t>
    </dgm:pt>
    <dgm:pt modelId="{A2CB8C39-CAD8-4618-9313-0DA386CDB54A}" type="parTrans" cxnId="{346FF43D-279B-4DE1-A583-7B8FB740F3E9}">
      <dgm:prSet/>
      <dgm:spPr/>
      <dgm:t>
        <a:bodyPr/>
        <a:lstStyle/>
        <a:p>
          <a:endParaRPr lang="en-US"/>
        </a:p>
      </dgm:t>
    </dgm:pt>
    <dgm:pt modelId="{2B1FCCC8-7DDC-4569-A847-0FE21FA36A8C}" type="sibTrans" cxnId="{346FF43D-279B-4DE1-A583-7B8FB740F3E9}">
      <dgm:prSet/>
      <dgm:spPr/>
      <dgm:t>
        <a:bodyPr/>
        <a:lstStyle/>
        <a:p>
          <a:endParaRPr lang="en-US"/>
        </a:p>
      </dgm:t>
    </dgm:pt>
    <dgm:pt modelId="{FF61EC8F-296D-45BE-BF2D-F96BAE581FB6}">
      <dgm:prSet/>
      <dgm:spPr/>
      <dgm:t>
        <a:bodyPr/>
        <a:lstStyle/>
        <a:p>
          <a:r>
            <a:rPr lang="en-SG" dirty="0"/>
            <a:t>Resampled to a uniform </a:t>
          </a:r>
          <a:r>
            <a:rPr lang="en-SG" b="1" dirty="0"/>
            <a:t>10-second frequency</a:t>
          </a:r>
          <a:r>
            <a:rPr lang="en-SG" dirty="0"/>
            <a:t> using .</a:t>
          </a:r>
          <a:r>
            <a:rPr lang="en-SG" dirty="0" err="1"/>
            <a:t>asfreq</a:t>
          </a:r>
          <a:r>
            <a:rPr lang="en-SG" dirty="0"/>
            <a:t>('10S').</a:t>
          </a:r>
          <a:endParaRPr lang="en-US" dirty="0"/>
        </a:p>
      </dgm:t>
    </dgm:pt>
    <dgm:pt modelId="{5A5F526A-EB75-45D7-B0B8-CB3889FCDF83}" type="parTrans" cxnId="{7BA577B5-4991-49D6-9C02-3EC9EAD3DF5D}">
      <dgm:prSet/>
      <dgm:spPr/>
      <dgm:t>
        <a:bodyPr/>
        <a:lstStyle/>
        <a:p>
          <a:endParaRPr lang="en-US"/>
        </a:p>
      </dgm:t>
    </dgm:pt>
    <dgm:pt modelId="{E442CE85-3BEC-4F61-B784-3D56393878C1}" type="sibTrans" cxnId="{7BA577B5-4991-49D6-9C02-3EC9EAD3DF5D}">
      <dgm:prSet/>
      <dgm:spPr/>
      <dgm:t>
        <a:bodyPr/>
        <a:lstStyle/>
        <a:p>
          <a:endParaRPr lang="en-US"/>
        </a:p>
      </dgm:t>
    </dgm:pt>
    <dgm:pt modelId="{305F2D8A-DCF3-4C58-8960-6DA1556446F0}">
      <dgm:prSet/>
      <dgm:spPr/>
      <dgm:t>
        <a:bodyPr/>
        <a:lstStyle/>
        <a:p>
          <a:r>
            <a:rPr lang="en-SG" dirty="0"/>
            <a:t>Forward-filled missing data to preserve temporal continuity.</a:t>
          </a:r>
          <a:endParaRPr lang="en-US" dirty="0"/>
        </a:p>
      </dgm:t>
    </dgm:pt>
    <dgm:pt modelId="{C935862A-B12E-4382-8112-D051C218530A}" type="parTrans" cxnId="{4FCBF6FD-F227-43A8-B873-1FA686029161}">
      <dgm:prSet/>
      <dgm:spPr/>
      <dgm:t>
        <a:bodyPr/>
        <a:lstStyle/>
        <a:p>
          <a:endParaRPr lang="en-US"/>
        </a:p>
      </dgm:t>
    </dgm:pt>
    <dgm:pt modelId="{80A814AE-4255-48F2-A51B-BA8DE4BB8145}" type="sibTrans" cxnId="{4FCBF6FD-F227-43A8-B873-1FA686029161}">
      <dgm:prSet/>
      <dgm:spPr/>
      <dgm:t>
        <a:bodyPr/>
        <a:lstStyle/>
        <a:p>
          <a:endParaRPr lang="en-US"/>
        </a:p>
      </dgm:t>
    </dgm:pt>
    <dgm:pt modelId="{2817FD8D-3944-4C7B-8EC5-8A70E444C818}">
      <dgm:prSet/>
      <dgm:spPr/>
      <dgm:t>
        <a:bodyPr/>
        <a:lstStyle/>
        <a:p>
          <a:r>
            <a:rPr lang="en-SG" dirty="0"/>
            <a:t>Created derived indicators from </a:t>
          </a:r>
          <a:r>
            <a:rPr lang="en-SG" dirty="0" err="1"/>
            <a:t>Motor_current</a:t>
          </a:r>
          <a:r>
            <a:rPr lang="en-SG" dirty="0"/>
            <a:t>:</a:t>
          </a:r>
          <a:endParaRPr lang="en-US" dirty="0"/>
        </a:p>
      </dgm:t>
    </dgm:pt>
    <dgm:pt modelId="{97593C19-FE90-406A-8764-8639E3496506}" type="parTrans" cxnId="{FF7581EA-B081-4D77-AB9B-E678F6E0CDCB}">
      <dgm:prSet/>
      <dgm:spPr/>
      <dgm:t>
        <a:bodyPr/>
        <a:lstStyle/>
        <a:p>
          <a:endParaRPr lang="en-US"/>
        </a:p>
      </dgm:t>
    </dgm:pt>
    <dgm:pt modelId="{E0651820-F204-4B90-9CED-AE18303B541E}" type="sibTrans" cxnId="{FF7581EA-B081-4D77-AB9B-E678F6E0CDCB}">
      <dgm:prSet/>
      <dgm:spPr/>
      <dgm:t>
        <a:bodyPr/>
        <a:lstStyle/>
        <a:p>
          <a:endParaRPr lang="en-US"/>
        </a:p>
      </dgm:t>
    </dgm:pt>
    <dgm:pt modelId="{67341865-3705-4A51-8855-9997BDD03025}">
      <dgm:prSet/>
      <dgm:spPr/>
      <dgm:t>
        <a:bodyPr/>
        <a:lstStyle/>
        <a:p>
          <a:r>
            <a:rPr lang="en-SG"/>
            <a:t>motor_inactive: 1 if current &lt; 0.5 (binary state).</a:t>
          </a:r>
          <a:endParaRPr lang="en-US"/>
        </a:p>
      </dgm:t>
    </dgm:pt>
    <dgm:pt modelId="{5CDBB6B2-3938-4434-A4DE-23C7CBDB0509}" type="parTrans" cxnId="{999844EB-593C-4FA1-AB40-458F9BA15413}">
      <dgm:prSet/>
      <dgm:spPr/>
      <dgm:t>
        <a:bodyPr/>
        <a:lstStyle/>
        <a:p>
          <a:endParaRPr lang="en-US"/>
        </a:p>
      </dgm:t>
    </dgm:pt>
    <dgm:pt modelId="{654DC805-94AC-4F5C-9284-9A37919EEAAA}" type="sibTrans" cxnId="{999844EB-593C-4FA1-AB40-458F9BA15413}">
      <dgm:prSet/>
      <dgm:spPr/>
      <dgm:t>
        <a:bodyPr/>
        <a:lstStyle/>
        <a:p>
          <a:endParaRPr lang="en-US"/>
        </a:p>
      </dgm:t>
    </dgm:pt>
    <dgm:pt modelId="{DEDC6DB3-36F4-43B8-AB8A-17967B919D27}">
      <dgm:prSet/>
      <dgm:spPr/>
      <dgm:t>
        <a:bodyPr/>
        <a:lstStyle/>
        <a:p>
          <a:r>
            <a:rPr lang="en-SG"/>
            <a:t>motor_spike: 1 if absolute current change &gt; 2 (detects sudden surges).</a:t>
          </a:r>
          <a:endParaRPr lang="en-US"/>
        </a:p>
      </dgm:t>
    </dgm:pt>
    <dgm:pt modelId="{414B5773-18C6-47D0-8C38-37BC9460DF5E}" type="parTrans" cxnId="{F1655E0E-9C8E-4087-AF97-430F1FBC8B33}">
      <dgm:prSet/>
      <dgm:spPr/>
      <dgm:t>
        <a:bodyPr/>
        <a:lstStyle/>
        <a:p>
          <a:endParaRPr lang="en-US"/>
        </a:p>
      </dgm:t>
    </dgm:pt>
    <dgm:pt modelId="{2DF524E3-C1A0-4366-BF28-18310A143087}" type="sibTrans" cxnId="{F1655E0E-9C8E-4087-AF97-430F1FBC8B33}">
      <dgm:prSet/>
      <dgm:spPr/>
      <dgm:t>
        <a:bodyPr/>
        <a:lstStyle/>
        <a:p>
          <a:endParaRPr lang="en-US"/>
        </a:p>
      </dgm:t>
    </dgm:pt>
    <dgm:pt modelId="{D2C4C239-C5C0-4A72-A27A-FF17D858A035}">
      <dgm:prSet/>
      <dgm:spPr/>
      <dgm:t>
        <a:bodyPr/>
        <a:lstStyle/>
        <a:p>
          <a:r>
            <a:rPr lang="en-SG"/>
            <a:t>motor_rolling_mean &amp; motor_rolling_std: track behavior over time.</a:t>
          </a:r>
          <a:endParaRPr lang="en-US"/>
        </a:p>
      </dgm:t>
    </dgm:pt>
    <dgm:pt modelId="{E4440582-D848-4FEC-82C2-ACD9A5BB35ED}" type="parTrans" cxnId="{24F8DCFF-420A-4EB2-9730-557F6EF39501}">
      <dgm:prSet/>
      <dgm:spPr/>
      <dgm:t>
        <a:bodyPr/>
        <a:lstStyle/>
        <a:p>
          <a:endParaRPr lang="en-US"/>
        </a:p>
      </dgm:t>
    </dgm:pt>
    <dgm:pt modelId="{E0E22560-5E0D-4F2B-8F8A-55D18EEA665D}" type="sibTrans" cxnId="{24F8DCFF-420A-4EB2-9730-557F6EF39501}">
      <dgm:prSet/>
      <dgm:spPr/>
      <dgm:t>
        <a:bodyPr/>
        <a:lstStyle/>
        <a:p>
          <a:endParaRPr lang="en-US"/>
        </a:p>
      </dgm:t>
    </dgm:pt>
    <dgm:pt modelId="{A02F8CDA-2575-4863-B780-99927990ED9B}">
      <dgm:prSet/>
      <dgm:spPr/>
      <dgm:t>
        <a:bodyPr/>
        <a:lstStyle/>
        <a:p>
          <a:r>
            <a:rPr lang="en-SG" b="1"/>
            <a:t>Basic Data Cleaning</a:t>
          </a:r>
          <a:endParaRPr lang="en-US"/>
        </a:p>
      </dgm:t>
    </dgm:pt>
    <dgm:pt modelId="{8D868066-32BC-4837-A138-D0082FFF510A}" type="parTrans" cxnId="{3C1FBD35-3B70-42D9-A11D-9F1F24B5BD9C}">
      <dgm:prSet/>
      <dgm:spPr/>
      <dgm:t>
        <a:bodyPr/>
        <a:lstStyle/>
        <a:p>
          <a:endParaRPr lang="en-US"/>
        </a:p>
      </dgm:t>
    </dgm:pt>
    <dgm:pt modelId="{B7E205AD-32EE-4B00-9DDE-3435700F84F7}" type="sibTrans" cxnId="{3C1FBD35-3B70-42D9-A11D-9F1F24B5BD9C}">
      <dgm:prSet/>
      <dgm:spPr/>
      <dgm:t>
        <a:bodyPr/>
        <a:lstStyle/>
        <a:p>
          <a:endParaRPr lang="en-US"/>
        </a:p>
      </dgm:t>
    </dgm:pt>
    <dgm:pt modelId="{DA5B8477-9A46-4DBB-B9B2-EF7BFC614284}">
      <dgm:prSet/>
      <dgm:spPr/>
      <dgm:t>
        <a:bodyPr/>
        <a:lstStyle/>
        <a:p>
          <a:r>
            <a:rPr lang="en-SG"/>
            <a:t>Dropped non-informative columns (e.g., index artifacts like 'Unnamed: 0').</a:t>
          </a:r>
          <a:endParaRPr lang="en-US"/>
        </a:p>
      </dgm:t>
    </dgm:pt>
    <dgm:pt modelId="{149FFE72-C08B-4DB9-A010-62E1D852CFA5}" type="parTrans" cxnId="{6B2D63A1-FBB3-423E-A778-E07FA40ECA73}">
      <dgm:prSet/>
      <dgm:spPr/>
      <dgm:t>
        <a:bodyPr/>
        <a:lstStyle/>
        <a:p>
          <a:endParaRPr lang="en-US"/>
        </a:p>
      </dgm:t>
    </dgm:pt>
    <dgm:pt modelId="{64317889-8CDF-4F84-A1D6-CDB54839B2E0}" type="sibTrans" cxnId="{6B2D63A1-FBB3-423E-A778-E07FA40ECA73}">
      <dgm:prSet/>
      <dgm:spPr/>
      <dgm:t>
        <a:bodyPr/>
        <a:lstStyle/>
        <a:p>
          <a:endParaRPr lang="en-US"/>
        </a:p>
      </dgm:t>
    </dgm:pt>
    <dgm:pt modelId="{920B8823-5A38-4605-B955-1D4632B52116}">
      <dgm:prSet/>
      <dgm:spPr/>
      <dgm:t>
        <a:bodyPr/>
        <a:lstStyle/>
        <a:p>
          <a:r>
            <a:rPr lang="en-SG"/>
            <a:t>Removed constant and low-variance signals to reduce noise.</a:t>
          </a:r>
          <a:endParaRPr lang="en-US"/>
        </a:p>
      </dgm:t>
    </dgm:pt>
    <dgm:pt modelId="{C5A4234D-9189-40B8-9E69-D842794669D7}" type="parTrans" cxnId="{0D36B074-F688-4263-811D-D3EF8035AA2A}">
      <dgm:prSet/>
      <dgm:spPr/>
      <dgm:t>
        <a:bodyPr/>
        <a:lstStyle/>
        <a:p>
          <a:endParaRPr lang="en-US"/>
        </a:p>
      </dgm:t>
    </dgm:pt>
    <dgm:pt modelId="{43A565E2-C756-49C8-B6AE-C7FCB5103C76}" type="sibTrans" cxnId="{0D36B074-F688-4263-811D-D3EF8035AA2A}">
      <dgm:prSet/>
      <dgm:spPr/>
      <dgm:t>
        <a:bodyPr/>
        <a:lstStyle/>
        <a:p>
          <a:endParaRPr lang="en-US"/>
        </a:p>
      </dgm:t>
    </dgm:pt>
    <dgm:pt modelId="{52B5E8B4-5AC5-8648-BC80-74EA837D399B}" type="pres">
      <dgm:prSet presAssocID="{68577B5D-920E-4B6D-8B6E-AE08F1652458}" presName="linear" presStyleCnt="0">
        <dgm:presLayoutVars>
          <dgm:dir/>
          <dgm:animLvl val="lvl"/>
          <dgm:resizeHandles val="exact"/>
        </dgm:presLayoutVars>
      </dgm:prSet>
      <dgm:spPr/>
    </dgm:pt>
    <dgm:pt modelId="{E100B51F-6AE1-3F4E-8689-C18AEB8CB249}" type="pres">
      <dgm:prSet presAssocID="{4F859C41-FBA0-4465-A919-011A9719FE59}" presName="parentLin" presStyleCnt="0"/>
      <dgm:spPr/>
    </dgm:pt>
    <dgm:pt modelId="{96ADA9D6-C504-224D-BC07-441E673801DD}" type="pres">
      <dgm:prSet presAssocID="{4F859C41-FBA0-4465-A919-011A9719FE59}" presName="parentLeftMargin" presStyleLbl="node1" presStyleIdx="0" presStyleCnt="3"/>
      <dgm:spPr/>
    </dgm:pt>
    <dgm:pt modelId="{6EE3C387-9793-4648-96A6-1E68B648240F}" type="pres">
      <dgm:prSet presAssocID="{4F859C41-FBA0-4465-A919-011A9719FE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15CF74-280C-C640-A7F9-495DB7092696}" type="pres">
      <dgm:prSet presAssocID="{4F859C41-FBA0-4465-A919-011A9719FE59}" presName="negativeSpace" presStyleCnt="0"/>
      <dgm:spPr/>
    </dgm:pt>
    <dgm:pt modelId="{F3C4E2D2-46A8-C445-914E-71D64126D699}" type="pres">
      <dgm:prSet presAssocID="{4F859C41-FBA0-4465-A919-011A9719FE59}" presName="childText" presStyleLbl="conFgAcc1" presStyleIdx="0" presStyleCnt="3">
        <dgm:presLayoutVars>
          <dgm:bulletEnabled val="1"/>
        </dgm:presLayoutVars>
      </dgm:prSet>
      <dgm:spPr/>
    </dgm:pt>
    <dgm:pt modelId="{2AE0904E-82B6-FB40-A46E-052E185EF7B0}" type="pres">
      <dgm:prSet presAssocID="{542DB5F9-02CA-4807-A468-712103E3DF6F}" presName="spaceBetweenRectangles" presStyleCnt="0"/>
      <dgm:spPr/>
    </dgm:pt>
    <dgm:pt modelId="{AEB5B798-1449-AB4D-8604-EB072E8BF5C6}" type="pres">
      <dgm:prSet presAssocID="{2817FD8D-3944-4C7B-8EC5-8A70E444C818}" presName="parentLin" presStyleCnt="0"/>
      <dgm:spPr/>
    </dgm:pt>
    <dgm:pt modelId="{150E22AB-A533-2146-974A-1E704DBE1FDA}" type="pres">
      <dgm:prSet presAssocID="{2817FD8D-3944-4C7B-8EC5-8A70E444C818}" presName="parentLeftMargin" presStyleLbl="node1" presStyleIdx="0" presStyleCnt="3"/>
      <dgm:spPr/>
    </dgm:pt>
    <dgm:pt modelId="{337E5E1E-659B-8743-94F0-196128CB7263}" type="pres">
      <dgm:prSet presAssocID="{2817FD8D-3944-4C7B-8EC5-8A70E444C81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A3A7BB-BD88-1841-822B-C517099584D5}" type="pres">
      <dgm:prSet presAssocID="{2817FD8D-3944-4C7B-8EC5-8A70E444C818}" presName="negativeSpace" presStyleCnt="0"/>
      <dgm:spPr/>
    </dgm:pt>
    <dgm:pt modelId="{4BA18613-47C8-D84B-AC26-CE8CE71A0ED1}" type="pres">
      <dgm:prSet presAssocID="{2817FD8D-3944-4C7B-8EC5-8A70E444C818}" presName="childText" presStyleLbl="conFgAcc1" presStyleIdx="1" presStyleCnt="3">
        <dgm:presLayoutVars>
          <dgm:bulletEnabled val="1"/>
        </dgm:presLayoutVars>
      </dgm:prSet>
      <dgm:spPr/>
    </dgm:pt>
    <dgm:pt modelId="{2BFA1870-369C-1842-BE30-FDEF16363BC3}" type="pres">
      <dgm:prSet presAssocID="{E0651820-F204-4B90-9CED-AE18303B541E}" presName="spaceBetweenRectangles" presStyleCnt="0"/>
      <dgm:spPr/>
    </dgm:pt>
    <dgm:pt modelId="{39B798B3-4598-8B40-BCBC-7DE8CDBE6057}" type="pres">
      <dgm:prSet presAssocID="{A02F8CDA-2575-4863-B780-99927990ED9B}" presName="parentLin" presStyleCnt="0"/>
      <dgm:spPr/>
    </dgm:pt>
    <dgm:pt modelId="{1F91435B-312B-0842-B472-501F9E608E04}" type="pres">
      <dgm:prSet presAssocID="{A02F8CDA-2575-4863-B780-99927990ED9B}" presName="parentLeftMargin" presStyleLbl="node1" presStyleIdx="1" presStyleCnt="3"/>
      <dgm:spPr/>
    </dgm:pt>
    <dgm:pt modelId="{2FB2FB42-F23D-C34B-8DBD-50853E636EF0}" type="pres">
      <dgm:prSet presAssocID="{A02F8CDA-2575-4863-B780-99927990ED9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8229D6-0144-F54A-A3C7-70C295D8DAB7}" type="pres">
      <dgm:prSet presAssocID="{A02F8CDA-2575-4863-B780-99927990ED9B}" presName="negativeSpace" presStyleCnt="0"/>
      <dgm:spPr/>
    </dgm:pt>
    <dgm:pt modelId="{5037B317-7C7A-9A49-A394-C4135382158A}" type="pres">
      <dgm:prSet presAssocID="{A02F8CDA-2575-4863-B780-99927990ED9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655E0E-9C8E-4087-AF97-430F1FBC8B33}" srcId="{2817FD8D-3944-4C7B-8EC5-8A70E444C818}" destId="{DEDC6DB3-36F4-43B8-AB8A-17967B919D27}" srcOrd="1" destOrd="0" parTransId="{414B5773-18C6-47D0-8C38-37BC9460DF5E}" sibTransId="{2DF524E3-C1A0-4366-BF28-18310A143087}"/>
    <dgm:cxn modelId="{68082A13-5ADA-724E-91CE-C069CE37D785}" type="presOf" srcId="{A02F8CDA-2575-4863-B780-99927990ED9B}" destId="{1F91435B-312B-0842-B472-501F9E608E04}" srcOrd="0" destOrd="0" presId="urn:microsoft.com/office/officeart/2005/8/layout/list1"/>
    <dgm:cxn modelId="{A14D6318-FCD4-854F-AE11-E1728E959DDC}" type="presOf" srcId="{305F2D8A-DCF3-4C58-8960-6DA1556446F0}" destId="{F3C4E2D2-46A8-C445-914E-71D64126D699}" srcOrd="0" destOrd="2" presId="urn:microsoft.com/office/officeart/2005/8/layout/list1"/>
    <dgm:cxn modelId="{8E22A625-33B9-3F48-83F1-E738A22D775E}" type="presOf" srcId="{4F859C41-FBA0-4465-A919-011A9719FE59}" destId="{6EE3C387-9793-4648-96A6-1E68B648240F}" srcOrd="1" destOrd="0" presId="urn:microsoft.com/office/officeart/2005/8/layout/list1"/>
    <dgm:cxn modelId="{68C35429-CC6F-BB40-89CF-2F33E1F8903A}" type="presOf" srcId="{A02F8CDA-2575-4863-B780-99927990ED9B}" destId="{2FB2FB42-F23D-C34B-8DBD-50853E636EF0}" srcOrd="1" destOrd="0" presId="urn:microsoft.com/office/officeart/2005/8/layout/list1"/>
    <dgm:cxn modelId="{3C1FBD35-3B70-42D9-A11D-9F1F24B5BD9C}" srcId="{68577B5D-920E-4B6D-8B6E-AE08F1652458}" destId="{A02F8CDA-2575-4863-B780-99927990ED9B}" srcOrd="2" destOrd="0" parTransId="{8D868066-32BC-4837-A138-D0082FFF510A}" sibTransId="{B7E205AD-32EE-4B00-9DDE-3435700F84F7}"/>
    <dgm:cxn modelId="{346FF43D-279B-4DE1-A583-7B8FB740F3E9}" srcId="{4F859C41-FBA0-4465-A919-011A9719FE59}" destId="{BE87BC5D-8805-4437-8D72-E5CC18AFE254}" srcOrd="0" destOrd="0" parTransId="{A2CB8C39-CAD8-4618-9313-0DA386CDB54A}" sibTransId="{2B1FCCC8-7DDC-4569-A847-0FE21FA36A8C}"/>
    <dgm:cxn modelId="{08125E3F-7E17-4AB6-B862-9A41BB98E61D}" srcId="{68577B5D-920E-4B6D-8B6E-AE08F1652458}" destId="{4F859C41-FBA0-4465-A919-011A9719FE59}" srcOrd="0" destOrd="0" parTransId="{1824FF05-CA59-4D1F-AD77-4D82E23CC6B3}" sibTransId="{542DB5F9-02CA-4807-A468-712103E3DF6F}"/>
    <dgm:cxn modelId="{B15DD25C-A42D-6E46-8348-5AA22E5B8F4C}" type="presOf" srcId="{2817FD8D-3944-4C7B-8EC5-8A70E444C818}" destId="{337E5E1E-659B-8743-94F0-196128CB7263}" srcOrd="1" destOrd="0" presId="urn:microsoft.com/office/officeart/2005/8/layout/list1"/>
    <dgm:cxn modelId="{B5CA1C72-A42F-D345-ACE7-351D03CDBEDC}" type="presOf" srcId="{920B8823-5A38-4605-B955-1D4632B52116}" destId="{5037B317-7C7A-9A49-A394-C4135382158A}" srcOrd="0" destOrd="1" presId="urn:microsoft.com/office/officeart/2005/8/layout/list1"/>
    <dgm:cxn modelId="{0D36B074-F688-4263-811D-D3EF8035AA2A}" srcId="{A02F8CDA-2575-4863-B780-99927990ED9B}" destId="{920B8823-5A38-4605-B955-1D4632B52116}" srcOrd="1" destOrd="0" parTransId="{C5A4234D-9189-40B8-9E69-D842794669D7}" sibTransId="{43A565E2-C756-49C8-B6AE-C7FCB5103C76}"/>
    <dgm:cxn modelId="{988BF475-80A6-CC4C-98F5-EA7ADE3D5778}" type="presOf" srcId="{D2C4C239-C5C0-4A72-A27A-FF17D858A035}" destId="{4BA18613-47C8-D84B-AC26-CE8CE71A0ED1}" srcOrd="0" destOrd="2" presId="urn:microsoft.com/office/officeart/2005/8/layout/list1"/>
    <dgm:cxn modelId="{1F17AF7A-DEFF-2B48-80A3-FA13CCB8E181}" type="presOf" srcId="{4F859C41-FBA0-4465-A919-011A9719FE59}" destId="{96ADA9D6-C504-224D-BC07-441E673801DD}" srcOrd="0" destOrd="0" presId="urn:microsoft.com/office/officeart/2005/8/layout/list1"/>
    <dgm:cxn modelId="{17B7F684-2D64-E74B-A3CD-18FF5EB322DF}" type="presOf" srcId="{DA5B8477-9A46-4DBB-B9B2-EF7BFC614284}" destId="{5037B317-7C7A-9A49-A394-C4135382158A}" srcOrd="0" destOrd="0" presId="urn:microsoft.com/office/officeart/2005/8/layout/list1"/>
    <dgm:cxn modelId="{6B2D63A1-FBB3-423E-A778-E07FA40ECA73}" srcId="{A02F8CDA-2575-4863-B780-99927990ED9B}" destId="{DA5B8477-9A46-4DBB-B9B2-EF7BFC614284}" srcOrd="0" destOrd="0" parTransId="{149FFE72-C08B-4DB9-A010-62E1D852CFA5}" sibTransId="{64317889-8CDF-4F84-A1D6-CDB54839B2E0}"/>
    <dgm:cxn modelId="{DA8851A5-AFC0-5046-A4B0-C7C2591414E5}" type="presOf" srcId="{68577B5D-920E-4B6D-8B6E-AE08F1652458}" destId="{52B5E8B4-5AC5-8648-BC80-74EA837D399B}" srcOrd="0" destOrd="0" presId="urn:microsoft.com/office/officeart/2005/8/layout/list1"/>
    <dgm:cxn modelId="{7BA577B5-4991-49D6-9C02-3EC9EAD3DF5D}" srcId="{4F859C41-FBA0-4465-A919-011A9719FE59}" destId="{FF61EC8F-296D-45BE-BF2D-F96BAE581FB6}" srcOrd="1" destOrd="0" parTransId="{5A5F526A-EB75-45D7-B0B8-CB3889FCDF83}" sibTransId="{E442CE85-3BEC-4F61-B784-3D56393878C1}"/>
    <dgm:cxn modelId="{6E3DA1D2-B7C4-1942-BC62-F347D3CA2127}" type="presOf" srcId="{FF61EC8F-296D-45BE-BF2D-F96BAE581FB6}" destId="{F3C4E2D2-46A8-C445-914E-71D64126D699}" srcOrd="0" destOrd="1" presId="urn:microsoft.com/office/officeart/2005/8/layout/list1"/>
    <dgm:cxn modelId="{819957D7-C3E8-844F-959D-1CF0FEB24D03}" type="presOf" srcId="{2817FD8D-3944-4C7B-8EC5-8A70E444C818}" destId="{150E22AB-A533-2146-974A-1E704DBE1FDA}" srcOrd="0" destOrd="0" presId="urn:microsoft.com/office/officeart/2005/8/layout/list1"/>
    <dgm:cxn modelId="{DB2349E5-3570-B447-B56B-3F0DF4D59DE6}" type="presOf" srcId="{DEDC6DB3-36F4-43B8-AB8A-17967B919D27}" destId="{4BA18613-47C8-D84B-AC26-CE8CE71A0ED1}" srcOrd="0" destOrd="1" presId="urn:microsoft.com/office/officeart/2005/8/layout/list1"/>
    <dgm:cxn modelId="{FF7581EA-B081-4D77-AB9B-E678F6E0CDCB}" srcId="{68577B5D-920E-4B6D-8B6E-AE08F1652458}" destId="{2817FD8D-3944-4C7B-8EC5-8A70E444C818}" srcOrd="1" destOrd="0" parTransId="{97593C19-FE90-406A-8764-8639E3496506}" sibTransId="{E0651820-F204-4B90-9CED-AE18303B541E}"/>
    <dgm:cxn modelId="{999844EB-593C-4FA1-AB40-458F9BA15413}" srcId="{2817FD8D-3944-4C7B-8EC5-8A70E444C818}" destId="{67341865-3705-4A51-8855-9997BDD03025}" srcOrd="0" destOrd="0" parTransId="{5CDBB6B2-3938-4434-A4DE-23C7CBDB0509}" sibTransId="{654DC805-94AC-4F5C-9284-9A37919EEAAA}"/>
    <dgm:cxn modelId="{622F3DEF-CD5E-4148-88CA-07AA03153EA8}" type="presOf" srcId="{BE87BC5D-8805-4437-8D72-E5CC18AFE254}" destId="{F3C4E2D2-46A8-C445-914E-71D64126D699}" srcOrd="0" destOrd="0" presId="urn:microsoft.com/office/officeart/2005/8/layout/list1"/>
    <dgm:cxn modelId="{A0868EFB-D7DC-6C4E-BAB0-0FA6E6994B26}" type="presOf" srcId="{67341865-3705-4A51-8855-9997BDD03025}" destId="{4BA18613-47C8-D84B-AC26-CE8CE71A0ED1}" srcOrd="0" destOrd="0" presId="urn:microsoft.com/office/officeart/2005/8/layout/list1"/>
    <dgm:cxn modelId="{4FCBF6FD-F227-43A8-B873-1FA686029161}" srcId="{4F859C41-FBA0-4465-A919-011A9719FE59}" destId="{305F2D8A-DCF3-4C58-8960-6DA1556446F0}" srcOrd="2" destOrd="0" parTransId="{C935862A-B12E-4382-8112-D051C218530A}" sibTransId="{80A814AE-4255-48F2-A51B-BA8DE4BB8145}"/>
    <dgm:cxn modelId="{24F8DCFF-420A-4EB2-9730-557F6EF39501}" srcId="{2817FD8D-3944-4C7B-8EC5-8A70E444C818}" destId="{D2C4C239-C5C0-4A72-A27A-FF17D858A035}" srcOrd="2" destOrd="0" parTransId="{E4440582-D848-4FEC-82C2-ACD9A5BB35ED}" sibTransId="{E0E22560-5E0D-4F2B-8F8A-55D18EEA665D}"/>
    <dgm:cxn modelId="{02C1E31C-1A46-8F4C-A529-7AC32B3B70D5}" type="presParOf" srcId="{52B5E8B4-5AC5-8648-BC80-74EA837D399B}" destId="{E100B51F-6AE1-3F4E-8689-C18AEB8CB249}" srcOrd="0" destOrd="0" presId="urn:microsoft.com/office/officeart/2005/8/layout/list1"/>
    <dgm:cxn modelId="{9C6D28CA-2373-904C-B153-4474CBB1FEEC}" type="presParOf" srcId="{E100B51F-6AE1-3F4E-8689-C18AEB8CB249}" destId="{96ADA9D6-C504-224D-BC07-441E673801DD}" srcOrd="0" destOrd="0" presId="urn:microsoft.com/office/officeart/2005/8/layout/list1"/>
    <dgm:cxn modelId="{3872CACC-8C66-A647-A493-E199F01EB486}" type="presParOf" srcId="{E100B51F-6AE1-3F4E-8689-C18AEB8CB249}" destId="{6EE3C387-9793-4648-96A6-1E68B648240F}" srcOrd="1" destOrd="0" presId="urn:microsoft.com/office/officeart/2005/8/layout/list1"/>
    <dgm:cxn modelId="{FB50105E-EB24-0642-B135-186DE6683CFF}" type="presParOf" srcId="{52B5E8B4-5AC5-8648-BC80-74EA837D399B}" destId="{FB15CF74-280C-C640-A7F9-495DB7092696}" srcOrd="1" destOrd="0" presId="urn:microsoft.com/office/officeart/2005/8/layout/list1"/>
    <dgm:cxn modelId="{91132D41-84C8-3842-9375-152AFE7D49C3}" type="presParOf" srcId="{52B5E8B4-5AC5-8648-BC80-74EA837D399B}" destId="{F3C4E2D2-46A8-C445-914E-71D64126D699}" srcOrd="2" destOrd="0" presId="urn:microsoft.com/office/officeart/2005/8/layout/list1"/>
    <dgm:cxn modelId="{49389DE4-DE32-3D47-8159-4EE1687D86D1}" type="presParOf" srcId="{52B5E8B4-5AC5-8648-BC80-74EA837D399B}" destId="{2AE0904E-82B6-FB40-A46E-052E185EF7B0}" srcOrd="3" destOrd="0" presId="urn:microsoft.com/office/officeart/2005/8/layout/list1"/>
    <dgm:cxn modelId="{073DB094-54E3-B749-B74C-66AA632637F8}" type="presParOf" srcId="{52B5E8B4-5AC5-8648-BC80-74EA837D399B}" destId="{AEB5B798-1449-AB4D-8604-EB072E8BF5C6}" srcOrd="4" destOrd="0" presId="urn:microsoft.com/office/officeart/2005/8/layout/list1"/>
    <dgm:cxn modelId="{B7922B75-481F-A54C-A1F2-26B3E5518142}" type="presParOf" srcId="{AEB5B798-1449-AB4D-8604-EB072E8BF5C6}" destId="{150E22AB-A533-2146-974A-1E704DBE1FDA}" srcOrd="0" destOrd="0" presId="urn:microsoft.com/office/officeart/2005/8/layout/list1"/>
    <dgm:cxn modelId="{A661B8EF-9DD7-494E-8135-F253085280FD}" type="presParOf" srcId="{AEB5B798-1449-AB4D-8604-EB072E8BF5C6}" destId="{337E5E1E-659B-8743-94F0-196128CB7263}" srcOrd="1" destOrd="0" presId="urn:microsoft.com/office/officeart/2005/8/layout/list1"/>
    <dgm:cxn modelId="{E619E901-5164-FC4F-9763-ED3466A6463E}" type="presParOf" srcId="{52B5E8B4-5AC5-8648-BC80-74EA837D399B}" destId="{B8A3A7BB-BD88-1841-822B-C517099584D5}" srcOrd="5" destOrd="0" presId="urn:microsoft.com/office/officeart/2005/8/layout/list1"/>
    <dgm:cxn modelId="{E712FB9B-971E-EE42-8EA7-B9A4169E4481}" type="presParOf" srcId="{52B5E8B4-5AC5-8648-BC80-74EA837D399B}" destId="{4BA18613-47C8-D84B-AC26-CE8CE71A0ED1}" srcOrd="6" destOrd="0" presId="urn:microsoft.com/office/officeart/2005/8/layout/list1"/>
    <dgm:cxn modelId="{8C003973-BCEF-6F46-A7CE-E688D83DF6C6}" type="presParOf" srcId="{52B5E8B4-5AC5-8648-BC80-74EA837D399B}" destId="{2BFA1870-369C-1842-BE30-FDEF16363BC3}" srcOrd="7" destOrd="0" presId="urn:microsoft.com/office/officeart/2005/8/layout/list1"/>
    <dgm:cxn modelId="{8FE3282E-5D0E-E341-9372-FF50DEB0174E}" type="presParOf" srcId="{52B5E8B4-5AC5-8648-BC80-74EA837D399B}" destId="{39B798B3-4598-8B40-BCBC-7DE8CDBE6057}" srcOrd="8" destOrd="0" presId="urn:microsoft.com/office/officeart/2005/8/layout/list1"/>
    <dgm:cxn modelId="{FA0801E5-BF1F-9742-958F-678ED56C11E3}" type="presParOf" srcId="{39B798B3-4598-8B40-BCBC-7DE8CDBE6057}" destId="{1F91435B-312B-0842-B472-501F9E608E04}" srcOrd="0" destOrd="0" presId="urn:microsoft.com/office/officeart/2005/8/layout/list1"/>
    <dgm:cxn modelId="{C23BB99C-A999-004B-B698-824DC8487D3D}" type="presParOf" srcId="{39B798B3-4598-8B40-BCBC-7DE8CDBE6057}" destId="{2FB2FB42-F23D-C34B-8DBD-50853E636EF0}" srcOrd="1" destOrd="0" presId="urn:microsoft.com/office/officeart/2005/8/layout/list1"/>
    <dgm:cxn modelId="{8B630560-5956-3441-BC55-0A3726900D5C}" type="presParOf" srcId="{52B5E8B4-5AC5-8648-BC80-74EA837D399B}" destId="{668229D6-0144-F54A-A3C7-70C295D8DAB7}" srcOrd="9" destOrd="0" presId="urn:microsoft.com/office/officeart/2005/8/layout/list1"/>
    <dgm:cxn modelId="{9B094E3E-BA3E-5A47-9A9F-0214F9B4BD93}" type="presParOf" srcId="{52B5E8B4-5AC5-8648-BC80-74EA837D399B}" destId="{5037B317-7C7A-9A49-A394-C413538215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77B5D-920E-4B6D-8B6E-AE08F165245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859C41-FBA0-4465-A919-011A9719FE59}">
      <dgm:prSet/>
      <dgm:spPr/>
      <dgm:t>
        <a:bodyPr/>
        <a:lstStyle/>
        <a:p>
          <a:r>
            <a:rPr lang="en-SG" b="1" dirty="0"/>
            <a:t>Scaled &amp; Transformed Features</a:t>
          </a:r>
          <a:endParaRPr lang="en-US" dirty="0"/>
        </a:p>
      </dgm:t>
    </dgm:pt>
    <dgm:pt modelId="{1824FF05-CA59-4D1F-AD77-4D82E23CC6B3}" type="parTrans" cxnId="{08125E3F-7E17-4AB6-B862-9A41BB98E61D}">
      <dgm:prSet/>
      <dgm:spPr/>
      <dgm:t>
        <a:bodyPr/>
        <a:lstStyle/>
        <a:p>
          <a:endParaRPr lang="en-US"/>
        </a:p>
      </dgm:t>
    </dgm:pt>
    <dgm:pt modelId="{542DB5F9-02CA-4807-A468-712103E3DF6F}" type="sibTrans" cxnId="{08125E3F-7E17-4AB6-B862-9A41BB98E61D}">
      <dgm:prSet/>
      <dgm:spPr/>
      <dgm:t>
        <a:bodyPr/>
        <a:lstStyle/>
        <a:p>
          <a:endParaRPr lang="en-US"/>
        </a:p>
      </dgm:t>
    </dgm:pt>
    <dgm:pt modelId="{BF646B84-16F1-8647-8AF1-B1446DD9273C}">
      <dgm:prSet/>
      <dgm:spPr/>
      <dgm:t>
        <a:bodyPr/>
        <a:lstStyle/>
        <a:p>
          <a:r>
            <a:rPr lang="en-SG" b="1" dirty="0" err="1"/>
            <a:t>MinMax</a:t>
          </a:r>
          <a:r>
            <a:rPr lang="en-SG" b="1" dirty="0"/>
            <a:t> Scaling</a:t>
          </a:r>
          <a:r>
            <a:rPr lang="en-SG" dirty="0"/>
            <a:t> for </a:t>
          </a:r>
          <a:r>
            <a:rPr lang="en-SG" dirty="0" err="1"/>
            <a:t>DV_pressure</a:t>
          </a:r>
          <a:r>
            <a:rPr lang="en-SG" dirty="0"/>
            <a:t> → </a:t>
          </a:r>
          <a:r>
            <a:rPr lang="en-SG" dirty="0" err="1"/>
            <a:t>DV_pressure_scaled</a:t>
          </a:r>
          <a:endParaRPr lang="en-SG" dirty="0"/>
        </a:p>
      </dgm:t>
    </dgm:pt>
    <dgm:pt modelId="{EAD8ECBC-5B21-D448-B7C9-CFD33BBB99BE}" type="parTrans" cxnId="{C42C910B-323D-CC44-A228-7675B4CC2EA8}">
      <dgm:prSet/>
      <dgm:spPr/>
      <dgm:t>
        <a:bodyPr/>
        <a:lstStyle/>
        <a:p>
          <a:endParaRPr lang="en-GB"/>
        </a:p>
      </dgm:t>
    </dgm:pt>
    <dgm:pt modelId="{62DD775C-67D4-6642-85FF-5C823CD2FCD5}" type="sibTrans" cxnId="{C42C910B-323D-CC44-A228-7675B4CC2EA8}">
      <dgm:prSet/>
      <dgm:spPr/>
      <dgm:t>
        <a:bodyPr/>
        <a:lstStyle/>
        <a:p>
          <a:endParaRPr lang="en-GB"/>
        </a:p>
      </dgm:t>
    </dgm:pt>
    <dgm:pt modelId="{73442A83-8AAF-0D4A-9552-715926C7BDF6}">
      <dgm:prSet/>
      <dgm:spPr/>
      <dgm:t>
        <a:bodyPr/>
        <a:lstStyle/>
        <a:p>
          <a:r>
            <a:rPr lang="en-SG" b="1" dirty="0" err="1"/>
            <a:t>Winsorization</a:t>
          </a:r>
          <a:r>
            <a:rPr lang="en-SG" dirty="0"/>
            <a:t> and </a:t>
          </a:r>
          <a:r>
            <a:rPr lang="en-SG" b="1" dirty="0"/>
            <a:t>log transform</a:t>
          </a:r>
          <a:r>
            <a:rPr lang="en-SG" dirty="0"/>
            <a:t> for </a:t>
          </a:r>
          <a:r>
            <a:rPr lang="en-SG" dirty="0" err="1"/>
            <a:t>Oil_temperature</a:t>
          </a:r>
          <a:r>
            <a:rPr lang="en-SG" dirty="0"/>
            <a:t>:</a:t>
          </a:r>
        </a:p>
      </dgm:t>
    </dgm:pt>
    <dgm:pt modelId="{DF4EE026-7893-9C40-8226-D428B1C37353}" type="parTrans" cxnId="{6275184C-CDA6-5B4F-B4A8-54AA97CC52A0}">
      <dgm:prSet/>
      <dgm:spPr/>
      <dgm:t>
        <a:bodyPr/>
        <a:lstStyle/>
        <a:p>
          <a:endParaRPr lang="en-GB"/>
        </a:p>
      </dgm:t>
    </dgm:pt>
    <dgm:pt modelId="{05AA773A-5270-9848-B0E5-90A8F9C4871F}" type="sibTrans" cxnId="{6275184C-CDA6-5B4F-B4A8-54AA97CC52A0}">
      <dgm:prSet/>
      <dgm:spPr/>
      <dgm:t>
        <a:bodyPr/>
        <a:lstStyle/>
        <a:p>
          <a:endParaRPr lang="en-GB"/>
        </a:p>
      </dgm:t>
    </dgm:pt>
    <dgm:pt modelId="{FA7EE4F6-4891-E741-9A0E-6E9CF30BE064}">
      <dgm:prSet/>
      <dgm:spPr/>
      <dgm:t>
        <a:bodyPr/>
        <a:lstStyle/>
        <a:p>
          <a:r>
            <a:rPr lang="en-SG" dirty="0"/>
            <a:t>Reduced impact of extreme values.</a:t>
          </a:r>
        </a:p>
      </dgm:t>
    </dgm:pt>
    <dgm:pt modelId="{B25E3DF4-7633-094F-91DF-1821B81BBB0A}" type="parTrans" cxnId="{4732C442-2E47-974F-B831-2212621C98E7}">
      <dgm:prSet/>
      <dgm:spPr/>
      <dgm:t>
        <a:bodyPr/>
        <a:lstStyle/>
        <a:p>
          <a:endParaRPr lang="en-GB"/>
        </a:p>
      </dgm:t>
    </dgm:pt>
    <dgm:pt modelId="{D943AB7D-CBE0-8948-8659-9B562AC9B79E}" type="sibTrans" cxnId="{4732C442-2E47-974F-B831-2212621C98E7}">
      <dgm:prSet/>
      <dgm:spPr/>
      <dgm:t>
        <a:bodyPr/>
        <a:lstStyle/>
        <a:p>
          <a:endParaRPr lang="en-GB"/>
        </a:p>
      </dgm:t>
    </dgm:pt>
    <dgm:pt modelId="{D968499B-7DBE-074F-8B32-2BCB6F4BF4EA}">
      <dgm:prSet/>
      <dgm:spPr/>
      <dgm:t>
        <a:bodyPr/>
        <a:lstStyle/>
        <a:p>
          <a:r>
            <a:rPr lang="en-SG" dirty="0"/>
            <a:t>Improved distributional symmetry for </a:t>
          </a:r>
          <a:r>
            <a:rPr lang="en-SG" dirty="0" err="1"/>
            <a:t>modeling</a:t>
          </a:r>
          <a:r>
            <a:rPr lang="en-SG" dirty="0"/>
            <a:t>.</a:t>
          </a:r>
        </a:p>
      </dgm:t>
    </dgm:pt>
    <dgm:pt modelId="{4D038C6E-3C81-7643-A01A-9551E91F6314}" type="parTrans" cxnId="{AC72A2ED-C3C3-9941-9699-2EDCB4CB526A}">
      <dgm:prSet/>
      <dgm:spPr/>
      <dgm:t>
        <a:bodyPr/>
        <a:lstStyle/>
        <a:p>
          <a:endParaRPr lang="en-GB"/>
        </a:p>
      </dgm:t>
    </dgm:pt>
    <dgm:pt modelId="{78F054C9-224F-EC43-A31D-8910528105A9}" type="sibTrans" cxnId="{AC72A2ED-C3C3-9941-9699-2EDCB4CB526A}">
      <dgm:prSet/>
      <dgm:spPr/>
      <dgm:t>
        <a:bodyPr/>
        <a:lstStyle/>
        <a:p>
          <a:endParaRPr lang="en-GB"/>
        </a:p>
      </dgm:t>
    </dgm:pt>
    <dgm:pt modelId="{64EE8141-E5E8-514A-AAE1-55174CB8D776}">
      <dgm:prSet/>
      <dgm:spPr/>
      <dgm:t>
        <a:bodyPr/>
        <a:lstStyle/>
        <a:p>
          <a:r>
            <a:rPr lang="en-SG" b="1" dirty="0"/>
            <a:t>Flag &amp; Threshold Features</a:t>
          </a:r>
          <a:endParaRPr lang="en-SG" dirty="0"/>
        </a:p>
      </dgm:t>
    </dgm:pt>
    <dgm:pt modelId="{63B60952-DACA-AE4A-88C8-84C5DD23953D}" type="parTrans" cxnId="{AD9F158A-F42D-9945-8835-196E7C3AEF96}">
      <dgm:prSet/>
      <dgm:spPr/>
      <dgm:t>
        <a:bodyPr/>
        <a:lstStyle/>
        <a:p>
          <a:endParaRPr lang="en-GB"/>
        </a:p>
      </dgm:t>
    </dgm:pt>
    <dgm:pt modelId="{E6E086DB-E4D3-0E40-842A-2ED75C3B3EAB}" type="sibTrans" cxnId="{AD9F158A-F42D-9945-8835-196E7C3AEF96}">
      <dgm:prSet/>
      <dgm:spPr/>
      <dgm:t>
        <a:bodyPr/>
        <a:lstStyle/>
        <a:p>
          <a:endParaRPr lang="en-GB"/>
        </a:p>
      </dgm:t>
    </dgm:pt>
    <dgm:pt modelId="{39AF108B-FB36-F04E-873C-87BB5C5F0F29}">
      <dgm:prSet/>
      <dgm:spPr/>
      <dgm:t>
        <a:bodyPr/>
        <a:lstStyle/>
        <a:p>
          <a:r>
            <a:rPr lang="en-SG" dirty="0" err="1"/>
            <a:t>oil_low_flag</a:t>
          </a:r>
          <a:r>
            <a:rPr lang="en-SG" dirty="0"/>
            <a:t>: 1 if </a:t>
          </a:r>
          <a:r>
            <a:rPr lang="en-SG" dirty="0" err="1"/>
            <a:t>Oil_level</a:t>
          </a:r>
          <a:r>
            <a:rPr lang="en-SG" dirty="0"/>
            <a:t> &lt; 0.2 → highlights risk zones.</a:t>
          </a:r>
        </a:p>
      </dgm:t>
    </dgm:pt>
    <dgm:pt modelId="{C3B3A550-0CBD-7442-B345-692F15D02931}" type="parTrans" cxnId="{25058540-6715-6C40-B3F1-F5A5F19E7BCE}">
      <dgm:prSet/>
      <dgm:spPr/>
      <dgm:t>
        <a:bodyPr/>
        <a:lstStyle/>
        <a:p>
          <a:endParaRPr lang="en-GB"/>
        </a:p>
      </dgm:t>
    </dgm:pt>
    <dgm:pt modelId="{D00C9246-EB73-4540-9CBD-2F15CB8FC220}" type="sibTrans" cxnId="{25058540-6715-6C40-B3F1-F5A5F19E7BCE}">
      <dgm:prSet/>
      <dgm:spPr/>
      <dgm:t>
        <a:bodyPr/>
        <a:lstStyle/>
        <a:p>
          <a:endParaRPr lang="en-GB"/>
        </a:p>
      </dgm:t>
    </dgm:pt>
    <dgm:pt modelId="{C624E4DC-A84A-A444-9FF2-A9654BB78FCF}">
      <dgm:prSet/>
      <dgm:spPr/>
      <dgm:t>
        <a:bodyPr/>
        <a:lstStyle/>
        <a:p>
          <a:r>
            <a:rPr lang="en-SG" dirty="0" err="1"/>
            <a:t>LPS_binary</a:t>
          </a:r>
          <a:r>
            <a:rPr lang="en-SG" dirty="0"/>
            <a:t>: Binarized LPS status (0 or 1) for better interpretability.</a:t>
          </a:r>
        </a:p>
      </dgm:t>
    </dgm:pt>
    <dgm:pt modelId="{40DB4CB1-B44E-6341-ACE8-5BAA14EF6A75}" type="parTrans" cxnId="{E0A1E07E-156B-DD43-A5DB-FD78782E9C0D}">
      <dgm:prSet/>
      <dgm:spPr/>
      <dgm:t>
        <a:bodyPr/>
        <a:lstStyle/>
        <a:p>
          <a:endParaRPr lang="en-GB"/>
        </a:p>
      </dgm:t>
    </dgm:pt>
    <dgm:pt modelId="{39D8C2F1-6767-D64D-9811-495DF2E7C778}" type="sibTrans" cxnId="{E0A1E07E-156B-DD43-A5DB-FD78782E9C0D}">
      <dgm:prSet/>
      <dgm:spPr/>
      <dgm:t>
        <a:bodyPr/>
        <a:lstStyle/>
        <a:p>
          <a:endParaRPr lang="en-GB"/>
        </a:p>
      </dgm:t>
    </dgm:pt>
    <dgm:pt modelId="{E2FDE74F-D7ED-B942-9BF9-A76E29429D72}">
      <dgm:prSet/>
      <dgm:spPr/>
      <dgm:t>
        <a:bodyPr/>
        <a:lstStyle/>
        <a:p>
          <a:r>
            <a:rPr lang="en-SG" b="1" dirty="0"/>
            <a:t>Signal </a:t>
          </a:r>
          <a:r>
            <a:rPr lang="en-SG" b="1" dirty="0" err="1"/>
            <a:t>Behavior</a:t>
          </a:r>
          <a:r>
            <a:rPr lang="en-SG" b="1" dirty="0"/>
            <a:t> Tracking</a:t>
          </a:r>
          <a:endParaRPr lang="en-SG" dirty="0"/>
        </a:p>
      </dgm:t>
    </dgm:pt>
    <dgm:pt modelId="{4C6A8C92-C9E6-7347-A03E-338012C2A074}" type="parTrans" cxnId="{FE05AC43-8568-FD49-9CBA-CE380EC5BC03}">
      <dgm:prSet/>
      <dgm:spPr/>
      <dgm:t>
        <a:bodyPr/>
        <a:lstStyle/>
        <a:p>
          <a:endParaRPr lang="en-GB"/>
        </a:p>
      </dgm:t>
    </dgm:pt>
    <dgm:pt modelId="{ED35A5AA-ABFD-6746-86F6-5A3F59543867}" type="sibTrans" cxnId="{FE05AC43-8568-FD49-9CBA-CE380EC5BC03}">
      <dgm:prSet/>
      <dgm:spPr/>
      <dgm:t>
        <a:bodyPr/>
        <a:lstStyle/>
        <a:p>
          <a:endParaRPr lang="en-GB"/>
        </a:p>
      </dgm:t>
    </dgm:pt>
    <dgm:pt modelId="{214E1F78-1E1F-DE4F-B2A4-893FBC726723}">
      <dgm:prSet/>
      <dgm:spPr/>
      <dgm:t>
        <a:bodyPr/>
        <a:lstStyle/>
        <a:p>
          <a:r>
            <a:rPr lang="en-SG" dirty="0"/>
            <a:t>Feature snapshots across TP2, TP3, H1, Reservoirs:</a:t>
          </a:r>
        </a:p>
      </dgm:t>
    </dgm:pt>
    <dgm:pt modelId="{CDE1197C-C70F-2148-BCF3-F665655147D6}" type="parTrans" cxnId="{7E29E88D-19C8-AA45-AC38-B79DD5D5D0BA}">
      <dgm:prSet/>
      <dgm:spPr/>
      <dgm:t>
        <a:bodyPr/>
        <a:lstStyle/>
        <a:p>
          <a:endParaRPr lang="en-GB"/>
        </a:p>
      </dgm:t>
    </dgm:pt>
    <dgm:pt modelId="{1366F8DC-CBC3-8145-B146-9B8D203BB123}" type="sibTrans" cxnId="{7E29E88D-19C8-AA45-AC38-B79DD5D5D0BA}">
      <dgm:prSet/>
      <dgm:spPr/>
      <dgm:t>
        <a:bodyPr/>
        <a:lstStyle/>
        <a:p>
          <a:endParaRPr lang="en-GB"/>
        </a:p>
      </dgm:t>
    </dgm:pt>
    <dgm:pt modelId="{E2C3232A-918A-7644-BB4D-25A5F0904F73}">
      <dgm:prSet/>
      <dgm:spPr/>
      <dgm:t>
        <a:bodyPr/>
        <a:lstStyle/>
        <a:p>
          <a:r>
            <a:rPr lang="en-SG" dirty="0"/>
            <a:t>Created lag features, rolling statistics, and difference signals.</a:t>
          </a:r>
        </a:p>
      </dgm:t>
    </dgm:pt>
    <dgm:pt modelId="{BB2A6573-C59C-5041-A81C-3105F46A96D6}" type="parTrans" cxnId="{AEA773AB-0C77-9F4F-A7E3-86C8A695133E}">
      <dgm:prSet/>
      <dgm:spPr/>
      <dgm:t>
        <a:bodyPr/>
        <a:lstStyle/>
        <a:p>
          <a:endParaRPr lang="en-GB"/>
        </a:p>
      </dgm:t>
    </dgm:pt>
    <dgm:pt modelId="{094DEB93-6DE7-BB43-ADF4-E65A28B2EB5F}" type="sibTrans" cxnId="{AEA773AB-0C77-9F4F-A7E3-86C8A695133E}">
      <dgm:prSet/>
      <dgm:spPr/>
      <dgm:t>
        <a:bodyPr/>
        <a:lstStyle/>
        <a:p>
          <a:endParaRPr lang="en-GB"/>
        </a:p>
      </dgm:t>
    </dgm:pt>
    <dgm:pt modelId="{5C2C4BCE-6854-AC47-866D-A1B703EBD3C2}">
      <dgm:prSet/>
      <dgm:spPr/>
      <dgm:t>
        <a:bodyPr/>
        <a:lstStyle/>
        <a:p>
          <a:r>
            <a:rPr lang="en-SG" dirty="0"/>
            <a:t>Added engineering context to raw numeric data.</a:t>
          </a:r>
        </a:p>
      </dgm:t>
    </dgm:pt>
    <dgm:pt modelId="{4413DFB1-C896-864A-AD81-65101A8BA6AA}" type="parTrans" cxnId="{4C99F1FA-C1C6-1F4C-9EB7-C1308CC834EF}">
      <dgm:prSet/>
      <dgm:spPr/>
      <dgm:t>
        <a:bodyPr/>
        <a:lstStyle/>
        <a:p>
          <a:endParaRPr lang="en-GB"/>
        </a:p>
      </dgm:t>
    </dgm:pt>
    <dgm:pt modelId="{926E06A3-4398-D549-B545-67BBC95583AA}" type="sibTrans" cxnId="{4C99F1FA-C1C6-1F4C-9EB7-C1308CC834EF}">
      <dgm:prSet/>
      <dgm:spPr/>
      <dgm:t>
        <a:bodyPr/>
        <a:lstStyle/>
        <a:p>
          <a:endParaRPr lang="en-GB"/>
        </a:p>
      </dgm:t>
    </dgm:pt>
    <dgm:pt modelId="{52B5E8B4-5AC5-8648-BC80-74EA837D399B}" type="pres">
      <dgm:prSet presAssocID="{68577B5D-920E-4B6D-8B6E-AE08F1652458}" presName="linear" presStyleCnt="0">
        <dgm:presLayoutVars>
          <dgm:dir/>
          <dgm:animLvl val="lvl"/>
          <dgm:resizeHandles val="exact"/>
        </dgm:presLayoutVars>
      </dgm:prSet>
      <dgm:spPr/>
    </dgm:pt>
    <dgm:pt modelId="{E100B51F-6AE1-3F4E-8689-C18AEB8CB249}" type="pres">
      <dgm:prSet presAssocID="{4F859C41-FBA0-4465-A919-011A9719FE59}" presName="parentLin" presStyleCnt="0"/>
      <dgm:spPr/>
    </dgm:pt>
    <dgm:pt modelId="{96ADA9D6-C504-224D-BC07-441E673801DD}" type="pres">
      <dgm:prSet presAssocID="{4F859C41-FBA0-4465-A919-011A9719FE59}" presName="parentLeftMargin" presStyleLbl="node1" presStyleIdx="0" presStyleCnt="3"/>
      <dgm:spPr/>
    </dgm:pt>
    <dgm:pt modelId="{6EE3C387-9793-4648-96A6-1E68B648240F}" type="pres">
      <dgm:prSet presAssocID="{4F859C41-FBA0-4465-A919-011A9719FE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15CF74-280C-C640-A7F9-495DB7092696}" type="pres">
      <dgm:prSet presAssocID="{4F859C41-FBA0-4465-A919-011A9719FE59}" presName="negativeSpace" presStyleCnt="0"/>
      <dgm:spPr/>
    </dgm:pt>
    <dgm:pt modelId="{F3C4E2D2-46A8-C445-914E-71D64126D699}" type="pres">
      <dgm:prSet presAssocID="{4F859C41-FBA0-4465-A919-011A9719FE59}" presName="childText" presStyleLbl="conFgAcc1" presStyleIdx="0" presStyleCnt="3">
        <dgm:presLayoutVars>
          <dgm:bulletEnabled val="1"/>
        </dgm:presLayoutVars>
      </dgm:prSet>
      <dgm:spPr/>
    </dgm:pt>
    <dgm:pt modelId="{2AE0904E-82B6-FB40-A46E-052E185EF7B0}" type="pres">
      <dgm:prSet presAssocID="{542DB5F9-02CA-4807-A468-712103E3DF6F}" presName="spaceBetweenRectangles" presStyleCnt="0"/>
      <dgm:spPr/>
    </dgm:pt>
    <dgm:pt modelId="{7C9A5CAC-4D65-EF49-A263-9FEF2145D103}" type="pres">
      <dgm:prSet presAssocID="{64EE8141-E5E8-514A-AAE1-55174CB8D776}" presName="parentLin" presStyleCnt="0"/>
      <dgm:spPr/>
    </dgm:pt>
    <dgm:pt modelId="{67649029-4D04-CF4F-85D4-6DA07A6FD826}" type="pres">
      <dgm:prSet presAssocID="{64EE8141-E5E8-514A-AAE1-55174CB8D776}" presName="parentLeftMargin" presStyleLbl="node1" presStyleIdx="0" presStyleCnt="3"/>
      <dgm:spPr/>
    </dgm:pt>
    <dgm:pt modelId="{ECCF695E-54B9-8240-91E4-B00F9C97CF1E}" type="pres">
      <dgm:prSet presAssocID="{64EE8141-E5E8-514A-AAE1-55174CB8D7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8AF8A4A-60C0-704A-AB15-44ED8C802E4D}" type="pres">
      <dgm:prSet presAssocID="{64EE8141-E5E8-514A-AAE1-55174CB8D776}" presName="negativeSpace" presStyleCnt="0"/>
      <dgm:spPr/>
    </dgm:pt>
    <dgm:pt modelId="{8780BF50-E17F-4E46-89B5-F76AE313BDFB}" type="pres">
      <dgm:prSet presAssocID="{64EE8141-E5E8-514A-AAE1-55174CB8D776}" presName="childText" presStyleLbl="conFgAcc1" presStyleIdx="1" presStyleCnt="3">
        <dgm:presLayoutVars>
          <dgm:bulletEnabled val="1"/>
        </dgm:presLayoutVars>
      </dgm:prSet>
      <dgm:spPr/>
    </dgm:pt>
    <dgm:pt modelId="{2F256A52-7E9C-C449-99D2-C0829BA6E599}" type="pres">
      <dgm:prSet presAssocID="{E6E086DB-E4D3-0E40-842A-2ED75C3B3EAB}" presName="spaceBetweenRectangles" presStyleCnt="0"/>
      <dgm:spPr/>
    </dgm:pt>
    <dgm:pt modelId="{18333AD8-D2B1-FE43-828C-2C4847025062}" type="pres">
      <dgm:prSet presAssocID="{E2FDE74F-D7ED-B942-9BF9-A76E29429D72}" presName="parentLin" presStyleCnt="0"/>
      <dgm:spPr/>
    </dgm:pt>
    <dgm:pt modelId="{83B64D74-62DD-E342-A37A-DC433BC73419}" type="pres">
      <dgm:prSet presAssocID="{E2FDE74F-D7ED-B942-9BF9-A76E29429D72}" presName="parentLeftMargin" presStyleLbl="node1" presStyleIdx="1" presStyleCnt="3"/>
      <dgm:spPr/>
    </dgm:pt>
    <dgm:pt modelId="{D198BA11-C7DA-944A-83CB-C6428E53BF6B}" type="pres">
      <dgm:prSet presAssocID="{E2FDE74F-D7ED-B942-9BF9-A76E29429D7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440961E-90B1-0B41-809E-178AD7005779}" type="pres">
      <dgm:prSet presAssocID="{E2FDE74F-D7ED-B942-9BF9-A76E29429D72}" presName="negativeSpace" presStyleCnt="0"/>
      <dgm:spPr/>
    </dgm:pt>
    <dgm:pt modelId="{C1127414-51BE-2143-9D27-5859F0F29E40}" type="pres">
      <dgm:prSet presAssocID="{E2FDE74F-D7ED-B942-9BF9-A76E29429D7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42C910B-323D-CC44-A228-7675B4CC2EA8}" srcId="{4F859C41-FBA0-4465-A919-011A9719FE59}" destId="{BF646B84-16F1-8647-8AF1-B1446DD9273C}" srcOrd="0" destOrd="0" parTransId="{EAD8ECBC-5B21-D448-B7C9-CFD33BBB99BE}" sibTransId="{62DD775C-67D4-6642-85FF-5C823CD2FCD5}"/>
    <dgm:cxn modelId="{FB050B12-F4BB-F045-A83E-92E02994825E}" type="presOf" srcId="{64EE8141-E5E8-514A-AAE1-55174CB8D776}" destId="{67649029-4D04-CF4F-85D4-6DA07A6FD826}" srcOrd="0" destOrd="0" presId="urn:microsoft.com/office/officeart/2005/8/layout/list1"/>
    <dgm:cxn modelId="{1ED7221F-075C-CD44-8FC6-CD59395BB3B0}" type="presOf" srcId="{39AF108B-FB36-F04E-873C-87BB5C5F0F29}" destId="{8780BF50-E17F-4E46-89B5-F76AE313BDFB}" srcOrd="0" destOrd="0" presId="urn:microsoft.com/office/officeart/2005/8/layout/list1"/>
    <dgm:cxn modelId="{8E22A625-33B9-3F48-83F1-E738A22D775E}" type="presOf" srcId="{4F859C41-FBA0-4465-A919-011A9719FE59}" destId="{6EE3C387-9793-4648-96A6-1E68B648240F}" srcOrd="1" destOrd="0" presId="urn:microsoft.com/office/officeart/2005/8/layout/list1"/>
    <dgm:cxn modelId="{08125E3F-7E17-4AB6-B862-9A41BB98E61D}" srcId="{68577B5D-920E-4B6D-8B6E-AE08F1652458}" destId="{4F859C41-FBA0-4465-A919-011A9719FE59}" srcOrd="0" destOrd="0" parTransId="{1824FF05-CA59-4D1F-AD77-4D82E23CC6B3}" sibTransId="{542DB5F9-02CA-4807-A468-712103E3DF6F}"/>
    <dgm:cxn modelId="{25058540-6715-6C40-B3F1-F5A5F19E7BCE}" srcId="{64EE8141-E5E8-514A-AAE1-55174CB8D776}" destId="{39AF108B-FB36-F04E-873C-87BB5C5F0F29}" srcOrd="0" destOrd="0" parTransId="{C3B3A550-0CBD-7442-B345-692F15D02931}" sibTransId="{D00C9246-EB73-4540-9CBD-2F15CB8FC220}"/>
    <dgm:cxn modelId="{4732C442-2E47-974F-B831-2212621C98E7}" srcId="{73442A83-8AAF-0D4A-9552-715926C7BDF6}" destId="{FA7EE4F6-4891-E741-9A0E-6E9CF30BE064}" srcOrd="0" destOrd="0" parTransId="{B25E3DF4-7633-094F-91DF-1821B81BBB0A}" sibTransId="{D943AB7D-CBE0-8948-8659-9B562AC9B79E}"/>
    <dgm:cxn modelId="{FE05AC43-8568-FD49-9CBA-CE380EC5BC03}" srcId="{68577B5D-920E-4B6D-8B6E-AE08F1652458}" destId="{E2FDE74F-D7ED-B942-9BF9-A76E29429D72}" srcOrd="2" destOrd="0" parTransId="{4C6A8C92-C9E6-7347-A03E-338012C2A074}" sibTransId="{ED35A5AA-ABFD-6746-86F6-5A3F59543867}"/>
    <dgm:cxn modelId="{6275184C-CDA6-5B4F-B4A8-54AA97CC52A0}" srcId="{4F859C41-FBA0-4465-A919-011A9719FE59}" destId="{73442A83-8AAF-0D4A-9552-715926C7BDF6}" srcOrd="1" destOrd="0" parTransId="{DF4EE026-7893-9C40-8226-D428B1C37353}" sibTransId="{05AA773A-5270-9848-B0E5-90A8F9C4871F}"/>
    <dgm:cxn modelId="{BD392A50-9059-3841-958D-90A87B68EB5D}" type="presOf" srcId="{73442A83-8AAF-0D4A-9552-715926C7BDF6}" destId="{F3C4E2D2-46A8-C445-914E-71D64126D699}" srcOrd="0" destOrd="1" presId="urn:microsoft.com/office/officeart/2005/8/layout/list1"/>
    <dgm:cxn modelId="{E42F9D54-AD4D-B744-A397-325F344B04C3}" type="presOf" srcId="{E2FDE74F-D7ED-B942-9BF9-A76E29429D72}" destId="{D198BA11-C7DA-944A-83CB-C6428E53BF6B}" srcOrd="1" destOrd="0" presId="urn:microsoft.com/office/officeart/2005/8/layout/list1"/>
    <dgm:cxn modelId="{8BD59F68-5B98-1443-B692-6C7FA28D4A62}" type="presOf" srcId="{C624E4DC-A84A-A444-9FF2-A9654BB78FCF}" destId="{8780BF50-E17F-4E46-89B5-F76AE313BDFB}" srcOrd="0" destOrd="1" presId="urn:microsoft.com/office/officeart/2005/8/layout/list1"/>
    <dgm:cxn modelId="{7FCD8F6F-6FCE-4847-91D6-BD982B7B94EB}" type="presOf" srcId="{D968499B-7DBE-074F-8B32-2BCB6F4BF4EA}" destId="{F3C4E2D2-46A8-C445-914E-71D64126D699}" srcOrd="0" destOrd="3" presId="urn:microsoft.com/office/officeart/2005/8/layout/list1"/>
    <dgm:cxn modelId="{1F17AF7A-DEFF-2B48-80A3-FA13CCB8E181}" type="presOf" srcId="{4F859C41-FBA0-4465-A919-011A9719FE59}" destId="{96ADA9D6-C504-224D-BC07-441E673801DD}" srcOrd="0" destOrd="0" presId="urn:microsoft.com/office/officeart/2005/8/layout/list1"/>
    <dgm:cxn modelId="{E0A1E07E-156B-DD43-A5DB-FD78782E9C0D}" srcId="{64EE8141-E5E8-514A-AAE1-55174CB8D776}" destId="{C624E4DC-A84A-A444-9FF2-A9654BB78FCF}" srcOrd="1" destOrd="0" parTransId="{40DB4CB1-B44E-6341-ACE8-5BAA14EF6A75}" sibTransId="{39D8C2F1-6767-D64D-9811-495DF2E7C778}"/>
    <dgm:cxn modelId="{B5833482-78F9-914F-8714-AD6A39BE029A}" type="presOf" srcId="{FA7EE4F6-4891-E741-9A0E-6E9CF30BE064}" destId="{F3C4E2D2-46A8-C445-914E-71D64126D699}" srcOrd="0" destOrd="2" presId="urn:microsoft.com/office/officeart/2005/8/layout/list1"/>
    <dgm:cxn modelId="{AD9F158A-F42D-9945-8835-196E7C3AEF96}" srcId="{68577B5D-920E-4B6D-8B6E-AE08F1652458}" destId="{64EE8141-E5E8-514A-AAE1-55174CB8D776}" srcOrd="1" destOrd="0" parTransId="{63B60952-DACA-AE4A-88C8-84C5DD23953D}" sibTransId="{E6E086DB-E4D3-0E40-842A-2ED75C3B3EAB}"/>
    <dgm:cxn modelId="{7E29E88D-19C8-AA45-AC38-B79DD5D5D0BA}" srcId="{E2FDE74F-D7ED-B942-9BF9-A76E29429D72}" destId="{214E1F78-1E1F-DE4F-B2A4-893FBC726723}" srcOrd="0" destOrd="0" parTransId="{CDE1197C-C70F-2148-BCF3-F665655147D6}" sibTransId="{1366F8DC-CBC3-8145-B146-9B8D203BB123}"/>
    <dgm:cxn modelId="{4A9A8E91-D970-2C41-8E12-4F1C80885360}" type="presOf" srcId="{BF646B84-16F1-8647-8AF1-B1446DD9273C}" destId="{F3C4E2D2-46A8-C445-914E-71D64126D699}" srcOrd="0" destOrd="0" presId="urn:microsoft.com/office/officeart/2005/8/layout/list1"/>
    <dgm:cxn modelId="{DA8851A5-AFC0-5046-A4B0-C7C2591414E5}" type="presOf" srcId="{68577B5D-920E-4B6D-8B6E-AE08F1652458}" destId="{52B5E8B4-5AC5-8648-BC80-74EA837D399B}" srcOrd="0" destOrd="0" presId="urn:microsoft.com/office/officeart/2005/8/layout/list1"/>
    <dgm:cxn modelId="{22453CA6-D89E-2047-967F-2AAC681BDA8D}" type="presOf" srcId="{64EE8141-E5E8-514A-AAE1-55174CB8D776}" destId="{ECCF695E-54B9-8240-91E4-B00F9C97CF1E}" srcOrd="1" destOrd="0" presId="urn:microsoft.com/office/officeart/2005/8/layout/list1"/>
    <dgm:cxn modelId="{AEA773AB-0C77-9F4F-A7E3-86C8A695133E}" srcId="{214E1F78-1E1F-DE4F-B2A4-893FBC726723}" destId="{E2C3232A-918A-7644-BB4D-25A5F0904F73}" srcOrd="0" destOrd="0" parTransId="{BB2A6573-C59C-5041-A81C-3105F46A96D6}" sibTransId="{094DEB93-6DE7-BB43-ADF4-E65A28B2EB5F}"/>
    <dgm:cxn modelId="{5FF452B5-6557-9940-8390-BCCD56E97352}" type="presOf" srcId="{5C2C4BCE-6854-AC47-866D-A1B703EBD3C2}" destId="{C1127414-51BE-2143-9D27-5859F0F29E40}" srcOrd="0" destOrd="2" presId="urn:microsoft.com/office/officeart/2005/8/layout/list1"/>
    <dgm:cxn modelId="{B62C54C7-B48E-6340-B1F6-CFA652A35B3D}" type="presOf" srcId="{E2FDE74F-D7ED-B942-9BF9-A76E29429D72}" destId="{83B64D74-62DD-E342-A37A-DC433BC73419}" srcOrd="0" destOrd="0" presId="urn:microsoft.com/office/officeart/2005/8/layout/list1"/>
    <dgm:cxn modelId="{AC72A2ED-C3C3-9941-9699-2EDCB4CB526A}" srcId="{73442A83-8AAF-0D4A-9552-715926C7BDF6}" destId="{D968499B-7DBE-074F-8B32-2BCB6F4BF4EA}" srcOrd="1" destOrd="0" parTransId="{4D038C6E-3C81-7643-A01A-9551E91F6314}" sibTransId="{78F054C9-224F-EC43-A31D-8910528105A9}"/>
    <dgm:cxn modelId="{800C6CF7-A0E0-6F45-BFE0-DE7009192909}" type="presOf" srcId="{E2C3232A-918A-7644-BB4D-25A5F0904F73}" destId="{C1127414-51BE-2143-9D27-5859F0F29E40}" srcOrd="0" destOrd="1" presId="urn:microsoft.com/office/officeart/2005/8/layout/list1"/>
    <dgm:cxn modelId="{4C99F1FA-C1C6-1F4C-9EB7-C1308CC834EF}" srcId="{214E1F78-1E1F-DE4F-B2A4-893FBC726723}" destId="{5C2C4BCE-6854-AC47-866D-A1B703EBD3C2}" srcOrd="1" destOrd="0" parTransId="{4413DFB1-C896-864A-AD81-65101A8BA6AA}" sibTransId="{926E06A3-4398-D549-B545-67BBC95583AA}"/>
    <dgm:cxn modelId="{D5A903FD-09BD-B547-ABEA-585F1BEE2737}" type="presOf" srcId="{214E1F78-1E1F-DE4F-B2A4-893FBC726723}" destId="{C1127414-51BE-2143-9D27-5859F0F29E40}" srcOrd="0" destOrd="0" presId="urn:microsoft.com/office/officeart/2005/8/layout/list1"/>
    <dgm:cxn modelId="{02C1E31C-1A46-8F4C-A529-7AC32B3B70D5}" type="presParOf" srcId="{52B5E8B4-5AC5-8648-BC80-74EA837D399B}" destId="{E100B51F-6AE1-3F4E-8689-C18AEB8CB249}" srcOrd="0" destOrd="0" presId="urn:microsoft.com/office/officeart/2005/8/layout/list1"/>
    <dgm:cxn modelId="{9C6D28CA-2373-904C-B153-4474CBB1FEEC}" type="presParOf" srcId="{E100B51F-6AE1-3F4E-8689-C18AEB8CB249}" destId="{96ADA9D6-C504-224D-BC07-441E673801DD}" srcOrd="0" destOrd="0" presId="urn:microsoft.com/office/officeart/2005/8/layout/list1"/>
    <dgm:cxn modelId="{3872CACC-8C66-A647-A493-E199F01EB486}" type="presParOf" srcId="{E100B51F-6AE1-3F4E-8689-C18AEB8CB249}" destId="{6EE3C387-9793-4648-96A6-1E68B648240F}" srcOrd="1" destOrd="0" presId="urn:microsoft.com/office/officeart/2005/8/layout/list1"/>
    <dgm:cxn modelId="{FB50105E-EB24-0642-B135-186DE6683CFF}" type="presParOf" srcId="{52B5E8B4-5AC5-8648-BC80-74EA837D399B}" destId="{FB15CF74-280C-C640-A7F9-495DB7092696}" srcOrd="1" destOrd="0" presId="urn:microsoft.com/office/officeart/2005/8/layout/list1"/>
    <dgm:cxn modelId="{91132D41-84C8-3842-9375-152AFE7D49C3}" type="presParOf" srcId="{52B5E8B4-5AC5-8648-BC80-74EA837D399B}" destId="{F3C4E2D2-46A8-C445-914E-71D64126D699}" srcOrd="2" destOrd="0" presId="urn:microsoft.com/office/officeart/2005/8/layout/list1"/>
    <dgm:cxn modelId="{49389DE4-DE32-3D47-8159-4EE1687D86D1}" type="presParOf" srcId="{52B5E8B4-5AC5-8648-BC80-74EA837D399B}" destId="{2AE0904E-82B6-FB40-A46E-052E185EF7B0}" srcOrd="3" destOrd="0" presId="urn:microsoft.com/office/officeart/2005/8/layout/list1"/>
    <dgm:cxn modelId="{B9270556-9EA9-9446-9E45-41AF6D94B3D5}" type="presParOf" srcId="{52B5E8B4-5AC5-8648-BC80-74EA837D399B}" destId="{7C9A5CAC-4D65-EF49-A263-9FEF2145D103}" srcOrd="4" destOrd="0" presId="urn:microsoft.com/office/officeart/2005/8/layout/list1"/>
    <dgm:cxn modelId="{FEC6AC1F-8929-D647-B389-53CA1415705F}" type="presParOf" srcId="{7C9A5CAC-4D65-EF49-A263-9FEF2145D103}" destId="{67649029-4D04-CF4F-85D4-6DA07A6FD826}" srcOrd="0" destOrd="0" presId="urn:microsoft.com/office/officeart/2005/8/layout/list1"/>
    <dgm:cxn modelId="{AFC4C8F2-989D-A04B-AD18-04CF1AFD8937}" type="presParOf" srcId="{7C9A5CAC-4D65-EF49-A263-9FEF2145D103}" destId="{ECCF695E-54B9-8240-91E4-B00F9C97CF1E}" srcOrd="1" destOrd="0" presId="urn:microsoft.com/office/officeart/2005/8/layout/list1"/>
    <dgm:cxn modelId="{9E5012DB-9528-674B-8428-7FF90709FFE5}" type="presParOf" srcId="{52B5E8B4-5AC5-8648-BC80-74EA837D399B}" destId="{F8AF8A4A-60C0-704A-AB15-44ED8C802E4D}" srcOrd="5" destOrd="0" presId="urn:microsoft.com/office/officeart/2005/8/layout/list1"/>
    <dgm:cxn modelId="{75090142-4943-B64B-9E39-6C8DD9F50CDC}" type="presParOf" srcId="{52B5E8B4-5AC5-8648-BC80-74EA837D399B}" destId="{8780BF50-E17F-4E46-89B5-F76AE313BDFB}" srcOrd="6" destOrd="0" presId="urn:microsoft.com/office/officeart/2005/8/layout/list1"/>
    <dgm:cxn modelId="{4B038AFA-7B49-9849-B8F1-5D937DDB7C3F}" type="presParOf" srcId="{52B5E8B4-5AC5-8648-BC80-74EA837D399B}" destId="{2F256A52-7E9C-C449-99D2-C0829BA6E599}" srcOrd="7" destOrd="0" presId="urn:microsoft.com/office/officeart/2005/8/layout/list1"/>
    <dgm:cxn modelId="{E1A4C907-0CD8-5340-BA7B-1CDCA19D8722}" type="presParOf" srcId="{52B5E8B4-5AC5-8648-BC80-74EA837D399B}" destId="{18333AD8-D2B1-FE43-828C-2C4847025062}" srcOrd="8" destOrd="0" presId="urn:microsoft.com/office/officeart/2005/8/layout/list1"/>
    <dgm:cxn modelId="{E5257655-DCC2-1348-A95C-B3856A581209}" type="presParOf" srcId="{18333AD8-D2B1-FE43-828C-2C4847025062}" destId="{83B64D74-62DD-E342-A37A-DC433BC73419}" srcOrd="0" destOrd="0" presId="urn:microsoft.com/office/officeart/2005/8/layout/list1"/>
    <dgm:cxn modelId="{DB6B0082-E228-9A4A-B6DA-23537D8AC61A}" type="presParOf" srcId="{18333AD8-D2B1-FE43-828C-2C4847025062}" destId="{D198BA11-C7DA-944A-83CB-C6428E53BF6B}" srcOrd="1" destOrd="0" presId="urn:microsoft.com/office/officeart/2005/8/layout/list1"/>
    <dgm:cxn modelId="{88D1B337-35DC-A741-A919-429AD2152CA8}" type="presParOf" srcId="{52B5E8B4-5AC5-8648-BC80-74EA837D399B}" destId="{3440961E-90B1-0B41-809E-178AD7005779}" srcOrd="9" destOrd="0" presId="urn:microsoft.com/office/officeart/2005/8/layout/list1"/>
    <dgm:cxn modelId="{E6A48E47-4326-6742-A5A6-3D7E1CB97C5F}" type="presParOf" srcId="{52B5E8B4-5AC5-8648-BC80-74EA837D399B}" destId="{C1127414-51BE-2143-9D27-5859F0F29E4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52BB3-DA1D-49A5-BE1B-7057F76AD1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7FF5A-81BC-44EB-8011-E9A852DCB588}">
      <dgm:prSet custT="1"/>
      <dgm:spPr/>
      <dgm:t>
        <a:bodyPr/>
        <a:lstStyle/>
        <a:p>
          <a:r>
            <a:rPr lang="en-SG" sz="1200" b="1" dirty="0"/>
            <a:t>Feature Selection &amp; </a:t>
          </a:r>
          <a:r>
            <a:rPr lang="en-SG" sz="1200" b="1" dirty="0" err="1"/>
            <a:t>Cleanup</a:t>
          </a:r>
          <a:endParaRPr lang="en-US" sz="1200" dirty="0"/>
        </a:p>
      </dgm:t>
    </dgm:pt>
    <dgm:pt modelId="{F40B118C-ECFA-40FD-9F47-8E0FA700E641}" type="parTrans" cxnId="{845AA7ED-172C-4658-BA5E-5687DBF739E7}">
      <dgm:prSet/>
      <dgm:spPr/>
      <dgm:t>
        <a:bodyPr/>
        <a:lstStyle/>
        <a:p>
          <a:endParaRPr lang="en-US"/>
        </a:p>
      </dgm:t>
    </dgm:pt>
    <dgm:pt modelId="{BF0E38A7-779C-49EC-AE1A-1FEC8F97A740}" type="sibTrans" cxnId="{845AA7ED-172C-4658-BA5E-5687DBF739E7}">
      <dgm:prSet/>
      <dgm:spPr/>
      <dgm:t>
        <a:bodyPr/>
        <a:lstStyle/>
        <a:p>
          <a:endParaRPr lang="en-US"/>
        </a:p>
      </dgm:t>
    </dgm:pt>
    <dgm:pt modelId="{B0BFB077-CF04-44B7-8F9D-73AD00C48893}">
      <dgm:prSet custT="1"/>
      <dgm:spPr/>
      <dgm:t>
        <a:bodyPr/>
        <a:lstStyle/>
        <a:p>
          <a:r>
            <a:rPr lang="en-SG" sz="1200" dirty="0"/>
            <a:t>Dropped irrelevant/non-numeric columns:</a:t>
          </a:r>
          <a:endParaRPr lang="en-US" sz="1200" dirty="0"/>
        </a:p>
      </dgm:t>
    </dgm:pt>
    <dgm:pt modelId="{63AE318E-AFFF-498B-A3D0-9D1B0EF3720C}" type="parTrans" cxnId="{D57B5803-4F32-41B3-9C96-0958855CC3F7}">
      <dgm:prSet/>
      <dgm:spPr/>
      <dgm:t>
        <a:bodyPr/>
        <a:lstStyle/>
        <a:p>
          <a:endParaRPr lang="en-US"/>
        </a:p>
      </dgm:t>
    </dgm:pt>
    <dgm:pt modelId="{D158E4DC-AAEF-4D1E-8953-032A83CFAFEB}" type="sibTrans" cxnId="{D57B5803-4F32-41B3-9C96-0958855CC3F7}">
      <dgm:prSet/>
      <dgm:spPr/>
      <dgm:t>
        <a:bodyPr/>
        <a:lstStyle/>
        <a:p>
          <a:endParaRPr lang="en-US"/>
        </a:p>
      </dgm:t>
    </dgm:pt>
    <dgm:pt modelId="{5504D72F-3114-4D3F-A24D-739F32E92662}">
      <dgm:prSet custT="1"/>
      <dgm:spPr/>
      <dgm:t>
        <a:bodyPr/>
        <a:lstStyle/>
        <a:p>
          <a:r>
            <a:rPr lang="en-SG" sz="1200" dirty="0"/>
            <a:t>Removed timestamp, Anomaly, and intermediate anomaly tags (</a:t>
          </a:r>
          <a:r>
            <a:rPr lang="en-SG" sz="1200" dirty="0" err="1"/>
            <a:t>Anomaly_AE</a:t>
          </a:r>
          <a:r>
            <a:rPr lang="en-SG" sz="1200" dirty="0"/>
            <a:t>, </a:t>
          </a:r>
          <a:r>
            <a:rPr lang="en-SG" sz="1200" dirty="0" err="1"/>
            <a:t>anomaly_iso</a:t>
          </a:r>
          <a:r>
            <a:rPr lang="en-SG" sz="1200" dirty="0"/>
            <a:t>)</a:t>
          </a:r>
          <a:endParaRPr lang="en-US" sz="1200" dirty="0"/>
        </a:p>
      </dgm:t>
    </dgm:pt>
    <dgm:pt modelId="{00907E3D-7DA7-458E-A0D2-506E1C7AD56A}" type="parTrans" cxnId="{B1FBD667-76DF-402F-B683-D8144EBFA7B8}">
      <dgm:prSet/>
      <dgm:spPr/>
      <dgm:t>
        <a:bodyPr/>
        <a:lstStyle/>
        <a:p>
          <a:endParaRPr lang="en-US"/>
        </a:p>
      </dgm:t>
    </dgm:pt>
    <dgm:pt modelId="{F82D3D44-95E6-47CB-8285-04A921A53BC2}" type="sibTrans" cxnId="{B1FBD667-76DF-402F-B683-D8144EBFA7B8}">
      <dgm:prSet/>
      <dgm:spPr/>
      <dgm:t>
        <a:bodyPr/>
        <a:lstStyle/>
        <a:p>
          <a:endParaRPr lang="en-US"/>
        </a:p>
      </dgm:t>
    </dgm:pt>
    <dgm:pt modelId="{BBCCDA63-441E-47D5-908B-B4E9F1BC5C8A}">
      <dgm:prSet custT="1"/>
      <dgm:spPr/>
      <dgm:t>
        <a:bodyPr/>
        <a:lstStyle/>
        <a:p>
          <a:r>
            <a:rPr lang="en-SG" sz="1200" dirty="0"/>
            <a:t>Retained only numerical features for </a:t>
          </a:r>
          <a:r>
            <a:rPr lang="en-SG" sz="1200" dirty="0" err="1"/>
            <a:t>modeling</a:t>
          </a:r>
          <a:endParaRPr lang="en-US" sz="1200" dirty="0"/>
        </a:p>
      </dgm:t>
    </dgm:pt>
    <dgm:pt modelId="{CDF83153-D222-4AE7-A9BC-6F6F82058DAC}" type="parTrans" cxnId="{34D1DE8B-D6CB-4CF7-872D-60842BF611CE}">
      <dgm:prSet/>
      <dgm:spPr/>
      <dgm:t>
        <a:bodyPr/>
        <a:lstStyle/>
        <a:p>
          <a:endParaRPr lang="en-US"/>
        </a:p>
      </dgm:t>
    </dgm:pt>
    <dgm:pt modelId="{4EC1863B-DFE1-4E5C-BD7E-C1B4550F7774}" type="sibTrans" cxnId="{34D1DE8B-D6CB-4CF7-872D-60842BF611CE}">
      <dgm:prSet/>
      <dgm:spPr/>
      <dgm:t>
        <a:bodyPr/>
        <a:lstStyle/>
        <a:p>
          <a:endParaRPr lang="en-US"/>
        </a:p>
      </dgm:t>
    </dgm:pt>
    <dgm:pt modelId="{FA2BBF6B-9A1A-4F9D-BA22-DD48656D91C8}">
      <dgm:prSet custT="1"/>
      <dgm:spPr/>
      <dgm:t>
        <a:bodyPr/>
        <a:lstStyle/>
        <a:p>
          <a:r>
            <a:rPr lang="en-SG" sz="1200" dirty="0"/>
            <a:t>Removed rows with missing values to ensure clean input to models</a:t>
          </a:r>
          <a:endParaRPr lang="en-US" sz="1200" dirty="0"/>
        </a:p>
      </dgm:t>
    </dgm:pt>
    <dgm:pt modelId="{058002B1-0CB8-4BD3-80C3-E8D874B4ABAC}" type="parTrans" cxnId="{6D458FEF-3651-4550-AEB2-D3471542982E}">
      <dgm:prSet/>
      <dgm:spPr/>
      <dgm:t>
        <a:bodyPr/>
        <a:lstStyle/>
        <a:p>
          <a:endParaRPr lang="en-US"/>
        </a:p>
      </dgm:t>
    </dgm:pt>
    <dgm:pt modelId="{002F20D8-CC7C-449E-9C6B-F8A1F5D2B3AB}" type="sibTrans" cxnId="{6D458FEF-3651-4550-AEB2-D3471542982E}">
      <dgm:prSet/>
      <dgm:spPr/>
      <dgm:t>
        <a:bodyPr/>
        <a:lstStyle/>
        <a:p>
          <a:endParaRPr lang="en-US"/>
        </a:p>
      </dgm:t>
    </dgm:pt>
    <dgm:pt modelId="{C9D00622-0BBF-4F1D-919D-1DC0BE1FF5E8}">
      <dgm:prSet custT="1"/>
      <dgm:spPr/>
      <dgm:t>
        <a:bodyPr/>
        <a:lstStyle/>
        <a:p>
          <a:r>
            <a:rPr lang="en-SG" sz="1200" b="1" dirty="0"/>
            <a:t>📊 Outlier Handling</a:t>
          </a:r>
          <a:endParaRPr lang="en-US" sz="1200" dirty="0"/>
        </a:p>
      </dgm:t>
    </dgm:pt>
    <dgm:pt modelId="{B7B90F69-453E-4900-BFB0-9CC18192AB3B}" type="parTrans" cxnId="{890BC408-FFF6-41C2-893B-13C2B6F22C92}">
      <dgm:prSet/>
      <dgm:spPr/>
      <dgm:t>
        <a:bodyPr/>
        <a:lstStyle/>
        <a:p>
          <a:endParaRPr lang="en-US"/>
        </a:p>
      </dgm:t>
    </dgm:pt>
    <dgm:pt modelId="{BFBCD5E1-C433-4F2C-A564-E5BD54670962}" type="sibTrans" cxnId="{890BC408-FFF6-41C2-893B-13C2B6F22C92}">
      <dgm:prSet/>
      <dgm:spPr/>
      <dgm:t>
        <a:bodyPr/>
        <a:lstStyle/>
        <a:p>
          <a:endParaRPr lang="en-US"/>
        </a:p>
      </dgm:t>
    </dgm:pt>
    <dgm:pt modelId="{F6C6E8AE-C7CD-4E1C-84F7-F479226C5E72}">
      <dgm:prSet custT="1"/>
      <dgm:spPr/>
      <dgm:t>
        <a:bodyPr/>
        <a:lstStyle/>
        <a:p>
          <a:r>
            <a:rPr lang="en-SG" sz="1200" dirty="0"/>
            <a:t>Applied </a:t>
          </a:r>
          <a:r>
            <a:rPr lang="en-SG" sz="1200" b="1" dirty="0"/>
            <a:t>percentile clipping (1st–99th)</a:t>
          </a:r>
          <a:r>
            <a:rPr lang="en-SG" sz="1200" dirty="0"/>
            <a:t> to each feature:</a:t>
          </a:r>
          <a:endParaRPr lang="en-US" sz="1200" dirty="0"/>
        </a:p>
      </dgm:t>
    </dgm:pt>
    <dgm:pt modelId="{B458DAE6-BBC8-4CC9-85BD-8DBCC43EC05A}" type="parTrans" cxnId="{6582FB73-3F1A-4A03-9C38-C663E9FECF5B}">
      <dgm:prSet/>
      <dgm:spPr/>
      <dgm:t>
        <a:bodyPr/>
        <a:lstStyle/>
        <a:p>
          <a:endParaRPr lang="en-US"/>
        </a:p>
      </dgm:t>
    </dgm:pt>
    <dgm:pt modelId="{5A54B4ED-A217-4696-B3FC-B15474504E4E}" type="sibTrans" cxnId="{6582FB73-3F1A-4A03-9C38-C663E9FECF5B}">
      <dgm:prSet/>
      <dgm:spPr/>
      <dgm:t>
        <a:bodyPr/>
        <a:lstStyle/>
        <a:p>
          <a:endParaRPr lang="en-US"/>
        </a:p>
      </dgm:t>
    </dgm:pt>
    <dgm:pt modelId="{F4C9E17F-F589-4A5C-B8D1-D3AC05BC9215}">
      <dgm:prSet custT="1"/>
      <dgm:spPr/>
      <dgm:t>
        <a:bodyPr/>
        <a:lstStyle/>
        <a:p>
          <a:r>
            <a:rPr lang="en-SG" sz="1200" dirty="0"/>
            <a:t>Limits extreme values while retaining structure</a:t>
          </a:r>
          <a:endParaRPr lang="en-US" sz="1200" dirty="0"/>
        </a:p>
      </dgm:t>
    </dgm:pt>
    <dgm:pt modelId="{B11C5603-C186-49A8-9751-42AF6DB89CFE}" type="parTrans" cxnId="{A12D509F-5ED7-4218-9221-ACE9431E3FC1}">
      <dgm:prSet/>
      <dgm:spPr/>
      <dgm:t>
        <a:bodyPr/>
        <a:lstStyle/>
        <a:p>
          <a:endParaRPr lang="en-US"/>
        </a:p>
      </dgm:t>
    </dgm:pt>
    <dgm:pt modelId="{024B3D8A-FC1B-425C-988A-EC0D884EC13F}" type="sibTrans" cxnId="{A12D509F-5ED7-4218-9221-ACE9431E3FC1}">
      <dgm:prSet/>
      <dgm:spPr/>
      <dgm:t>
        <a:bodyPr/>
        <a:lstStyle/>
        <a:p>
          <a:endParaRPr lang="en-US"/>
        </a:p>
      </dgm:t>
    </dgm:pt>
    <dgm:pt modelId="{A0FDC31E-8265-4D4B-BCF1-9E662B46E1B0}">
      <dgm:prSet custT="1"/>
      <dgm:spPr/>
      <dgm:t>
        <a:bodyPr/>
        <a:lstStyle/>
        <a:p>
          <a:r>
            <a:rPr lang="en-SG" sz="1200" dirty="0"/>
            <a:t>Prevents overfitting or instability due to rare spikes</a:t>
          </a:r>
          <a:endParaRPr lang="en-US" sz="1200" dirty="0"/>
        </a:p>
      </dgm:t>
    </dgm:pt>
    <dgm:pt modelId="{B8897E0E-8EC3-4938-A273-C587C4C7AF9A}" type="parTrans" cxnId="{832970B4-0F65-43DD-BAC5-B886CEB5BC18}">
      <dgm:prSet/>
      <dgm:spPr/>
      <dgm:t>
        <a:bodyPr/>
        <a:lstStyle/>
        <a:p>
          <a:endParaRPr lang="en-US"/>
        </a:p>
      </dgm:t>
    </dgm:pt>
    <dgm:pt modelId="{FB2060FB-D6F7-48E9-844A-F79270485FCF}" type="sibTrans" cxnId="{832970B4-0F65-43DD-BAC5-B886CEB5BC18}">
      <dgm:prSet/>
      <dgm:spPr/>
      <dgm:t>
        <a:bodyPr/>
        <a:lstStyle/>
        <a:p>
          <a:endParaRPr lang="en-US"/>
        </a:p>
      </dgm:t>
    </dgm:pt>
    <dgm:pt modelId="{BE5260F7-A2E5-402D-BA30-33C02E2356C7}">
      <dgm:prSet custT="1"/>
      <dgm:spPr/>
      <dgm:t>
        <a:bodyPr/>
        <a:lstStyle/>
        <a:p>
          <a:r>
            <a:rPr lang="en-SG" sz="1200" b="1"/>
            <a:t>🚫 Low Variance Filtering</a:t>
          </a:r>
          <a:r>
            <a:rPr lang="en-SG" sz="1200"/>
            <a:t> </a:t>
          </a:r>
          <a:r>
            <a:rPr lang="en-SG" sz="1200" i="1"/>
            <a:t>(commented out for tuning flexibility)</a:t>
          </a:r>
          <a:r>
            <a:rPr lang="en-SG" sz="1200"/>
            <a:t>:</a:t>
          </a:r>
          <a:endParaRPr lang="en-US" sz="1200"/>
        </a:p>
      </dgm:t>
    </dgm:pt>
    <dgm:pt modelId="{1236E2B8-30E5-4C78-9AC9-DDFCC58A004F}" type="parTrans" cxnId="{DBBE22DB-C56A-4E5C-8B5B-41344C133DB7}">
      <dgm:prSet/>
      <dgm:spPr/>
      <dgm:t>
        <a:bodyPr/>
        <a:lstStyle/>
        <a:p>
          <a:endParaRPr lang="en-US"/>
        </a:p>
      </dgm:t>
    </dgm:pt>
    <dgm:pt modelId="{E9E3C2C6-AC7A-417C-8C07-825C68F0F83C}" type="sibTrans" cxnId="{DBBE22DB-C56A-4E5C-8B5B-41344C133DB7}">
      <dgm:prSet/>
      <dgm:spPr/>
      <dgm:t>
        <a:bodyPr/>
        <a:lstStyle/>
        <a:p>
          <a:endParaRPr lang="en-US"/>
        </a:p>
      </dgm:t>
    </dgm:pt>
    <dgm:pt modelId="{0531665B-7EE7-4CD8-932E-684FD9DA8BF7}">
      <dgm:prSet custT="1"/>
      <dgm:spPr/>
      <dgm:t>
        <a:bodyPr/>
        <a:lstStyle/>
        <a:p>
          <a:r>
            <a:rPr lang="en-SG" sz="1200" dirty="0"/>
            <a:t>Code-ready to remove features with variance &lt; 0.01</a:t>
          </a:r>
          <a:endParaRPr lang="en-US" sz="1200" dirty="0"/>
        </a:p>
      </dgm:t>
    </dgm:pt>
    <dgm:pt modelId="{6A579239-AE2B-44F4-9ADE-E9B37D02EF62}" type="parTrans" cxnId="{5FB199F1-6C7A-4134-9588-2FCA8FEFCD81}">
      <dgm:prSet/>
      <dgm:spPr/>
      <dgm:t>
        <a:bodyPr/>
        <a:lstStyle/>
        <a:p>
          <a:endParaRPr lang="en-US"/>
        </a:p>
      </dgm:t>
    </dgm:pt>
    <dgm:pt modelId="{3708C621-8135-452C-A4C4-C8A468887A52}" type="sibTrans" cxnId="{5FB199F1-6C7A-4134-9588-2FCA8FEFCD81}">
      <dgm:prSet/>
      <dgm:spPr/>
      <dgm:t>
        <a:bodyPr/>
        <a:lstStyle/>
        <a:p>
          <a:endParaRPr lang="en-US"/>
        </a:p>
      </dgm:t>
    </dgm:pt>
    <dgm:pt modelId="{54806769-A6C6-824C-B152-E608B10CBA63}" type="pres">
      <dgm:prSet presAssocID="{7C052BB3-DA1D-49A5-BE1B-7057F76AD1C6}" presName="linear" presStyleCnt="0">
        <dgm:presLayoutVars>
          <dgm:dir/>
          <dgm:animLvl val="lvl"/>
          <dgm:resizeHandles val="exact"/>
        </dgm:presLayoutVars>
      </dgm:prSet>
      <dgm:spPr/>
    </dgm:pt>
    <dgm:pt modelId="{1AFD1F71-2EDB-5045-824D-12FE975784F3}" type="pres">
      <dgm:prSet presAssocID="{C607FF5A-81BC-44EB-8011-E9A852DCB588}" presName="parentLin" presStyleCnt="0"/>
      <dgm:spPr/>
    </dgm:pt>
    <dgm:pt modelId="{977627CF-78E4-5C43-BEA7-5E20E30498EA}" type="pres">
      <dgm:prSet presAssocID="{C607FF5A-81BC-44EB-8011-E9A852DCB588}" presName="parentLeftMargin" presStyleLbl="node1" presStyleIdx="0" presStyleCnt="3"/>
      <dgm:spPr/>
    </dgm:pt>
    <dgm:pt modelId="{267C7AA4-1EEB-E940-B6AA-330FBE04BF03}" type="pres">
      <dgm:prSet presAssocID="{C607FF5A-81BC-44EB-8011-E9A852DCB5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07CC7E1-ACA5-064B-AE3B-DFC86FF41F4F}" type="pres">
      <dgm:prSet presAssocID="{C607FF5A-81BC-44EB-8011-E9A852DCB588}" presName="negativeSpace" presStyleCnt="0"/>
      <dgm:spPr/>
    </dgm:pt>
    <dgm:pt modelId="{4023B17A-F7E2-534A-B488-8B6732722E7E}" type="pres">
      <dgm:prSet presAssocID="{C607FF5A-81BC-44EB-8011-E9A852DCB588}" presName="childText" presStyleLbl="conFgAcc1" presStyleIdx="0" presStyleCnt="3">
        <dgm:presLayoutVars>
          <dgm:bulletEnabled val="1"/>
        </dgm:presLayoutVars>
      </dgm:prSet>
      <dgm:spPr/>
    </dgm:pt>
    <dgm:pt modelId="{9FBE4F29-01C6-154A-92CC-1F7B893053FD}" type="pres">
      <dgm:prSet presAssocID="{BF0E38A7-779C-49EC-AE1A-1FEC8F97A740}" presName="spaceBetweenRectangles" presStyleCnt="0"/>
      <dgm:spPr/>
    </dgm:pt>
    <dgm:pt modelId="{72D73D05-DA4D-0540-89D5-FAA1091B044E}" type="pres">
      <dgm:prSet presAssocID="{C9D00622-0BBF-4F1D-919D-1DC0BE1FF5E8}" presName="parentLin" presStyleCnt="0"/>
      <dgm:spPr/>
    </dgm:pt>
    <dgm:pt modelId="{3A349E58-1913-E94D-94B2-4B606613C77B}" type="pres">
      <dgm:prSet presAssocID="{C9D00622-0BBF-4F1D-919D-1DC0BE1FF5E8}" presName="parentLeftMargin" presStyleLbl="node1" presStyleIdx="0" presStyleCnt="3"/>
      <dgm:spPr/>
    </dgm:pt>
    <dgm:pt modelId="{6213FC25-B0EB-1D45-893C-31ADDCEADEFC}" type="pres">
      <dgm:prSet presAssocID="{C9D00622-0BBF-4F1D-919D-1DC0BE1FF5E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1F98414-3C4A-604F-A3C9-185FCD42FF5E}" type="pres">
      <dgm:prSet presAssocID="{C9D00622-0BBF-4F1D-919D-1DC0BE1FF5E8}" presName="negativeSpace" presStyleCnt="0"/>
      <dgm:spPr/>
    </dgm:pt>
    <dgm:pt modelId="{FC4D2060-E03E-9D42-9AFB-A1E085036263}" type="pres">
      <dgm:prSet presAssocID="{C9D00622-0BBF-4F1D-919D-1DC0BE1FF5E8}" presName="childText" presStyleLbl="conFgAcc1" presStyleIdx="1" presStyleCnt="3">
        <dgm:presLayoutVars>
          <dgm:bulletEnabled val="1"/>
        </dgm:presLayoutVars>
      </dgm:prSet>
      <dgm:spPr/>
    </dgm:pt>
    <dgm:pt modelId="{BD60AF68-05E7-034D-A2FC-1DC7099A1BA7}" type="pres">
      <dgm:prSet presAssocID="{BFBCD5E1-C433-4F2C-A564-E5BD54670962}" presName="spaceBetweenRectangles" presStyleCnt="0"/>
      <dgm:spPr/>
    </dgm:pt>
    <dgm:pt modelId="{D56BF7D6-3A22-7A48-B350-F7EA8F0FA805}" type="pres">
      <dgm:prSet presAssocID="{BE5260F7-A2E5-402D-BA30-33C02E2356C7}" presName="parentLin" presStyleCnt="0"/>
      <dgm:spPr/>
    </dgm:pt>
    <dgm:pt modelId="{13798EC5-867C-0545-B8A5-0D7D94A790BB}" type="pres">
      <dgm:prSet presAssocID="{BE5260F7-A2E5-402D-BA30-33C02E2356C7}" presName="parentLeftMargin" presStyleLbl="node1" presStyleIdx="1" presStyleCnt="3"/>
      <dgm:spPr/>
    </dgm:pt>
    <dgm:pt modelId="{280C2B28-A457-9847-9C81-98C72A0C491E}" type="pres">
      <dgm:prSet presAssocID="{BE5260F7-A2E5-402D-BA30-33C02E2356C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028A684-E459-974E-81E9-7E3503A160F2}" type="pres">
      <dgm:prSet presAssocID="{BE5260F7-A2E5-402D-BA30-33C02E2356C7}" presName="negativeSpace" presStyleCnt="0"/>
      <dgm:spPr/>
    </dgm:pt>
    <dgm:pt modelId="{32B235B2-3CB2-A04E-A219-B288667D7808}" type="pres">
      <dgm:prSet presAssocID="{BE5260F7-A2E5-402D-BA30-33C02E2356C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7B5803-4F32-41B3-9C96-0958855CC3F7}" srcId="{C607FF5A-81BC-44EB-8011-E9A852DCB588}" destId="{B0BFB077-CF04-44B7-8F9D-73AD00C48893}" srcOrd="0" destOrd="0" parTransId="{63AE318E-AFFF-498B-A3D0-9D1B0EF3720C}" sibTransId="{D158E4DC-AAEF-4D1E-8953-032A83CFAFEB}"/>
    <dgm:cxn modelId="{890BC408-FFF6-41C2-893B-13C2B6F22C92}" srcId="{7C052BB3-DA1D-49A5-BE1B-7057F76AD1C6}" destId="{C9D00622-0BBF-4F1D-919D-1DC0BE1FF5E8}" srcOrd="1" destOrd="0" parTransId="{B7B90F69-453E-4900-BFB0-9CC18192AB3B}" sibTransId="{BFBCD5E1-C433-4F2C-A564-E5BD54670962}"/>
    <dgm:cxn modelId="{73156D0F-9E6B-D042-A30C-8887B869318F}" type="presOf" srcId="{C607FF5A-81BC-44EB-8011-E9A852DCB588}" destId="{267C7AA4-1EEB-E940-B6AA-330FBE04BF03}" srcOrd="1" destOrd="0" presId="urn:microsoft.com/office/officeart/2005/8/layout/list1"/>
    <dgm:cxn modelId="{554A1818-5193-EE49-9F52-836F4EA78B5C}" type="presOf" srcId="{B0BFB077-CF04-44B7-8F9D-73AD00C48893}" destId="{4023B17A-F7E2-534A-B488-8B6732722E7E}" srcOrd="0" destOrd="0" presId="urn:microsoft.com/office/officeart/2005/8/layout/list1"/>
    <dgm:cxn modelId="{1B02E230-419A-E64F-B431-EA313850BF87}" type="presOf" srcId="{C607FF5A-81BC-44EB-8011-E9A852DCB588}" destId="{977627CF-78E4-5C43-BEA7-5E20E30498EA}" srcOrd="0" destOrd="0" presId="urn:microsoft.com/office/officeart/2005/8/layout/list1"/>
    <dgm:cxn modelId="{2262BA5B-828B-E643-A27E-EA13042AC08A}" type="presOf" srcId="{BE5260F7-A2E5-402D-BA30-33C02E2356C7}" destId="{280C2B28-A457-9847-9C81-98C72A0C491E}" srcOrd="1" destOrd="0" presId="urn:microsoft.com/office/officeart/2005/8/layout/list1"/>
    <dgm:cxn modelId="{B1FBD667-76DF-402F-B683-D8144EBFA7B8}" srcId="{B0BFB077-CF04-44B7-8F9D-73AD00C48893}" destId="{5504D72F-3114-4D3F-A24D-739F32E92662}" srcOrd="0" destOrd="0" parTransId="{00907E3D-7DA7-458E-A0D2-506E1C7AD56A}" sibTransId="{F82D3D44-95E6-47CB-8285-04A921A53BC2}"/>
    <dgm:cxn modelId="{6582FB73-3F1A-4A03-9C38-C663E9FECF5B}" srcId="{C9D00622-0BBF-4F1D-919D-1DC0BE1FF5E8}" destId="{F6C6E8AE-C7CD-4E1C-84F7-F479226C5E72}" srcOrd="0" destOrd="0" parTransId="{B458DAE6-BBC8-4CC9-85BD-8DBCC43EC05A}" sibTransId="{5A54B4ED-A217-4696-B3FC-B15474504E4E}"/>
    <dgm:cxn modelId="{17A0CC80-A252-DB40-8472-594E9DEC3D0F}" type="presOf" srcId="{0531665B-7EE7-4CD8-932E-684FD9DA8BF7}" destId="{32B235B2-3CB2-A04E-A219-B288667D7808}" srcOrd="0" destOrd="0" presId="urn:microsoft.com/office/officeart/2005/8/layout/list1"/>
    <dgm:cxn modelId="{B2537F86-16CB-CD42-A361-F53EBE798AF7}" type="presOf" srcId="{BBCCDA63-441E-47D5-908B-B4E9F1BC5C8A}" destId="{4023B17A-F7E2-534A-B488-8B6732722E7E}" srcOrd="0" destOrd="2" presId="urn:microsoft.com/office/officeart/2005/8/layout/list1"/>
    <dgm:cxn modelId="{34D1DE8B-D6CB-4CF7-872D-60842BF611CE}" srcId="{B0BFB077-CF04-44B7-8F9D-73AD00C48893}" destId="{BBCCDA63-441E-47D5-908B-B4E9F1BC5C8A}" srcOrd="1" destOrd="0" parTransId="{CDF83153-D222-4AE7-A9BC-6F6F82058DAC}" sibTransId="{4EC1863B-DFE1-4E5C-BD7E-C1B4550F7774}"/>
    <dgm:cxn modelId="{4FF12E9D-E5B5-1F4C-B252-C91DBD9A5B16}" type="presOf" srcId="{C9D00622-0BBF-4F1D-919D-1DC0BE1FF5E8}" destId="{6213FC25-B0EB-1D45-893C-31ADDCEADEFC}" srcOrd="1" destOrd="0" presId="urn:microsoft.com/office/officeart/2005/8/layout/list1"/>
    <dgm:cxn modelId="{A12D509F-5ED7-4218-9221-ACE9431E3FC1}" srcId="{F6C6E8AE-C7CD-4E1C-84F7-F479226C5E72}" destId="{F4C9E17F-F589-4A5C-B8D1-D3AC05BC9215}" srcOrd="0" destOrd="0" parTransId="{B11C5603-C186-49A8-9751-42AF6DB89CFE}" sibTransId="{024B3D8A-FC1B-425C-988A-EC0D884EC13F}"/>
    <dgm:cxn modelId="{093DABA3-9AAD-9243-8F38-B345B464330A}" type="presOf" srcId="{7C052BB3-DA1D-49A5-BE1B-7057F76AD1C6}" destId="{54806769-A6C6-824C-B152-E608B10CBA63}" srcOrd="0" destOrd="0" presId="urn:microsoft.com/office/officeart/2005/8/layout/list1"/>
    <dgm:cxn modelId="{8E3E8DA4-E61B-0A4B-86AC-19DC76791917}" type="presOf" srcId="{F6C6E8AE-C7CD-4E1C-84F7-F479226C5E72}" destId="{FC4D2060-E03E-9D42-9AFB-A1E085036263}" srcOrd="0" destOrd="0" presId="urn:microsoft.com/office/officeart/2005/8/layout/list1"/>
    <dgm:cxn modelId="{7BC32EA9-E228-B54D-894A-AFE3F507AA9A}" type="presOf" srcId="{FA2BBF6B-9A1A-4F9D-BA22-DD48656D91C8}" destId="{4023B17A-F7E2-534A-B488-8B6732722E7E}" srcOrd="0" destOrd="3" presId="urn:microsoft.com/office/officeart/2005/8/layout/list1"/>
    <dgm:cxn modelId="{4BD447AE-0DF2-5B45-B128-92B0F80F6756}" type="presOf" srcId="{F4C9E17F-F589-4A5C-B8D1-D3AC05BC9215}" destId="{FC4D2060-E03E-9D42-9AFB-A1E085036263}" srcOrd="0" destOrd="1" presId="urn:microsoft.com/office/officeart/2005/8/layout/list1"/>
    <dgm:cxn modelId="{832970B4-0F65-43DD-BAC5-B886CEB5BC18}" srcId="{F6C6E8AE-C7CD-4E1C-84F7-F479226C5E72}" destId="{A0FDC31E-8265-4D4B-BCF1-9E662B46E1B0}" srcOrd="1" destOrd="0" parTransId="{B8897E0E-8EC3-4938-A273-C587C4C7AF9A}" sibTransId="{FB2060FB-D6F7-48E9-844A-F79270485FCF}"/>
    <dgm:cxn modelId="{4B4DE5C7-56D6-2F4A-92A6-16E0632BD70C}" type="presOf" srcId="{BE5260F7-A2E5-402D-BA30-33C02E2356C7}" destId="{13798EC5-867C-0545-B8A5-0D7D94A790BB}" srcOrd="0" destOrd="0" presId="urn:microsoft.com/office/officeart/2005/8/layout/list1"/>
    <dgm:cxn modelId="{72EA08CC-9358-EA44-AC40-2E58CA639C07}" type="presOf" srcId="{A0FDC31E-8265-4D4B-BCF1-9E662B46E1B0}" destId="{FC4D2060-E03E-9D42-9AFB-A1E085036263}" srcOrd="0" destOrd="2" presId="urn:microsoft.com/office/officeart/2005/8/layout/list1"/>
    <dgm:cxn modelId="{99795ED2-B6FF-084A-827A-8278B751700C}" type="presOf" srcId="{C9D00622-0BBF-4F1D-919D-1DC0BE1FF5E8}" destId="{3A349E58-1913-E94D-94B2-4B606613C77B}" srcOrd="0" destOrd="0" presId="urn:microsoft.com/office/officeart/2005/8/layout/list1"/>
    <dgm:cxn modelId="{DBBE22DB-C56A-4E5C-8B5B-41344C133DB7}" srcId="{7C052BB3-DA1D-49A5-BE1B-7057F76AD1C6}" destId="{BE5260F7-A2E5-402D-BA30-33C02E2356C7}" srcOrd="2" destOrd="0" parTransId="{1236E2B8-30E5-4C78-9AC9-DDFCC58A004F}" sibTransId="{E9E3C2C6-AC7A-417C-8C07-825C68F0F83C}"/>
    <dgm:cxn modelId="{845AA7ED-172C-4658-BA5E-5687DBF739E7}" srcId="{7C052BB3-DA1D-49A5-BE1B-7057F76AD1C6}" destId="{C607FF5A-81BC-44EB-8011-E9A852DCB588}" srcOrd="0" destOrd="0" parTransId="{F40B118C-ECFA-40FD-9F47-8E0FA700E641}" sibTransId="{BF0E38A7-779C-49EC-AE1A-1FEC8F97A740}"/>
    <dgm:cxn modelId="{6D458FEF-3651-4550-AEB2-D3471542982E}" srcId="{C607FF5A-81BC-44EB-8011-E9A852DCB588}" destId="{FA2BBF6B-9A1A-4F9D-BA22-DD48656D91C8}" srcOrd="1" destOrd="0" parTransId="{058002B1-0CB8-4BD3-80C3-E8D874B4ABAC}" sibTransId="{002F20D8-CC7C-449E-9C6B-F8A1F5D2B3AB}"/>
    <dgm:cxn modelId="{5FB199F1-6C7A-4134-9588-2FCA8FEFCD81}" srcId="{BE5260F7-A2E5-402D-BA30-33C02E2356C7}" destId="{0531665B-7EE7-4CD8-932E-684FD9DA8BF7}" srcOrd="0" destOrd="0" parTransId="{6A579239-AE2B-44F4-9ADE-E9B37D02EF62}" sibTransId="{3708C621-8135-452C-A4C4-C8A468887A52}"/>
    <dgm:cxn modelId="{D39EB8FB-3A85-F54B-BC26-2AE390C2AA9E}" type="presOf" srcId="{5504D72F-3114-4D3F-A24D-739F32E92662}" destId="{4023B17A-F7E2-534A-B488-8B6732722E7E}" srcOrd="0" destOrd="1" presId="urn:microsoft.com/office/officeart/2005/8/layout/list1"/>
    <dgm:cxn modelId="{B93BC34C-0466-AF41-8ADA-89E1880DB879}" type="presParOf" srcId="{54806769-A6C6-824C-B152-E608B10CBA63}" destId="{1AFD1F71-2EDB-5045-824D-12FE975784F3}" srcOrd="0" destOrd="0" presId="urn:microsoft.com/office/officeart/2005/8/layout/list1"/>
    <dgm:cxn modelId="{98E45DC9-33EC-AF4D-B93C-BB240A537A5F}" type="presParOf" srcId="{1AFD1F71-2EDB-5045-824D-12FE975784F3}" destId="{977627CF-78E4-5C43-BEA7-5E20E30498EA}" srcOrd="0" destOrd="0" presId="urn:microsoft.com/office/officeart/2005/8/layout/list1"/>
    <dgm:cxn modelId="{0AA0BF76-B204-B94D-9A64-9DCDC45ED874}" type="presParOf" srcId="{1AFD1F71-2EDB-5045-824D-12FE975784F3}" destId="{267C7AA4-1EEB-E940-B6AA-330FBE04BF03}" srcOrd="1" destOrd="0" presId="urn:microsoft.com/office/officeart/2005/8/layout/list1"/>
    <dgm:cxn modelId="{480795FD-30AD-E341-BD25-6DE33625645E}" type="presParOf" srcId="{54806769-A6C6-824C-B152-E608B10CBA63}" destId="{607CC7E1-ACA5-064B-AE3B-DFC86FF41F4F}" srcOrd="1" destOrd="0" presId="urn:microsoft.com/office/officeart/2005/8/layout/list1"/>
    <dgm:cxn modelId="{6841B9EC-9C0B-4946-9BC6-F4834F77A03D}" type="presParOf" srcId="{54806769-A6C6-824C-B152-E608B10CBA63}" destId="{4023B17A-F7E2-534A-B488-8B6732722E7E}" srcOrd="2" destOrd="0" presId="urn:microsoft.com/office/officeart/2005/8/layout/list1"/>
    <dgm:cxn modelId="{C7455B76-768F-A141-93E6-FDB4BC6289EA}" type="presParOf" srcId="{54806769-A6C6-824C-B152-E608B10CBA63}" destId="{9FBE4F29-01C6-154A-92CC-1F7B893053FD}" srcOrd="3" destOrd="0" presId="urn:microsoft.com/office/officeart/2005/8/layout/list1"/>
    <dgm:cxn modelId="{66E11498-F887-F64D-9773-F8A7EFDF7032}" type="presParOf" srcId="{54806769-A6C6-824C-B152-E608B10CBA63}" destId="{72D73D05-DA4D-0540-89D5-FAA1091B044E}" srcOrd="4" destOrd="0" presId="urn:microsoft.com/office/officeart/2005/8/layout/list1"/>
    <dgm:cxn modelId="{56D85BD1-CE38-7840-92C5-2506AFCFB4C7}" type="presParOf" srcId="{72D73D05-DA4D-0540-89D5-FAA1091B044E}" destId="{3A349E58-1913-E94D-94B2-4B606613C77B}" srcOrd="0" destOrd="0" presId="urn:microsoft.com/office/officeart/2005/8/layout/list1"/>
    <dgm:cxn modelId="{0E62D7EE-E374-F546-85CB-3ECB54E9525A}" type="presParOf" srcId="{72D73D05-DA4D-0540-89D5-FAA1091B044E}" destId="{6213FC25-B0EB-1D45-893C-31ADDCEADEFC}" srcOrd="1" destOrd="0" presId="urn:microsoft.com/office/officeart/2005/8/layout/list1"/>
    <dgm:cxn modelId="{A6F4263A-0D97-6F44-9535-3BA37B869D6C}" type="presParOf" srcId="{54806769-A6C6-824C-B152-E608B10CBA63}" destId="{11F98414-3C4A-604F-A3C9-185FCD42FF5E}" srcOrd="5" destOrd="0" presId="urn:microsoft.com/office/officeart/2005/8/layout/list1"/>
    <dgm:cxn modelId="{4F98A475-5FCA-8549-8965-66165413DAF6}" type="presParOf" srcId="{54806769-A6C6-824C-B152-E608B10CBA63}" destId="{FC4D2060-E03E-9D42-9AFB-A1E085036263}" srcOrd="6" destOrd="0" presId="urn:microsoft.com/office/officeart/2005/8/layout/list1"/>
    <dgm:cxn modelId="{B729C97D-D92E-7A40-9788-789AE5BD7A60}" type="presParOf" srcId="{54806769-A6C6-824C-B152-E608B10CBA63}" destId="{BD60AF68-05E7-034D-A2FC-1DC7099A1BA7}" srcOrd="7" destOrd="0" presId="urn:microsoft.com/office/officeart/2005/8/layout/list1"/>
    <dgm:cxn modelId="{82A6391E-6195-A94B-8A14-20E9796EE5B2}" type="presParOf" srcId="{54806769-A6C6-824C-B152-E608B10CBA63}" destId="{D56BF7D6-3A22-7A48-B350-F7EA8F0FA805}" srcOrd="8" destOrd="0" presId="urn:microsoft.com/office/officeart/2005/8/layout/list1"/>
    <dgm:cxn modelId="{6807956C-D66F-6340-B86D-AFA83A1B5CD4}" type="presParOf" srcId="{D56BF7D6-3A22-7A48-B350-F7EA8F0FA805}" destId="{13798EC5-867C-0545-B8A5-0D7D94A790BB}" srcOrd="0" destOrd="0" presId="urn:microsoft.com/office/officeart/2005/8/layout/list1"/>
    <dgm:cxn modelId="{07C740D2-B7C4-7F4A-BC58-71B8A162FFD4}" type="presParOf" srcId="{D56BF7D6-3A22-7A48-B350-F7EA8F0FA805}" destId="{280C2B28-A457-9847-9C81-98C72A0C491E}" srcOrd="1" destOrd="0" presId="urn:microsoft.com/office/officeart/2005/8/layout/list1"/>
    <dgm:cxn modelId="{AD864720-4916-2742-847B-FE25E64F115F}" type="presParOf" srcId="{54806769-A6C6-824C-B152-E608B10CBA63}" destId="{8028A684-E459-974E-81E9-7E3503A160F2}" srcOrd="9" destOrd="0" presId="urn:microsoft.com/office/officeart/2005/8/layout/list1"/>
    <dgm:cxn modelId="{DA5B687C-F809-164D-BD15-18C2CB463D5D}" type="presParOf" srcId="{54806769-A6C6-824C-B152-E608B10CBA63}" destId="{32B235B2-3CB2-A04E-A219-B288667D78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052BB3-DA1D-49A5-BE1B-7057F76AD1C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07FF5A-81BC-44EB-8011-E9A852DCB588}">
      <dgm:prSet custT="1"/>
      <dgm:spPr/>
      <dgm:t>
        <a:bodyPr/>
        <a:lstStyle/>
        <a:p>
          <a:r>
            <a:rPr lang="en-SG" sz="1200" b="1"/>
            <a:t>Z-Score Normalization</a:t>
          </a:r>
          <a:endParaRPr lang="en-US" sz="1200" dirty="0"/>
        </a:p>
      </dgm:t>
    </dgm:pt>
    <dgm:pt modelId="{F40B118C-ECFA-40FD-9F47-8E0FA700E641}" type="parTrans" cxnId="{845AA7ED-172C-4658-BA5E-5687DBF739E7}">
      <dgm:prSet/>
      <dgm:spPr/>
      <dgm:t>
        <a:bodyPr/>
        <a:lstStyle/>
        <a:p>
          <a:endParaRPr lang="en-US"/>
        </a:p>
      </dgm:t>
    </dgm:pt>
    <dgm:pt modelId="{BF0E38A7-779C-49EC-AE1A-1FEC8F97A740}" type="sibTrans" cxnId="{845AA7ED-172C-4658-BA5E-5687DBF739E7}">
      <dgm:prSet/>
      <dgm:spPr/>
      <dgm:t>
        <a:bodyPr/>
        <a:lstStyle/>
        <a:p>
          <a:endParaRPr lang="en-US"/>
        </a:p>
      </dgm:t>
    </dgm:pt>
    <dgm:pt modelId="{5220342F-BFFE-C545-AF6C-6348393D7E5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Standardized all features using </a:t>
          </a:r>
          <a:r>
            <a:rPr lang="en-SG" sz="1200" dirty="0" err="1"/>
            <a:t>StandardScaler</a:t>
          </a:r>
          <a:r>
            <a:rPr lang="en-SG" sz="1200" dirty="0"/>
            <a:t>():</a:t>
          </a:r>
        </a:p>
      </dgm:t>
    </dgm:pt>
    <dgm:pt modelId="{2246AE55-76E5-BE4D-9EB3-397DB101A3AD}" type="parTrans" cxnId="{3641E1B7-D3B9-8347-8247-60E2538CCAAB}">
      <dgm:prSet/>
      <dgm:spPr/>
      <dgm:t>
        <a:bodyPr/>
        <a:lstStyle/>
        <a:p>
          <a:endParaRPr lang="en-GB"/>
        </a:p>
      </dgm:t>
    </dgm:pt>
    <dgm:pt modelId="{7DB09607-595A-FA47-A71C-0C4F73A08D9F}" type="sibTrans" cxnId="{3641E1B7-D3B9-8347-8247-60E2538CCAAB}">
      <dgm:prSet/>
      <dgm:spPr/>
      <dgm:t>
        <a:bodyPr/>
        <a:lstStyle/>
        <a:p>
          <a:endParaRPr lang="en-GB"/>
        </a:p>
      </dgm:t>
    </dgm:pt>
    <dgm:pt modelId="{1A1528F4-5036-FE49-9B17-89461599D2F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Mean = 0, Std = 1</a:t>
          </a:r>
        </a:p>
      </dgm:t>
    </dgm:pt>
    <dgm:pt modelId="{04AF8BE1-BF98-3A48-B1DB-9F0CF8A4F6D1}" type="parTrans" cxnId="{F8FB2F16-638C-864C-B750-A5E748A10E9E}">
      <dgm:prSet/>
      <dgm:spPr/>
      <dgm:t>
        <a:bodyPr/>
        <a:lstStyle/>
        <a:p>
          <a:endParaRPr lang="en-GB"/>
        </a:p>
      </dgm:t>
    </dgm:pt>
    <dgm:pt modelId="{4BACF4AA-859C-3D4E-AA7C-370133AE30D2}" type="sibTrans" cxnId="{F8FB2F16-638C-864C-B750-A5E748A10E9E}">
      <dgm:prSet/>
      <dgm:spPr/>
      <dgm:t>
        <a:bodyPr/>
        <a:lstStyle/>
        <a:p>
          <a:endParaRPr lang="en-GB"/>
        </a:p>
      </dgm:t>
    </dgm:pt>
    <dgm:pt modelId="{061F3F2F-70F0-0547-AEA9-6F8F02935A4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Ensures uniform feature scale across models (especially deep learning &amp; distance-based methods)</a:t>
          </a:r>
        </a:p>
      </dgm:t>
    </dgm:pt>
    <dgm:pt modelId="{C2A74840-948E-DB43-AC2B-966BAD687479}" type="parTrans" cxnId="{697A1FD7-DEC3-F944-B571-CF52199917B0}">
      <dgm:prSet/>
      <dgm:spPr/>
      <dgm:t>
        <a:bodyPr/>
        <a:lstStyle/>
        <a:p>
          <a:endParaRPr lang="en-GB"/>
        </a:p>
      </dgm:t>
    </dgm:pt>
    <dgm:pt modelId="{1FAEF555-ADA6-CD4D-9BFA-22EB04E1943A}" type="sibTrans" cxnId="{697A1FD7-DEC3-F944-B571-CF52199917B0}">
      <dgm:prSet/>
      <dgm:spPr/>
      <dgm:t>
        <a:bodyPr/>
        <a:lstStyle/>
        <a:p>
          <a:endParaRPr lang="en-GB"/>
        </a:p>
      </dgm:t>
    </dgm:pt>
    <dgm:pt modelId="{292D9B98-DE4A-A441-B186-CB5738B5421C}">
      <dgm:prSet custT="1"/>
      <dgm:spPr/>
      <dgm:t>
        <a:bodyPr/>
        <a:lstStyle/>
        <a:p>
          <a:r>
            <a:rPr lang="en-SG" sz="1200" b="1" dirty="0"/>
            <a:t>Train-Test Split</a:t>
          </a:r>
          <a:endParaRPr lang="en-SG" sz="1200" dirty="0"/>
        </a:p>
      </dgm:t>
    </dgm:pt>
    <dgm:pt modelId="{268E1266-07B1-0D4E-BE67-C276EC345DA5}" type="parTrans" cxnId="{B1D2BE23-E35E-9040-A46A-6C2CE3B28251}">
      <dgm:prSet/>
      <dgm:spPr/>
      <dgm:t>
        <a:bodyPr/>
        <a:lstStyle/>
        <a:p>
          <a:endParaRPr lang="en-GB"/>
        </a:p>
      </dgm:t>
    </dgm:pt>
    <dgm:pt modelId="{5F550147-B0BD-3E4A-9EB2-828919F8E0AF}" type="sibTrans" cxnId="{B1D2BE23-E35E-9040-A46A-6C2CE3B28251}">
      <dgm:prSet/>
      <dgm:spPr/>
      <dgm:t>
        <a:bodyPr/>
        <a:lstStyle/>
        <a:p>
          <a:endParaRPr lang="en-GB"/>
        </a:p>
      </dgm:t>
    </dgm:pt>
    <dgm:pt modelId="{AE7A541C-78FF-5444-989C-226B80685E4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Used </a:t>
          </a:r>
          <a:r>
            <a:rPr lang="en-SG" sz="1200" dirty="0" err="1"/>
            <a:t>train_test_split</a:t>
          </a:r>
          <a:r>
            <a:rPr lang="en-SG" sz="1200" dirty="0"/>
            <a:t>() to partition data:</a:t>
          </a:r>
        </a:p>
      </dgm:t>
    </dgm:pt>
    <dgm:pt modelId="{4038E146-2165-4447-A0C1-EE887ABC2C33}" type="parTrans" cxnId="{081D157A-B39B-6F43-A917-B22E51E8A70A}">
      <dgm:prSet/>
      <dgm:spPr/>
      <dgm:t>
        <a:bodyPr/>
        <a:lstStyle/>
        <a:p>
          <a:endParaRPr lang="en-GB"/>
        </a:p>
      </dgm:t>
    </dgm:pt>
    <dgm:pt modelId="{790F4F49-ED2B-424B-8A79-4A653C39937A}" type="sibTrans" cxnId="{081D157A-B39B-6F43-A917-B22E51E8A70A}">
      <dgm:prSet/>
      <dgm:spPr/>
      <dgm:t>
        <a:bodyPr/>
        <a:lstStyle/>
        <a:p>
          <a:endParaRPr lang="en-GB"/>
        </a:p>
      </dgm:t>
    </dgm:pt>
    <dgm:pt modelId="{6B28755E-EA76-A74A-8306-AAD15C4747D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b="1" dirty="0"/>
            <a:t>80% for training</a:t>
          </a:r>
          <a:r>
            <a:rPr lang="en-SG" sz="1200" dirty="0"/>
            <a:t>, </a:t>
          </a:r>
          <a:r>
            <a:rPr lang="en-SG" sz="1200" b="1" dirty="0"/>
            <a:t>20% for evaluation</a:t>
          </a:r>
          <a:endParaRPr lang="en-SG" sz="1200" dirty="0"/>
        </a:p>
      </dgm:t>
    </dgm:pt>
    <dgm:pt modelId="{9BDD3FCD-E74A-6043-8D0E-E9EBB38E83D1}" type="parTrans" cxnId="{C55E9F24-7711-034A-972F-D523E359C983}">
      <dgm:prSet/>
      <dgm:spPr/>
      <dgm:t>
        <a:bodyPr/>
        <a:lstStyle/>
        <a:p>
          <a:endParaRPr lang="en-GB"/>
        </a:p>
      </dgm:t>
    </dgm:pt>
    <dgm:pt modelId="{F5DB36AD-FFAA-EC41-B699-2502A9BFF6A1}" type="sibTrans" cxnId="{C55E9F24-7711-034A-972F-D523E359C983}">
      <dgm:prSet/>
      <dgm:spPr/>
      <dgm:t>
        <a:bodyPr/>
        <a:lstStyle/>
        <a:p>
          <a:endParaRPr lang="en-GB"/>
        </a:p>
      </dgm:t>
    </dgm:pt>
    <dgm:pt modelId="{09D1E13B-BE4B-0B43-AFD7-538D5AC376C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Ensures separation of </a:t>
          </a:r>
          <a:r>
            <a:rPr lang="en-SG" sz="1200" dirty="0" err="1"/>
            <a:t>modeling</a:t>
          </a:r>
          <a:r>
            <a:rPr lang="en-SG" sz="1200" dirty="0"/>
            <a:t> and validation phases</a:t>
          </a:r>
        </a:p>
      </dgm:t>
    </dgm:pt>
    <dgm:pt modelId="{A56C9622-6A88-104A-8B50-E7FE9B53840F}" type="parTrans" cxnId="{C5C26CA0-2CF4-0041-9676-88E98DEB23F0}">
      <dgm:prSet/>
      <dgm:spPr/>
      <dgm:t>
        <a:bodyPr/>
        <a:lstStyle/>
        <a:p>
          <a:endParaRPr lang="en-GB"/>
        </a:p>
      </dgm:t>
    </dgm:pt>
    <dgm:pt modelId="{8B783901-1A6D-E24B-A5D2-9AFF45AA31E2}" type="sibTrans" cxnId="{C5C26CA0-2CF4-0041-9676-88E98DEB23F0}">
      <dgm:prSet/>
      <dgm:spPr/>
      <dgm:t>
        <a:bodyPr/>
        <a:lstStyle/>
        <a:p>
          <a:endParaRPr lang="en-GB"/>
        </a:p>
      </dgm:t>
    </dgm:pt>
    <dgm:pt modelId="{297F356F-7B82-C44E-874B-B96760FA547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Final feature matrix (</a:t>
          </a:r>
          <a:r>
            <a:rPr lang="en-SG" sz="1200" dirty="0" err="1"/>
            <a:t>X_train</a:t>
          </a:r>
          <a:r>
            <a:rPr lang="en-SG" sz="1200" dirty="0"/>
            <a:t>) preview:</a:t>
          </a:r>
        </a:p>
      </dgm:t>
    </dgm:pt>
    <dgm:pt modelId="{402650D0-DA7C-D949-A70A-A9164FF7474B}" type="parTrans" cxnId="{9C71940A-7D63-9440-AAD2-C7B0CD25FD64}">
      <dgm:prSet/>
      <dgm:spPr/>
      <dgm:t>
        <a:bodyPr/>
        <a:lstStyle/>
        <a:p>
          <a:endParaRPr lang="en-GB"/>
        </a:p>
      </dgm:t>
    </dgm:pt>
    <dgm:pt modelId="{363B8A8D-EA5A-3744-8A02-E3B5AC97B69C}" type="sibTrans" cxnId="{9C71940A-7D63-9440-AAD2-C7B0CD25FD64}">
      <dgm:prSet/>
      <dgm:spPr/>
      <dgm:t>
        <a:bodyPr/>
        <a:lstStyle/>
        <a:p>
          <a:endParaRPr lang="en-GB"/>
        </a:p>
      </dgm:t>
    </dgm:pt>
    <dgm:pt modelId="{F5AAA7FB-825A-6344-82B9-C423FC0D106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30 columns, clean and standardized</a:t>
          </a:r>
        </a:p>
      </dgm:t>
    </dgm:pt>
    <dgm:pt modelId="{E99F08FE-C12A-3045-8CB4-A5F7E455C76F}" type="parTrans" cxnId="{88EB96C5-4A8F-A24E-996A-F1E55AE461BC}">
      <dgm:prSet/>
      <dgm:spPr/>
      <dgm:t>
        <a:bodyPr/>
        <a:lstStyle/>
        <a:p>
          <a:endParaRPr lang="en-GB"/>
        </a:p>
      </dgm:t>
    </dgm:pt>
    <dgm:pt modelId="{0F4E268F-43F0-BB4A-B4F7-0030277E1290}" type="sibTrans" cxnId="{88EB96C5-4A8F-A24E-996A-F1E55AE461BC}">
      <dgm:prSet/>
      <dgm:spPr/>
      <dgm:t>
        <a:bodyPr/>
        <a:lstStyle/>
        <a:p>
          <a:endParaRPr lang="en-GB"/>
        </a:p>
      </dgm:t>
    </dgm:pt>
    <dgm:pt modelId="{9BF732C5-9541-1E41-844E-991A1234CF3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SG" sz="1200" dirty="0"/>
            <a:t>Supports consistent </a:t>
          </a:r>
          <a:r>
            <a:rPr lang="en-SG" sz="1200" dirty="0" err="1"/>
            <a:t>behavior</a:t>
          </a:r>
          <a:r>
            <a:rPr lang="en-SG" sz="1200" dirty="0"/>
            <a:t> across downstream models</a:t>
          </a:r>
        </a:p>
      </dgm:t>
    </dgm:pt>
    <dgm:pt modelId="{6E1C8BAC-0590-6D4F-9B44-0F6B7164CA2D}" type="parTrans" cxnId="{C6F8BE55-A810-1F48-AE39-00407C6561FD}">
      <dgm:prSet/>
      <dgm:spPr/>
      <dgm:t>
        <a:bodyPr/>
        <a:lstStyle/>
        <a:p>
          <a:endParaRPr lang="en-GB"/>
        </a:p>
      </dgm:t>
    </dgm:pt>
    <dgm:pt modelId="{D4E2B6F4-DA46-014E-8983-EF6B0268C4DD}" type="sibTrans" cxnId="{C6F8BE55-A810-1F48-AE39-00407C6561FD}">
      <dgm:prSet/>
      <dgm:spPr/>
      <dgm:t>
        <a:bodyPr/>
        <a:lstStyle/>
        <a:p>
          <a:endParaRPr lang="en-GB"/>
        </a:p>
      </dgm:t>
    </dgm:pt>
    <dgm:pt modelId="{54806769-A6C6-824C-B152-E608B10CBA63}" type="pres">
      <dgm:prSet presAssocID="{7C052BB3-DA1D-49A5-BE1B-7057F76AD1C6}" presName="linear" presStyleCnt="0">
        <dgm:presLayoutVars>
          <dgm:dir/>
          <dgm:animLvl val="lvl"/>
          <dgm:resizeHandles val="exact"/>
        </dgm:presLayoutVars>
      </dgm:prSet>
      <dgm:spPr/>
    </dgm:pt>
    <dgm:pt modelId="{1AFD1F71-2EDB-5045-824D-12FE975784F3}" type="pres">
      <dgm:prSet presAssocID="{C607FF5A-81BC-44EB-8011-E9A852DCB588}" presName="parentLin" presStyleCnt="0"/>
      <dgm:spPr/>
    </dgm:pt>
    <dgm:pt modelId="{977627CF-78E4-5C43-BEA7-5E20E30498EA}" type="pres">
      <dgm:prSet presAssocID="{C607FF5A-81BC-44EB-8011-E9A852DCB588}" presName="parentLeftMargin" presStyleLbl="node1" presStyleIdx="0" presStyleCnt="2"/>
      <dgm:spPr/>
    </dgm:pt>
    <dgm:pt modelId="{267C7AA4-1EEB-E940-B6AA-330FBE04BF03}" type="pres">
      <dgm:prSet presAssocID="{C607FF5A-81BC-44EB-8011-E9A852DCB588}" presName="parentText" presStyleLbl="node1" presStyleIdx="0" presStyleCnt="2" custScaleY="26139" custLinFactNeighborY="-40320">
        <dgm:presLayoutVars>
          <dgm:chMax val="0"/>
          <dgm:bulletEnabled val="1"/>
        </dgm:presLayoutVars>
      </dgm:prSet>
      <dgm:spPr/>
    </dgm:pt>
    <dgm:pt modelId="{607CC7E1-ACA5-064B-AE3B-DFC86FF41F4F}" type="pres">
      <dgm:prSet presAssocID="{C607FF5A-81BC-44EB-8011-E9A852DCB588}" presName="negativeSpace" presStyleCnt="0"/>
      <dgm:spPr/>
    </dgm:pt>
    <dgm:pt modelId="{4023B17A-F7E2-534A-B488-8B6732722E7E}" type="pres">
      <dgm:prSet presAssocID="{C607FF5A-81BC-44EB-8011-E9A852DCB588}" presName="childText" presStyleLbl="conFgAcc1" presStyleIdx="0" presStyleCnt="2" custScaleY="63481">
        <dgm:presLayoutVars>
          <dgm:bulletEnabled val="1"/>
        </dgm:presLayoutVars>
      </dgm:prSet>
      <dgm:spPr/>
    </dgm:pt>
    <dgm:pt modelId="{9FBE4F29-01C6-154A-92CC-1F7B893053FD}" type="pres">
      <dgm:prSet presAssocID="{BF0E38A7-779C-49EC-AE1A-1FEC8F97A740}" presName="spaceBetweenRectangles" presStyleCnt="0"/>
      <dgm:spPr/>
    </dgm:pt>
    <dgm:pt modelId="{4AB94BD7-2C23-4248-A548-669BA599C256}" type="pres">
      <dgm:prSet presAssocID="{292D9B98-DE4A-A441-B186-CB5738B5421C}" presName="parentLin" presStyleCnt="0"/>
      <dgm:spPr/>
    </dgm:pt>
    <dgm:pt modelId="{57034457-F82F-4844-A097-DC41C4884781}" type="pres">
      <dgm:prSet presAssocID="{292D9B98-DE4A-A441-B186-CB5738B5421C}" presName="parentLeftMargin" presStyleLbl="node1" presStyleIdx="0" presStyleCnt="2"/>
      <dgm:spPr/>
    </dgm:pt>
    <dgm:pt modelId="{B79F4B16-9643-B44E-B4CD-538AB6B2A093}" type="pres">
      <dgm:prSet presAssocID="{292D9B98-DE4A-A441-B186-CB5738B5421C}" presName="parentText" presStyleLbl="node1" presStyleIdx="1" presStyleCnt="2" custScaleY="33937">
        <dgm:presLayoutVars>
          <dgm:chMax val="0"/>
          <dgm:bulletEnabled val="1"/>
        </dgm:presLayoutVars>
      </dgm:prSet>
      <dgm:spPr/>
    </dgm:pt>
    <dgm:pt modelId="{85B7440C-BE1A-174B-9932-82A7BA514DA2}" type="pres">
      <dgm:prSet presAssocID="{292D9B98-DE4A-A441-B186-CB5738B5421C}" presName="negativeSpace" presStyleCnt="0"/>
      <dgm:spPr/>
    </dgm:pt>
    <dgm:pt modelId="{E160FB1A-ECBD-AB4A-9269-F10CB8754529}" type="pres">
      <dgm:prSet presAssocID="{292D9B98-DE4A-A441-B186-CB5738B5421C}" presName="childText" presStyleLbl="conFgAcc1" presStyleIdx="1" presStyleCnt="2" custScaleY="73991" custLinFactNeighborX="449" custLinFactNeighborY="83278">
        <dgm:presLayoutVars>
          <dgm:bulletEnabled val="1"/>
        </dgm:presLayoutVars>
      </dgm:prSet>
      <dgm:spPr/>
    </dgm:pt>
  </dgm:ptLst>
  <dgm:cxnLst>
    <dgm:cxn modelId="{C5E36805-988E-1441-B6DA-C9761841D0DD}" type="presOf" srcId="{292D9B98-DE4A-A441-B186-CB5738B5421C}" destId="{B79F4B16-9643-B44E-B4CD-538AB6B2A093}" srcOrd="1" destOrd="0" presId="urn:microsoft.com/office/officeart/2005/8/layout/list1"/>
    <dgm:cxn modelId="{9C71940A-7D63-9440-AAD2-C7B0CD25FD64}" srcId="{292D9B98-DE4A-A441-B186-CB5738B5421C}" destId="{297F356F-7B82-C44E-874B-B96760FA547E}" srcOrd="1" destOrd="0" parTransId="{402650D0-DA7C-D949-A70A-A9164FF7474B}" sibTransId="{363B8A8D-EA5A-3744-8A02-E3B5AC97B69C}"/>
    <dgm:cxn modelId="{73156D0F-9E6B-D042-A30C-8887B869318F}" type="presOf" srcId="{C607FF5A-81BC-44EB-8011-E9A852DCB588}" destId="{267C7AA4-1EEB-E940-B6AA-330FBE04BF03}" srcOrd="1" destOrd="0" presId="urn:microsoft.com/office/officeart/2005/8/layout/list1"/>
    <dgm:cxn modelId="{1A6E4B11-D38F-8245-8FE8-A37A9559E609}" type="presOf" srcId="{297F356F-7B82-C44E-874B-B96760FA547E}" destId="{E160FB1A-ECBD-AB4A-9269-F10CB8754529}" srcOrd="0" destOrd="3" presId="urn:microsoft.com/office/officeart/2005/8/layout/list1"/>
    <dgm:cxn modelId="{3A78CF15-0400-6342-8BA1-B38F9175D3BC}" type="presOf" srcId="{09D1E13B-BE4B-0B43-AFD7-538D5AC376C0}" destId="{E160FB1A-ECBD-AB4A-9269-F10CB8754529}" srcOrd="0" destOrd="2" presId="urn:microsoft.com/office/officeart/2005/8/layout/list1"/>
    <dgm:cxn modelId="{F8FB2F16-638C-864C-B750-A5E748A10E9E}" srcId="{5220342F-BFFE-C545-AF6C-6348393D7E50}" destId="{1A1528F4-5036-FE49-9B17-89461599D2F6}" srcOrd="0" destOrd="0" parTransId="{04AF8BE1-BF98-3A48-B1DB-9F0CF8A4F6D1}" sibTransId="{4BACF4AA-859C-3D4E-AA7C-370133AE30D2}"/>
    <dgm:cxn modelId="{B1D2BE23-E35E-9040-A46A-6C2CE3B28251}" srcId="{7C052BB3-DA1D-49A5-BE1B-7057F76AD1C6}" destId="{292D9B98-DE4A-A441-B186-CB5738B5421C}" srcOrd="1" destOrd="0" parTransId="{268E1266-07B1-0D4E-BE67-C276EC345DA5}" sibTransId="{5F550147-B0BD-3E4A-9EB2-828919F8E0AF}"/>
    <dgm:cxn modelId="{C55E9F24-7711-034A-972F-D523E359C983}" srcId="{AE7A541C-78FF-5444-989C-226B80685E45}" destId="{6B28755E-EA76-A74A-8306-AAD15C4747D6}" srcOrd="0" destOrd="0" parTransId="{9BDD3FCD-E74A-6043-8D0E-E9EBB38E83D1}" sibTransId="{F5DB36AD-FFAA-EC41-B699-2502A9BFF6A1}"/>
    <dgm:cxn modelId="{1B02E230-419A-E64F-B431-EA313850BF87}" type="presOf" srcId="{C607FF5A-81BC-44EB-8011-E9A852DCB588}" destId="{977627CF-78E4-5C43-BEA7-5E20E30498EA}" srcOrd="0" destOrd="0" presId="urn:microsoft.com/office/officeart/2005/8/layout/list1"/>
    <dgm:cxn modelId="{3FCF3254-00FB-E246-81E8-071FBF82BB7C}" type="presOf" srcId="{9BF732C5-9541-1E41-844E-991A1234CF33}" destId="{E160FB1A-ECBD-AB4A-9269-F10CB8754529}" srcOrd="0" destOrd="5" presId="urn:microsoft.com/office/officeart/2005/8/layout/list1"/>
    <dgm:cxn modelId="{C6F8BE55-A810-1F48-AE39-00407C6561FD}" srcId="{297F356F-7B82-C44E-874B-B96760FA547E}" destId="{9BF732C5-9541-1E41-844E-991A1234CF33}" srcOrd="1" destOrd="0" parTransId="{6E1C8BAC-0590-6D4F-9B44-0F6B7164CA2D}" sibTransId="{D4E2B6F4-DA46-014E-8983-EF6B0268C4DD}"/>
    <dgm:cxn modelId="{7C97416B-EED2-8649-9BEC-9AB103F67A2F}" type="presOf" srcId="{5220342F-BFFE-C545-AF6C-6348393D7E50}" destId="{4023B17A-F7E2-534A-B488-8B6732722E7E}" srcOrd="0" destOrd="0" presId="urn:microsoft.com/office/officeart/2005/8/layout/list1"/>
    <dgm:cxn modelId="{081D157A-B39B-6F43-A917-B22E51E8A70A}" srcId="{292D9B98-DE4A-A441-B186-CB5738B5421C}" destId="{AE7A541C-78FF-5444-989C-226B80685E45}" srcOrd="0" destOrd="0" parTransId="{4038E146-2165-4447-A0C1-EE887ABC2C33}" sibTransId="{790F4F49-ED2B-424B-8A79-4A653C39937A}"/>
    <dgm:cxn modelId="{C790A999-2468-7A42-8795-B6E2A5089281}" type="presOf" srcId="{6B28755E-EA76-A74A-8306-AAD15C4747D6}" destId="{E160FB1A-ECBD-AB4A-9269-F10CB8754529}" srcOrd="0" destOrd="1" presId="urn:microsoft.com/office/officeart/2005/8/layout/list1"/>
    <dgm:cxn modelId="{BAB9DE9A-B640-8842-8DAF-850558120CF0}" type="presOf" srcId="{AE7A541C-78FF-5444-989C-226B80685E45}" destId="{E160FB1A-ECBD-AB4A-9269-F10CB8754529}" srcOrd="0" destOrd="0" presId="urn:microsoft.com/office/officeart/2005/8/layout/list1"/>
    <dgm:cxn modelId="{C5C26CA0-2CF4-0041-9676-88E98DEB23F0}" srcId="{AE7A541C-78FF-5444-989C-226B80685E45}" destId="{09D1E13B-BE4B-0B43-AFD7-538D5AC376C0}" srcOrd="1" destOrd="0" parTransId="{A56C9622-6A88-104A-8B50-E7FE9B53840F}" sibTransId="{8B783901-1A6D-E24B-A5D2-9AFF45AA31E2}"/>
    <dgm:cxn modelId="{093DABA3-9AAD-9243-8F38-B345B464330A}" type="presOf" srcId="{7C052BB3-DA1D-49A5-BE1B-7057F76AD1C6}" destId="{54806769-A6C6-824C-B152-E608B10CBA63}" srcOrd="0" destOrd="0" presId="urn:microsoft.com/office/officeart/2005/8/layout/list1"/>
    <dgm:cxn modelId="{28B887B4-BB8B-624D-9CB4-8D3AB771F608}" type="presOf" srcId="{F5AAA7FB-825A-6344-82B9-C423FC0D1065}" destId="{E160FB1A-ECBD-AB4A-9269-F10CB8754529}" srcOrd="0" destOrd="4" presId="urn:microsoft.com/office/officeart/2005/8/layout/list1"/>
    <dgm:cxn modelId="{3641E1B7-D3B9-8347-8247-60E2538CCAAB}" srcId="{C607FF5A-81BC-44EB-8011-E9A852DCB588}" destId="{5220342F-BFFE-C545-AF6C-6348393D7E50}" srcOrd="0" destOrd="0" parTransId="{2246AE55-76E5-BE4D-9EB3-397DB101A3AD}" sibTransId="{7DB09607-595A-FA47-A71C-0C4F73A08D9F}"/>
    <dgm:cxn modelId="{88EB96C5-4A8F-A24E-996A-F1E55AE461BC}" srcId="{297F356F-7B82-C44E-874B-B96760FA547E}" destId="{F5AAA7FB-825A-6344-82B9-C423FC0D1065}" srcOrd="0" destOrd="0" parTransId="{E99F08FE-C12A-3045-8CB4-A5F7E455C76F}" sibTransId="{0F4E268F-43F0-BB4A-B4F7-0030277E1290}"/>
    <dgm:cxn modelId="{697A1FD7-DEC3-F944-B571-CF52199917B0}" srcId="{5220342F-BFFE-C545-AF6C-6348393D7E50}" destId="{061F3F2F-70F0-0547-AEA9-6F8F02935A4A}" srcOrd="1" destOrd="0" parTransId="{C2A74840-948E-DB43-AC2B-966BAD687479}" sibTransId="{1FAEF555-ADA6-CD4D-9BFA-22EB04E1943A}"/>
    <dgm:cxn modelId="{0BA169D9-6DEC-0140-96DD-B3D883FC7A6F}" type="presOf" srcId="{292D9B98-DE4A-A441-B186-CB5738B5421C}" destId="{57034457-F82F-4844-A097-DC41C4884781}" srcOrd="0" destOrd="0" presId="urn:microsoft.com/office/officeart/2005/8/layout/list1"/>
    <dgm:cxn modelId="{465639E2-A6BC-0B4E-AEE4-2415FBBAA238}" type="presOf" srcId="{1A1528F4-5036-FE49-9B17-89461599D2F6}" destId="{4023B17A-F7E2-534A-B488-8B6732722E7E}" srcOrd="0" destOrd="1" presId="urn:microsoft.com/office/officeart/2005/8/layout/list1"/>
    <dgm:cxn modelId="{845AA7ED-172C-4658-BA5E-5687DBF739E7}" srcId="{7C052BB3-DA1D-49A5-BE1B-7057F76AD1C6}" destId="{C607FF5A-81BC-44EB-8011-E9A852DCB588}" srcOrd="0" destOrd="0" parTransId="{F40B118C-ECFA-40FD-9F47-8E0FA700E641}" sibTransId="{BF0E38A7-779C-49EC-AE1A-1FEC8F97A740}"/>
    <dgm:cxn modelId="{C219AFFE-9929-854F-8FB6-5E495CC87004}" type="presOf" srcId="{061F3F2F-70F0-0547-AEA9-6F8F02935A4A}" destId="{4023B17A-F7E2-534A-B488-8B6732722E7E}" srcOrd="0" destOrd="2" presId="urn:microsoft.com/office/officeart/2005/8/layout/list1"/>
    <dgm:cxn modelId="{B93BC34C-0466-AF41-8ADA-89E1880DB879}" type="presParOf" srcId="{54806769-A6C6-824C-B152-E608B10CBA63}" destId="{1AFD1F71-2EDB-5045-824D-12FE975784F3}" srcOrd="0" destOrd="0" presId="urn:microsoft.com/office/officeart/2005/8/layout/list1"/>
    <dgm:cxn modelId="{98E45DC9-33EC-AF4D-B93C-BB240A537A5F}" type="presParOf" srcId="{1AFD1F71-2EDB-5045-824D-12FE975784F3}" destId="{977627CF-78E4-5C43-BEA7-5E20E30498EA}" srcOrd="0" destOrd="0" presId="urn:microsoft.com/office/officeart/2005/8/layout/list1"/>
    <dgm:cxn modelId="{0AA0BF76-B204-B94D-9A64-9DCDC45ED874}" type="presParOf" srcId="{1AFD1F71-2EDB-5045-824D-12FE975784F3}" destId="{267C7AA4-1EEB-E940-B6AA-330FBE04BF03}" srcOrd="1" destOrd="0" presId="urn:microsoft.com/office/officeart/2005/8/layout/list1"/>
    <dgm:cxn modelId="{480795FD-30AD-E341-BD25-6DE33625645E}" type="presParOf" srcId="{54806769-A6C6-824C-B152-E608B10CBA63}" destId="{607CC7E1-ACA5-064B-AE3B-DFC86FF41F4F}" srcOrd="1" destOrd="0" presId="urn:microsoft.com/office/officeart/2005/8/layout/list1"/>
    <dgm:cxn modelId="{6841B9EC-9C0B-4946-9BC6-F4834F77A03D}" type="presParOf" srcId="{54806769-A6C6-824C-B152-E608B10CBA63}" destId="{4023B17A-F7E2-534A-B488-8B6732722E7E}" srcOrd="2" destOrd="0" presId="urn:microsoft.com/office/officeart/2005/8/layout/list1"/>
    <dgm:cxn modelId="{C7455B76-768F-A141-93E6-FDB4BC6289EA}" type="presParOf" srcId="{54806769-A6C6-824C-B152-E608B10CBA63}" destId="{9FBE4F29-01C6-154A-92CC-1F7B893053FD}" srcOrd="3" destOrd="0" presId="urn:microsoft.com/office/officeart/2005/8/layout/list1"/>
    <dgm:cxn modelId="{3B033CE4-E56F-304E-BA05-045E4D8C3FD8}" type="presParOf" srcId="{54806769-A6C6-824C-B152-E608B10CBA63}" destId="{4AB94BD7-2C23-4248-A548-669BA599C256}" srcOrd="4" destOrd="0" presId="urn:microsoft.com/office/officeart/2005/8/layout/list1"/>
    <dgm:cxn modelId="{EB963383-7C43-024F-A9F8-3076D15EF5E9}" type="presParOf" srcId="{4AB94BD7-2C23-4248-A548-669BA599C256}" destId="{57034457-F82F-4844-A097-DC41C4884781}" srcOrd="0" destOrd="0" presId="urn:microsoft.com/office/officeart/2005/8/layout/list1"/>
    <dgm:cxn modelId="{967153BA-B4B6-1E4C-BDB7-C14E40A03BBB}" type="presParOf" srcId="{4AB94BD7-2C23-4248-A548-669BA599C256}" destId="{B79F4B16-9643-B44E-B4CD-538AB6B2A093}" srcOrd="1" destOrd="0" presId="urn:microsoft.com/office/officeart/2005/8/layout/list1"/>
    <dgm:cxn modelId="{CC519762-361D-784C-BCEE-9F314E6EB20D}" type="presParOf" srcId="{54806769-A6C6-824C-B152-E608B10CBA63}" destId="{85B7440C-BE1A-174B-9932-82A7BA514DA2}" srcOrd="5" destOrd="0" presId="urn:microsoft.com/office/officeart/2005/8/layout/list1"/>
    <dgm:cxn modelId="{00343A7C-ED0A-944E-98C3-A2152A735AF0}" type="presParOf" srcId="{54806769-A6C6-824C-B152-E608B10CBA63}" destId="{E160FB1A-ECBD-AB4A-9269-F10CB875452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75E2FD2-C42F-4201-A758-2E003BB571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DCEECB-DBCE-42A6-A102-F663844EB2C2}">
      <dgm:prSet/>
      <dgm:spPr/>
      <dgm:t>
        <a:bodyPr/>
        <a:lstStyle/>
        <a:p>
          <a:r>
            <a:rPr lang="en-SG" b="1"/>
            <a:t>Rolling Statistics (Temporal Behavior)</a:t>
          </a:r>
          <a:endParaRPr lang="en-US"/>
        </a:p>
      </dgm:t>
    </dgm:pt>
    <dgm:pt modelId="{5C78F752-B78A-4440-8B4F-B1C920E2A3B4}" type="parTrans" cxnId="{C59C7752-4EF5-4ACA-9BE4-A67561CD2FAA}">
      <dgm:prSet/>
      <dgm:spPr/>
      <dgm:t>
        <a:bodyPr/>
        <a:lstStyle/>
        <a:p>
          <a:endParaRPr lang="en-US"/>
        </a:p>
      </dgm:t>
    </dgm:pt>
    <dgm:pt modelId="{94EDB6E8-E4C6-40E8-A908-E90B19EE6292}" type="sibTrans" cxnId="{C59C7752-4EF5-4ACA-9BE4-A67561CD2FAA}">
      <dgm:prSet/>
      <dgm:spPr/>
      <dgm:t>
        <a:bodyPr/>
        <a:lstStyle/>
        <a:p>
          <a:endParaRPr lang="en-US"/>
        </a:p>
      </dgm:t>
    </dgm:pt>
    <dgm:pt modelId="{8CC73A77-C908-4552-8171-CF295C8B002B}">
      <dgm:prSet/>
      <dgm:spPr/>
      <dgm:t>
        <a:bodyPr/>
        <a:lstStyle/>
        <a:p>
          <a:r>
            <a:rPr lang="en-SG"/>
            <a:t>Captures local trends and fluctuations over time:</a:t>
          </a:r>
          <a:endParaRPr lang="en-US"/>
        </a:p>
      </dgm:t>
    </dgm:pt>
    <dgm:pt modelId="{EC0784B0-DB6C-4B5D-B370-B19699AEFF58}" type="parTrans" cxnId="{EB97FDBC-9BFD-4D50-A5FF-9A275EFAB708}">
      <dgm:prSet/>
      <dgm:spPr/>
      <dgm:t>
        <a:bodyPr/>
        <a:lstStyle/>
        <a:p>
          <a:endParaRPr lang="en-US"/>
        </a:p>
      </dgm:t>
    </dgm:pt>
    <dgm:pt modelId="{7B7EA24C-77AB-4DCD-867B-8B9FEEEE869A}" type="sibTrans" cxnId="{EB97FDBC-9BFD-4D50-A5FF-9A275EFAB708}">
      <dgm:prSet/>
      <dgm:spPr/>
      <dgm:t>
        <a:bodyPr/>
        <a:lstStyle/>
        <a:p>
          <a:endParaRPr lang="en-US"/>
        </a:p>
      </dgm:t>
    </dgm:pt>
    <dgm:pt modelId="{62470E2D-6111-4AE8-909A-AA480161FC38}">
      <dgm:prSet/>
      <dgm:spPr/>
      <dgm:t>
        <a:bodyPr/>
        <a:lstStyle/>
        <a:p>
          <a:r>
            <a:rPr lang="en-SG"/>
            <a:t>*_roll_mean_60, *_roll_std_60 (for TP2, TP3, H1, DV_pressure, Reservoirs, Oil_temperature, Motor_current)</a:t>
          </a:r>
          <a:endParaRPr lang="en-US"/>
        </a:p>
      </dgm:t>
    </dgm:pt>
    <dgm:pt modelId="{944FF756-49AC-4BCB-9C1C-A5FF931004DA}" type="parTrans" cxnId="{FF211B6F-A550-4769-8B49-2590F2766C2D}">
      <dgm:prSet/>
      <dgm:spPr/>
      <dgm:t>
        <a:bodyPr/>
        <a:lstStyle/>
        <a:p>
          <a:endParaRPr lang="en-US"/>
        </a:p>
      </dgm:t>
    </dgm:pt>
    <dgm:pt modelId="{59D32A73-4A65-4C1A-9C54-BF16692FBB62}" type="sibTrans" cxnId="{FF211B6F-A550-4769-8B49-2590F2766C2D}">
      <dgm:prSet/>
      <dgm:spPr/>
      <dgm:t>
        <a:bodyPr/>
        <a:lstStyle/>
        <a:p>
          <a:endParaRPr lang="en-US"/>
        </a:p>
      </dgm:t>
    </dgm:pt>
    <dgm:pt modelId="{B743E86E-FE38-4091-891B-D2341F984483}">
      <dgm:prSet/>
      <dgm:spPr/>
      <dgm:t>
        <a:bodyPr/>
        <a:lstStyle/>
        <a:p>
          <a:r>
            <a:rPr lang="en-SG"/>
            <a:t>Motor_current_rolling_mean, Motor_current_rolling_std</a:t>
          </a:r>
          <a:endParaRPr lang="en-US"/>
        </a:p>
      </dgm:t>
    </dgm:pt>
    <dgm:pt modelId="{959A1376-37C2-4A73-AC02-027723F2CFA3}" type="parTrans" cxnId="{26ABC6CA-DE7F-4B18-A8AF-6487F24DFA59}">
      <dgm:prSet/>
      <dgm:spPr/>
      <dgm:t>
        <a:bodyPr/>
        <a:lstStyle/>
        <a:p>
          <a:endParaRPr lang="en-US"/>
        </a:p>
      </dgm:t>
    </dgm:pt>
    <dgm:pt modelId="{6766B718-11B9-4B47-827E-A08E569135F6}" type="sibTrans" cxnId="{26ABC6CA-DE7F-4B18-A8AF-6487F24DFA59}">
      <dgm:prSet/>
      <dgm:spPr/>
      <dgm:t>
        <a:bodyPr/>
        <a:lstStyle/>
        <a:p>
          <a:endParaRPr lang="en-US"/>
        </a:p>
      </dgm:t>
    </dgm:pt>
    <dgm:pt modelId="{D49A19C0-FE07-4041-A5A6-E58FBA8DEB53}">
      <dgm:prSet/>
      <dgm:spPr/>
      <dgm:t>
        <a:bodyPr/>
        <a:lstStyle/>
        <a:p>
          <a:r>
            <a:rPr lang="en-SG" b="1"/>
            <a:t>Lagged Features (Time Dependence)</a:t>
          </a:r>
          <a:endParaRPr lang="en-US"/>
        </a:p>
      </dgm:t>
    </dgm:pt>
    <dgm:pt modelId="{EE90BE90-3653-42C0-9C8A-2A6FB5C42E94}" type="parTrans" cxnId="{7F879308-B79C-4A2D-B7E4-E15543CBC1F0}">
      <dgm:prSet/>
      <dgm:spPr/>
      <dgm:t>
        <a:bodyPr/>
        <a:lstStyle/>
        <a:p>
          <a:endParaRPr lang="en-US"/>
        </a:p>
      </dgm:t>
    </dgm:pt>
    <dgm:pt modelId="{DFFD41B6-6864-4B32-AF7F-C96929F9136A}" type="sibTrans" cxnId="{7F879308-B79C-4A2D-B7E4-E15543CBC1F0}">
      <dgm:prSet/>
      <dgm:spPr/>
      <dgm:t>
        <a:bodyPr/>
        <a:lstStyle/>
        <a:p>
          <a:endParaRPr lang="en-US"/>
        </a:p>
      </dgm:t>
    </dgm:pt>
    <dgm:pt modelId="{4DD37EFE-BCC8-4E18-8793-E327E751BD48}">
      <dgm:prSet/>
      <dgm:spPr/>
      <dgm:t>
        <a:bodyPr/>
        <a:lstStyle/>
        <a:p>
          <a:r>
            <a:rPr lang="en-SG"/>
            <a:t>Reflect recent past to detect delays or changes:</a:t>
          </a:r>
          <a:endParaRPr lang="en-US"/>
        </a:p>
      </dgm:t>
    </dgm:pt>
    <dgm:pt modelId="{82A72832-3614-4BCF-AA1B-EF526327C6B7}" type="parTrans" cxnId="{72CC0828-1D85-48FA-AADC-EC11D8444A2E}">
      <dgm:prSet/>
      <dgm:spPr/>
      <dgm:t>
        <a:bodyPr/>
        <a:lstStyle/>
        <a:p>
          <a:endParaRPr lang="en-US"/>
        </a:p>
      </dgm:t>
    </dgm:pt>
    <dgm:pt modelId="{E93D0336-7AA5-4A50-B4E3-26DE8D7F746F}" type="sibTrans" cxnId="{72CC0828-1D85-48FA-AADC-EC11D8444A2E}">
      <dgm:prSet/>
      <dgm:spPr/>
      <dgm:t>
        <a:bodyPr/>
        <a:lstStyle/>
        <a:p>
          <a:endParaRPr lang="en-US"/>
        </a:p>
      </dgm:t>
    </dgm:pt>
    <dgm:pt modelId="{32A10AA3-C548-47A1-84B1-CEAF35F5CF46}">
      <dgm:prSet/>
      <dgm:spPr/>
      <dgm:t>
        <a:bodyPr/>
        <a:lstStyle/>
        <a:p>
          <a:r>
            <a:rPr lang="en-SG"/>
            <a:t>Lags at 1, 2, 3 steps for 7 sensors:</a:t>
          </a:r>
          <a:br>
            <a:rPr lang="en-SG"/>
          </a:br>
          <a:r>
            <a:rPr lang="en-SG"/>
            <a:t>TP2_lag_*, TP3_lag_*, ..., Motor_current_lag_*</a:t>
          </a:r>
          <a:endParaRPr lang="en-US"/>
        </a:p>
      </dgm:t>
    </dgm:pt>
    <dgm:pt modelId="{17D54519-BD91-49DE-85B2-2EF9A1A5ED02}" type="parTrans" cxnId="{6A9972D1-2DD3-49D7-BEBC-3FC684DF1EDE}">
      <dgm:prSet/>
      <dgm:spPr/>
      <dgm:t>
        <a:bodyPr/>
        <a:lstStyle/>
        <a:p>
          <a:endParaRPr lang="en-US"/>
        </a:p>
      </dgm:t>
    </dgm:pt>
    <dgm:pt modelId="{3B99C52C-8D6F-4BE8-B14A-2ACD23F9B632}" type="sibTrans" cxnId="{6A9972D1-2DD3-49D7-BEBC-3FC684DF1EDE}">
      <dgm:prSet/>
      <dgm:spPr/>
      <dgm:t>
        <a:bodyPr/>
        <a:lstStyle/>
        <a:p>
          <a:endParaRPr lang="en-US"/>
        </a:p>
      </dgm:t>
    </dgm:pt>
    <dgm:pt modelId="{B65A64E1-BFB5-478C-817D-F6F33D813E45}">
      <dgm:prSet/>
      <dgm:spPr/>
      <dgm:t>
        <a:bodyPr/>
        <a:lstStyle/>
        <a:p>
          <a:r>
            <a:rPr lang="en-SG" b="1"/>
            <a:t>Pairwise Differences (Sensor Relationships)</a:t>
          </a:r>
          <a:endParaRPr lang="en-US"/>
        </a:p>
      </dgm:t>
    </dgm:pt>
    <dgm:pt modelId="{D1817108-9CBF-4CEC-8212-460316DF1C27}" type="parTrans" cxnId="{680CFE63-F7A5-487C-8372-ADA0F0C81BD2}">
      <dgm:prSet/>
      <dgm:spPr/>
      <dgm:t>
        <a:bodyPr/>
        <a:lstStyle/>
        <a:p>
          <a:endParaRPr lang="en-US"/>
        </a:p>
      </dgm:t>
    </dgm:pt>
    <dgm:pt modelId="{C5D5B268-056E-4B12-AA37-DD1B94AC582A}" type="sibTrans" cxnId="{680CFE63-F7A5-487C-8372-ADA0F0C81BD2}">
      <dgm:prSet/>
      <dgm:spPr/>
      <dgm:t>
        <a:bodyPr/>
        <a:lstStyle/>
        <a:p>
          <a:endParaRPr lang="en-US"/>
        </a:p>
      </dgm:t>
    </dgm:pt>
    <dgm:pt modelId="{DE86EC60-988B-4FF7-A50E-D7B8C0627919}">
      <dgm:prSet/>
      <dgm:spPr/>
      <dgm:t>
        <a:bodyPr/>
        <a:lstStyle/>
        <a:p>
          <a:r>
            <a:rPr lang="en-SG"/>
            <a:t>Highlights inter-feature deltas:</a:t>
          </a:r>
          <a:endParaRPr lang="en-US"/>
        </a:p>
      </dgm:t>
    </dgm:pt>
    <dgm:pt modelId="{BA5F9D80-3B87-4EC4-BBD3-C4B1E36615C6}" type="parTrans" cxnId="{6835B490-D066-4BD6-A8C8-5C1445C08F01}">
      <dgm:prSet/>
      <dgm:spPr/>
      <dgm:t>
        <a:bodyPr/>
        <a:lstStyle/>
        <a:p>
          <a:endParaRPr lang="en-US"/>
        </a:p>
      </dgm:t>
    </dgm:pt>
    <dgm:pt modelId="{A77CEDE3-FA15-43DA-A4B0-0D780467D70F}" type="sibTrans" cxnId="{6835B490-D066-4BD6-A8C8-5C1445C08F01}">
      <dgm:prSet/>
      <dgm:spPr/>
      <dgm:t>
        <a:bodyPr/>
        <a:lstStyle/>
        <a:p>
          <a:endParaRPr lang="en-US"/>
        </a:p>
      </dgm:t>
    </dgm:pt>
    <dgm:pt modelId="{10D806A2-AA33-42CF-984C-83154EA8B1E7}">
      <dgm:prSet/>
      <dgm:spPr/>
      <dgm:t>
        <a:bodyPr/>
        <a:lstStyle/>
        <a:p>
          <a:r>
            <a:rPr lang="en-SG"/>
            <a:t>TP2_minus_TP3, TP2_minus_H1, TP3_minus_H1, etc.</a:t>
          </a:r>
          <a:endParaRPr lang="en-US"/>
        </a:p>
      </dgm:t>
    </dgm:pt>
    <dgm:pt modelId="{296DCBAF-047F-4B5F-B758-CAF72C96E704}" type="parTrans" cxnId="{4E74882F-51B6-47C7-9B6F-E0302A4707E4}">
      <dgm:prSet/>
      <dgm:spPr/>
      <dgm:t>
        <a:bodyPr/>
        <a:lstStyle/>
        <a:p>
          <a:endParaRPr lang="en-US"/>
        </a:p>
      </dgm:t>
    </dgm:pt>
    <dgm:pt modelId="{F72C29BE-93F0-45AD-9109-86A3CC98B769}" type="sibTrans" cxnId="{4E74882F-51B6-47C7-9B6F-E0302A4707E4}">
      <dgm:prSet/>
      <dgm:spPr/>
      <dgm:t>
        <a:bodyPr/>
        <a:lstStyle/>
        <a:p>
          <a:endParaRPr lang="en-US"/>
        </a:p>
      </dgm:t>
    </dgm:pt>
    <dgm:pt modelId="{E8F0300A-97DB-CE47-B55A-0A61F7113CD8}" type="pres">
      <dgm:prSet presAssocID="{E75E2FD2-C42F-4201-A758-2E003BB571E1}" presName="linear" presStyleCnt="0">
        <dgm:presLayoutVars>
          <dgm:dir/>
          <dgm:animLvl val="lvl"/>
          <dgm:resizeHandles val="exact"/>
        </dgm:presLayoutVars>
      </dgm:prSet>
      <dgm:spPr/>
    </dgm:pt>
    <dgm:pt modelId="{58B23133-7C76-2945-83AD-CA9759B17057}" type="pres">
      <dgm:prSet presAssocID="{94DCEECB-DBCE-42A6-A102-F663844EB2C2}" presName="parentLin" presStyleCnt="0"/>
      <dgm:spPr/>
    </dgm:pt>
    <dgm:pt modelId="{4F44F98D-6DAC-414E-BF1D-9A81057F77C7}" type="pres">
      <dgm:prSet presAssocID="{94DCEECB-DBCE-42A6-A102-F663844EB2C2}" presName="parentLeftMargin" presStyleLbl="node1" presStyleIdx="0" presStyleCnt="3"/>
      <dgm:spPr/>
    </dgm:pt>
    <dgm:pt modelId="{87B49057-12E6-674B-A77E-968D56D4B2FA}" type="pres">
      <dgm:prSet presAssocID="{94DCEECB-DBCE-42A6-A102-F663844EB2C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ABF3E05-4080-C147-BF81-7E00E56B351D}" type="pres">
      <dgm:prSet presAssocID="{94DCEECB-DBCE-42A6-A102-F663844EB2C2}" presName="negativeSpace" presStyleCnt="0"/>
      <dgm:spPr/>
    </dgm:pt>
    <dgm:pt modelId="{0923A167-C61E-1147-A2D2-7925C26D73B5}" type="pres">
      <dgm:prSet presAssocID="{94DCEECB-DBCE-42A6-A102-F663844EB2C2}" presName="childText" presStyleLbl="conFgAcc1" presStyleIdx="0" presStyleCnt="3">
        <dgm:presLayoutVars>
          <dgm:bulletEnabled val="1"/>
        </dgm:presLayoutVars>
      </dgm:prSet>
      <dgm:spPr/>
    </dgm:pt>
    <dgm:pt modelId="{B0F161DC-3BE5-A443-A392-93611F97C76C}" type="pres">
      <dgm:prSet presAssocID="{94EDB6E8-E4C6-40E8-A908-E90B19EE6292}" presName="spaceBetweenRectangles" presStyleCnt="0"/>
      <dgm:spPr/>
    </dgm:pt>
    <dgm:pt modelId="{D0DF3EC9-CB14-C940-948D-1FD4F8494035}" type="pres">
      <dgm:prSet presAssocID="{D49A19C0-FE07-4041-A5A6-E58FBA8DEB53}" presName="parentLin" presStyleCnt="0"/>
      <dgm:spPr/>
    </dgm:pt>
    <dgm:pt modelId="{F6F00F50-1E67-654D-9114-35AE30048C3C}" type="pres">
      <dgm:prSet presAssocID="{D49A19C0-FE07-4041-A5A6-E58FBA8DEB53}" presName="parentLeftMargin" presStyleLbl="node1" presStyleIdx="0" presStyleCnt="3"/>
      <dgm:spPr/>
    </dgm:pt>
    <dgm:pt modelId="{744A08EC-DFFE-DB4A-8356-D04886DA3467}" type="pres">
      <dgm:prSet presAssocID="{D49A19C0-FE07-4041-A5A6-E58FBA8DEB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5C097E-5DDF-9343-828F-A5CD5619777A}" type="pres">
      <dgm:prSet presAssocID="{D49A19C0-FE07-4041-A5A6-E58FBA8DEB53}" presName="negativeSpace" presStyleCnt="0"/>
      <dgm:spPr/>
    </dgm:pt>
    <dgm:pt modelId="{7C68DD09-7F6C-F248-8915-833F8600DD8B}" type="pres">
      <dgm:prSet presAssocID="{D49A19C0-FE07-4041-A5A6-E58FBA8DEB53}" presName="childText" presStyleLbl="conFgAcc1" presStyleIdx="1" presStyleCnt="3">
        <dgm:presLayoutVars>
          <dgm:bulletEnabled val="1"/>
        </dgm:presLayoutVars>
      </dgm:prSet>
      <dgm:spPr/>
    </dgm:pt>
    <dgm:pt modelId="{1743E610-2849-FA47-859A-02186ACC860A}" type="pres">
      <dgm:prSet presAssocID="{DFFD41B6-6864-4B32-AF7F-C96929F9136A}" presName="spaceBetweenRectangles" presStyleCnt="0"/>
      <dgm:spPr/>
    </dgm:pt>
    <dgm:pt modelId="{D83583A3-6245-2C45-BF6D-073DAAF53BEC}" type="pres">
      <dgm:prSet presAssocID="{B65A64E1-BFB5-478C-817D-F6F33D813E45}" presName="parentLin" presStyleCnt="0"/>
      <dgm:spPr/>
    </dgm:pt>
    <dgm:pt modelId="{0932C3AF-295E-3F49-8C8A-C650C4377F0C}" type="pres">
      <dgm:prSet presAssocID="{B65A64E1-BFB5-478C-817D-F6F33D813E45}" presName="parentLeftMargin" presStyleLbl="node1" presStyleIdx="1" presStyleCnt="3"/>
      <dgm:spPr/>
    </dgm:pt>
    <dgm:pt modelId="{F58DCD9B-4125-9447-B2DD-86B092B578CB}" type="pres">
      <dgm:prSet presAssocID="{B65A64E1-BFB5-478C-817D-F6F33D813E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B7838F-C46C-D74B-81A4-F2AC33CFB961}" type="pres">
      <dgm:prSet presAssocID="{B65A64E1-BFB5-478C-817D-F6F33D813E45}" presName="negativeSpace" presStyleCnt="0"/>
      <dgm:spPr/>
    </dgm:pt>
    <dgm:pt modelId="{31E57674-E51E-BB43-900A-A934FFA8E4F4}" type="pres">
      <dgm:prSet presAssocID="{B65A64E1-BFB5-478C-817D-F6F33D813E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879308-B79C-4A2D-B7E4-E15543CBC1F0}" srcId="{E75E2FD2-C42F-4201-A758-2E003BB571E1}" destId="{D49A19C0-FE07-4041-A5A6-E58FBA8DEB53}" srcOrd="1" destOrd="0" parTransId="{EE90BE90-3653-42C0-9C8A-2A6FB5C42E94}" sibTransId="{DFFD41B6-6864-4B32-AF7F-C96929F9136A}"/>
    <dgm:cxn modelId="{16668C0C-635F-5F4B-9029-8AB9B6BBF76F}" type="presOf" srcId="{94DCEECB-DBCE-42A6-A102-F663844EB2C2}" destId="{4F44F98D-6DAC-414E-BF1D-9A81057F77C7}" srcOrd="0" destOrd="0" presId="urn:microsoft.com/office/officeart/2005/8/layout/list1"/>
    <dgm:cxn modelId="{ED17E219-0634-5444-8654-3A18EE347FC6}" type="presOf" srcId="{B65A64E1-BFB5-478C-817D-F6F33D813E45}" destId="{F58DCD9B-4125-9447-B2DD-86B092B578CB}" srcOrd="1" destOrd="0" presId="urn:microsoft.com/office/officeart/2005/8/layout/list1"/>
    <dgm:cxn modelId="{72CC0828-1D85-48FA-AADC-EC11D8444A2E}" srcId="{D49A19C0-FE07-4041-A5A6-E58FBA8DEB53}" destId="{4DD37EFE-BCC8-4E18-8793-E327E751BD48}" srcOrd="0" destOrd="0" parTransId="{82A72832-3614-4BCF-AA1B-EF526327C6B7}" sibTransId="{E93D0336-7AA5-4A50-B4E3-26DE8D7F746F}"/>
    <dgm:cxn modelId="{4E74882F-51B6-47C7-9B6F-E0302A4707E4}" srcId="{B65A64E1-BFB5-478C-817D-F6F33D813E45}" destId="{10D806A2-AA33-42CF-984C-83154EA8B1E7}" srcOrd="1" destOrd="0" parTransId="{296DCBAF-047F-4B5F-B758-CAF72C96E704}" sibTransId="{F72C29BE-93F0-45AD-9109-86A3CC98B769}"/>
    <dgm:cxn modelId="{05F1D738-DB23-E648-9A9A-796C7677BEB1}" type="presOf" srcId="{94DCEECB-DBCE-42A6-A102-F663844EB2C2}" destId="{87B49057-12E6-674B-A77E-968D56D4B2FA}" srcOrd="1" destOrd="0" presId="urn:microsoft.com/office/officeart/2005/8/layout/list1"/>
    <dgm:cxn modelId="{66C93F39-7A1E-2743-8E61-7A5F9E8844C8}" type="presOf" srcId="{DE86EC60-988B-4FF7-A50E-D7B8C0627919}" destId="{31E57674-E51E-BB43-900A-A934FFA8E4F4}" srcOrd="0" destOrd="0" presId="urn:microsoft.com/office/officeart/2005/8/layout/list1"/>
    <dgm:cxn modelId="{B697903D-BB2C-D641-BBCF-E03DA031ECBA}" type="presOf" srcId="{E75E2FD2-C42F-4201-A758-2E003BB571E1}" destId="{E8F0300A-97DB-CE47-B55A-0A61F7113CD8}" srcOrd="0" destOrd="0" presId="urn:microsoft.com/office/officeart/2005/8/layout/list1"/>
    <dgm:cxn modelId="{7EEE1B51-DD9F-D647-BDF9-2B2DA86FD0A6}" type="presOf" srcId="{D49A19C0-FE07-4041-A5A6-E58FBA8DEB53}" destId="{744A08EC-DFFE-DB4A-8356-D04886DA3467}" srcOrd="1" destOrd="0" presId="urn:microsoft.com/office/officeart/2005/8/layout/list1"/>
    <dgm:cxn modelId="{C59C7752-4EF5-4ACA-9BE4-A67561CD2FAA}" srcId="{E75E2FD2-C42F-4201-A758-2E003BB571E1}" destId="{94DCEECB-DBCE-42A6-A102-F663844EB2C2}" srcOrd="0" destOrd="0" parTransId="{5C78F752-B78A-4440-8B4F-B1C920E2A3B4}" sibTransId="{94EDB6E8-E4C6-40E8-A908-E90B19EE6292}"/>
    <dgm:cxn modelId="{268C3E5A-6D45-434A-9CC3-1F7AB7539125}" type="presOf" srcId="{4DD37EFE-BCC8-4E18-8793-E327E751BD48}" destId="{7C68DD09-7F6C-F248-8915-833F8600DD8B}" srcOrd="0" destOrd="0" presId="urn:microsoft.com/office/officeart/2005/8/layout/list1"/>
    <dgm:cxn modelId="{680CFE63-F7A5-487C-8372-ADA0F0C81BD2}" srcId="{E75E2FD2-C42F-4201-A758-2E003BB571E1}" destId="{B65A64E1-BFB5-478C-817D-F6F33D813E45}" srcOrd="2" destOrd="0" parTransId="{D1817108-9CBF-4CEC-8212-460316DF1C27}" sibTransId="{C5D5B268-056E-4B12-AA37-DD1B94AC582A}"/>
    <dgm:cxn modelId="{FF211B6F-A550-4769-8B49-2590F2766C2D}" srcId="{94DCEECB-DBCE-42A6-A102-F663844EB2C2}" destId="{62470E2D-6111-4AE8-909A-AA480161FC38}" srcOrd="1" destOrd="0" parTransId="{944FF756-49AC-4BCB-9C1C-A5FF931004DA}" sibTransId="{59D32A73-4A65-4C1A-9C54-BF16692FBB62}"/>
    <dgm:cxn modelId="{B30F4373-DCAE-CE4D-881E-D1A7731056A4}" type="presOf" srcId="{32A10AA3-C548-47A1-84B1-CEAF35F5CF46}" destId="{7C68DD09-7F6C-F248-8915-833F8600DD8B}" srcOrd="0" destOrd="1" presId="urn:microsoft.com/office/officeart/2005/8/layout/list1"/>
    <dgm:cxn modelId="{6C0E0C89-2E53-114B-BFD3-BDCDDE93FC13}" type="presOf" srcId="{10D806A2-AA33-42CF-984C-83154EA8B1E7}" destId="{31E57674-E51E-BB43-900A-A934FFA8E4F4}" srcOrd="0" destOrd="1" presId="urn:microsoft.com/office/officeart/2005/8/layout/list1"/>
    <dgm:cxn modelId="{BAAD498D-E37A-F946-89B3-EA590BA54578}" type="presOf" srcId="{D49A19C0-FE07-4041-A5A6-E58FBA8DEB53}" destId="{F6F00F50-1E67-654D-9114-35AE30048C3C}" srcOrd="0" destOrd="0" presId="urn:microsoft.com/office/officeart/2005/8/layout/list1"/>
    <dgm:cxn modelId="{6835B490-D066-4BD6-A8C8-5C1445C08F01}" srcId="{B65A64E1-BFB5-478C-817D-F6F33D813E45}" destId="{DE86EC60-988B-4FF7-A50E-D7B8C0627919}" srcOrd="0" destOrd="0" parTransId="{BA5F9D80-3B87-4EC4-BBD3-C4B1E36615C6}" sibTransId="{A77CEDE3-FA15-43DA-A4B0-0D780467D70F}"/>
    <dgm:cxn modelId="{81D09C93-43AF-9B48-97B2-5B39F940551F}" type="presOf" srcId="{62470E2D-6111-4AE8-909A-AA480161FC38}" destId="{0923A167-C61E-1147-A2D2-7925C26D73B5}" srcOrd="0" destOrd="1" presId="urn:microsoft.com/office/officeart/2005/8/layout/list1"/>
    <dgm:cxn modelId="{EB97FDBC-9BFD-4D50-A5FF-9A275EFAB708}" srcId="{94DCEECB-DBCE-42A6-A102-F663844EB2C2}" destId="{8CC73A77-C908-4552-8171-CF295C8B002B}" srcOrd="0" destOrd="0" parTransId="{EC0784B0-DB6C-4B5D-B370-B19699AEFF58}" sibTransId="{7B7EA24C-77AB-4DCD-867B-8B9FEEEE869A}"/>
    <dgm:cxn modelId="{26ABC6CA-DE7F-4B18-A8AF-6487F24DFA59}" srcId="{94DCEECB-DBCE-42A6-A102-F663844EB2C2}" destId="{B743E86E-FE38-4091-891B-D2341F984483}" srcOrd="2" destOrd="0" parTransId="{959A1376-37C2-4A73-AC02-027723F2CFA3}" sibTransId="{6766B718-11B9-4B47-827E-A08E569135F6}"/>
    <dgm:cxn modelId="{208CB0CF-B9C6-BF45-A919-BFA39BEEB51F}" type="presOf" srcId="{B65A64E1-BFB5-478C-817D-F6F33D813E45}" destId="{0932C3AF-295E-3F49-8C8A-C650C4377F0C}" srcOrd="0" destOrd="0" presId="urn:microsoft.com/office/officeart/2005/8/layout/list1"/>
    <dgm:cxn modelId="{6A9972D1-2DD3-49D7-BEBC-3FC684DF1EDE}" srcId="{D49A19C0-FE07-4041-A5A6-E58FBA8DEB53}" destId="{32A10AA3-C548-47A1-84B1-CEAF35F5CF46}" srcOrd="1" destOrd="0" parTransId="{17D54519-BD91-49DE-85B2-2EF9A1A5ED02}" sibTransId="{3B99C52C-8D6F-4BE8-B14A-2ACD23F9B632}"/>
    <dgm:cxn modelId="{A67A5AE8-A780-D24C-9A9D-479834155945}" type="presOf" srcId="{B743E86E-FE38-4091-891B-D2341F984483}" destId="{0923A167-C61E-1147-A2D2-7925C26D73B5}" srcOrd="0" destOrd="2" presId="urn:microsoft.com/office/officeart/2005/8/layout/list1"/>
    <dgm:cxn modelId="{67511EFE-EF27-C04F-94B4-DD766D50060A}" type="presOf" srcId="{8CC73A77-C908-4552-8171-CF295C8B002B}" destId="{0923A167-C61E-1147-A2D2-7925C26D73B5}" srcOrd="0" destOrd="0" presId="urn:microsoft.com/office/officeart/2005/8/layout/list1"/>
    <dgm:cxn modelId="{B4F029B7-97F6-9A4B-99A0-D154F4FCB07C}" type="presParOf" srcId="{E8F0300A-97DB-CE47-B55A-0A61F7113CD8}" destId="{58B23133-7C76-2945-83AD-CA9759B17057}" srcOrd="0" destOrd="0" presId="urn:microsoft.com/office/officeart/2005/8/layout/list1"/>
    <dgm:cxn modelId="{49C00BB3-76C6-4D4D-8CD3-D73F94C12CD3}" type="presParOf" srcId="{58B23133-7C76-2945-83AD-CA9759B17057}" destId="{4F44F98D-6DAC-414E-BF1D-9A81057F77C7}" srcOrd="0" destOrd="0" presId="urn:microsoft.com/office/officeart/2005/8/layout/list1"/>
    <dgm:cxn modelId="{2D964DC6-EF0E-8A46-852B-52766EFC90B7}" type="presParOf" srcId="{58B23133-7C76-2945-83AD-CA9759B17057}" destId="{87B49057-12E6-674B-A77E-968D56D4B2FA}" srcOrd="1" destOrd="0" presId="urn:microsoft.com/office/officeart/2005/8/layout/list1"/>
    <dgm:cxn modelId="{539D5405-89E9-8347-964E-DCB3DA96C058}" type="presParOf" srcId="{E8F0300A-97DB-CE47-B55A-0A61F7113CD8}" destId="{7ABF3E05-4080-C147-BF81-7E00E56B351D}" srcOrd="1" destOrd="0" presId="urn:microsoft.com/office/officeart/2005/8/layout/list1"/>
    <dgm:cxn modelId="{24E01C06-138A-AA44-93FC-53409146A27F}" type="presParOf" srcId="{E8F0300A-97DB-CE47-B55A-0A61F7113CD8}" destId="{0923A167-C61E-1147-A2D2-7925C26D73B5}" srcOrd="2" destOrd="0" presId="urn:microsoft.com/office/officeart/2005/8/layout/list1"/>
    <dgm:cxn modelId="{B52BB595-BBEB-094F-8234-2C6E7A3C9498}" type="presParOf" srcId="{E8F0300A-97DB-CE47-B55A-0A61F7113CD8}" destId="{B0F161DC-3BE5-A443-A392-93611F97C76C}" srcOrd="3" destOrd="0" presId="urn:microsoft.com/office/officeart/2005/8/layout/list1"/>
    <dgm:cxn modelId="{930F7B58-00B4-8840-A8A4-3F8DB721145D}" type="presParOf" srcId="{E8F0300A-97DB-CE47-B55A-0A61F7113CD8}" destId="{D0DF3EC9-CB14-C940-948D-1FD4F8494035}" srcOrd="4" destOrd="0" presId="urn:microsoft.com/office/officeart/2005/8/layout/list1"/>
    <dgm:cxn modelId="{B637E246-212A-5346-8978-F6A1FD4C60A6}" type="presParOf" srcId="{D0DF3EC9-CB14-C940-948D-1FD4F8494035}" destId="{F6F00F50-1E67-654D-9114-35AE30048C3C}" srcOrd="0" destOrd="0" presId="urn:microsoft.com/office/officeart/2005/8/layout/list1"/>
    <dgm:cxn modelId="{A4A44E6E-6DE6-D04F-AC61-2B1BC4324E85}" type="presParOf" srcId="{D0DF3EC9-CB14-C940-948D-1FD4F8494035}" destId="{744A08EC-DFFE-DB4A-8356-D04886DA3467}" srcOrd="1" destOrd="0" presId="urn:microsoft.com/office/officeart/2005/8/layout/list1"/>
    <dgm:cxn modelId="{B01A6FF5-4C24-2D49-A395-BFBEA6BEFA89}" type="presParOf" srcId="{E8F0300A-97DB-CE47-B55A-0A61F7113CD8}" destId="{8C5C097E-5DDF-9343-828F-A5CD5619777A}" srcOrd="5" destOrd="0" presId="urn:microsoft.com/office/officeart/2005/8/layout/list1"/>
    <dgm:cxn modelId="{82835768-0750-844E-8E78-5D332A372A83}" type="presParOf" srcId="{E8F0300A-97DB-CE47-B55A-0A61F7113CD8}" destId="{7C68DD09-7F6C-F248-8915-833F8600DD8B}" srcOrd="6" destOrd="0" presId="urn:microsoft.com/office/officeart/2005/8/layout/list1"/>
    <dgm:cxn modelId="{F3B98C57-B7FF-C64C-9DAF-4649851A3462}" type="presParOf" srcId="{E8F0300A-97DB-CE47-B55A-0A61F7113CD8}" destId="{1743E610-2849-FA47-859A-02186ACC860A}" srcOrd="7" destOrd="0" presId="urn:microsoft.com/office/officeart/2005/8/layout/list1"/>
    <dgm:cxn modelId="{01318AF9-8C8D-F442-9163-04EAD170F7BB}" type="presParOf" srcId="{E8F0300A-97DB-CE47-B55A-0A61F7113CD8}" destId="{D83583A3-6245-2C45-BF6D-073DAAF53BEC}" srcOrd="8" destOrd="0" presId="urn:microsoft.com/office/officeart/2005/8/layout/list1"/>
    <dgm:cxn modelId="{59B089D1-4D63-2944-BDDD-D74CE6588FBE}" type="presParOf" srcId="{D83583A3-6245-2C45-BF6D-073DAAF53BEC}" destId="{0932C3AF-295E-3F49-8C8A-C650C4377F0C}" srcOrd="0" destOrd="0" presId="urn:microsoft.com/office/officeart/2005/8/layout/list1"/>
    <dgm:cxn modelId="{4389733B-3093-5F4A-8BB2-04D24D129476}" type="presParOf" srcId="{D83583A3-6245-2C45-BF6D-073DAAF53BEC}" destId="{F58DCD9B-4125-9447-B2DD-86B092B578CB}" srcOrd="1" destOrd="0" presId="urn:microsoft.com/office/officeart/2005/8/layout/list1"/>
    <dgm:cxn modelId="{25501A33-E4EC-904E-B967-66C1A79F72D1}" type="presParOf" srcId="{E8F0300A-97DB-CE47-B55A-0A61F7113CD8}" destId="{41B7838F-C46C-D74B-81A4-F2AC33CFB961}" srcOrd="9" destOrd="0" presId="urn:microsoft.com/office/officeart/2005/8/layout/list1"/>
    <dgm:cxn modelId="{8728D669-A04B-BB4F-9D32-467DB6C49983}" type="presParOf" srcId="{E8F0300A-97DB-CE47-B55A-0A61F7113CD8}" destId="{31E57674-E51E-BB43-900A-A934FFA8E4F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5E2FD2-C42F-4201-A758-2E003BB571E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DCEECB-DBCE-42A6-A102-F663844EB2C2}">
      <dgm:prSet/>
      <dgm:spPr/>
      <dgm:t>
        <a:bodyPr/>
        <a:lstStyle/>
        <a:p>
          <a:r>
            <a:rPr lang="en-SG" b="1"/>
            <a:t>Statistical Anomaly Indicators</a:t>
          </a:r>
          <a:endParaRPr lang="en-US"/>
        </a:p>
      </dgm:t>
    </dgm:pt>
    <dgm:pt modelId="{5C78F752-B78A-4440-8B4F-B1C920E2A3B4}" type="parTrans" cxnId="{C59C7752-4EF5-4ACA-9BE4-A67561CD2FAA}">
      <dgm:prSet/>
      <dgm:spPr/>
      <dgm:t>
        <a:bodyPr/>
        <a:lstStyle/>
        <a:p>
          <a:endParaRPr lang="en-US"/>
        </a:p>
      </dgm:t>
    </dgm:pt>
    <dgm:pt modelId="{94EDB6E8-E4C6-40E8-A908-E90B19EE6292}" type="sibTrans" cxnId="{C59C7752-4EF5-4ACA-9BE4-A67561CD2FAA}">
      <dgm:prSet/>
      <dgm:spPr/>
      <dgm:t>
        <a:bodyPr/>
        <a:lstStyle/>
        <a:p>
          <a:endParaRPr lang="en-US"/>
        </a:p>
      </dgm:t>
    </dgm:pt>
    <dgm:pt modelId="{9DEBA072-746C-B74A-8A69-3346EC90D537}">
      <dgm:prSet/>
      <dgm:spPr/>
      <dgm:t>
        <a:bodyPr/>
        <a:lstStyle/>
        <a:p>
          <a:r>
            <a:rPr lang="en-SG"/>
            <a:t>Detects outliers using distribution-based rules:</a:t>
          </a:r>
          <a:endParaRPr lang="en-SG" dirty="0"/>
        </a:p>
      </dgm:t>
    </dgm:pt>
    <dgm:pt modelId="{C67FAD07-DCFD-6943-9770-207233C2F678}" type="parTrans" cxnId="{3C1A929A-2286-6A4A-BD24-31FB6A54FEDD}">
      <dgm:prSet/>
      <dgm:spPr/>
      <dgm:t>
        <a:bodyPr/>
        <a:lstStyle/>
        <a:p>
          <a:endParaRPr lang="en-GB"/>
        </a:p>
      </dgm:t>
    </dgm:pt>
    <dgm:pt modelId="{8C68AFED-5861-D941-8A50-BC3316EE6228}" type="sibTrans" cxnId="{3C1A929A-2286-6A4A-BD24-31FB6A54FEDD}">
      <dgm:prSet/>
      <dgm:spPr/>
      <dgm:t>
        <a:bodyPr/>
        <a:lstStyle/>
        <a:p>
          <a:endParaRPr lang="en-GB"/>
        </a:p>
      </dgm:t>
    </dgm:pt>
    <dgm:pt modelId="{7B54A8AF-CE0D-994F-864F-7BDC130BEE36}">
      <dgm:prSet/>
      <dgm:spPr/>
      <dgm:t>
        <a:bodyPr/>
        <a:lstStyle/>
        <a:p>
          <a:r>
            <a:rPr lang="en-SG"/>
            <a:t>z_score, anomaly_z, anomaly_iqr, anomaly_roll</a:t>
          </a:r>
          <a:endParaRPr lang="en-SG" dirty="0"/>
        </a:p>
      </dgm:t>
    </dgm:pt>
    <dgm:pt modelId="{DA90D7FB-3836-9046-ACE8-4C9B72F52E0B}" type="parTrans" cxnId="{0F281857-E31D-6548-9ABD-A814CF0436FA}">
      <dgm:prSet/>
      <dgm:spPr/>
      <dgm:t>
        <a:bodyPr/>
        <a:lstStyle/>
        <a:p>
          <a:endParaRPr lang="en-GB"/>
        </a:p>
      </dgm:t>
    </dgm:pt>
    <dgm:pt modelId="{C1A08E0D-E343-8E4D-9FCE-3B9DBAC1BCD4}" type="sibTrans" cxnId="{0F281857-E31D-6548-9ABD-A814CF0436FA}">
      <dgm:prSet/>
      <dgm:spPr/>
      <dgm:t>
        <a:bodyPr/>
        <a:lstStyle/>
        <a:p>
          <a:endParaRPr lang="en-GB"/>
        </a:p>
      </dgm:t>
    </dgm:pt>
    <dgm:pt modelId="{8D6573ED-8EAB-2D4B-96B4-01C052573899}">
      <dgm:prSet/>
      <dgm:spPr/>
      <dgm:t>
        <a:bodyPr/>
        <a:lstStyle/>
        <a:p>
          <a:r>
            <a:rPr lang="en-SG" b="1"/>
            <a:t>Binary Condition Flags (Domain Knowledge)</a:t>
          </a:r>
          <a:endParaRPr lang="en-SG" b="1" dirty="0"/>
        </a:p>
      </dgm:t>
    </dgm:pt>
    <dgm:pt modelId="{8020B554-0325-4440-AFAB-BF0E8112947E}" type="parTrans" cxnId="{8C0F9772-BD9E-034F-AC5E-2CDF7E86167D}">
      <dgm:prSet/>
      <dgm:spPr/>
      <dgm:t>
        <a:bodyPr/>
        <a:lstStyle/>
        <a:p>
          <a:endParaRPr lang="en-GB"/>
        </a:p>
      </dgm:t>
    </dgm:pt>
    <dgm:pt modelId="{3F757CCD-B356-1D48-A9AF-6CFFF79A1704}" type="sibTrans" cxnId="{8C0F9772-BD9E-034F-AC5E-2CDF7E86167D}">
      <dgm:prSet/>
      <dgm:spPr/>
      <dgm:t>
        <a:bodyPr/>
        <a:lstStyle/>
        <a:p>
          <a:endParaRPr lang="en-GB"/>
        </a:p>
      </dgm:t>
    </dgm:pt>
    <dgm:pt modelId="{3F6E21C8-B912-E942-8E84-40F147EACC78}">
      <dgm:prSet/>
      <dgm:spPr/>
      <dgm:t>
        <a:bodyPr/>
        <a:lstStyle/>
        <a:p>
          <a:r>
            <a:rPr lang="en-SG"/>
            <a:t>Signals based on expert-defined thresholds:</a:t>
          </a:r>
          <a:endParaRPr lang="en-SG" dirty="0"/>
        </a:p>
      </dgm:t>
    </dgm:pt>
    <dgm:pt modelId="{A2CBF87C-1F4C-0D45-B210-C41CB01F72D7}" type="parTrans" cxnId="{FD7E4C7B-05F3-BB41-BE0B-2AEB8E02CCC4}">
      <dgm:prSet/>
      <dgm:spPr/>
      <dgm:t>
        <a:bodyPr/>
        <a:lstStyle/>
        <a:p>
          <a:endParaRPr lang="en-GB"/>
        </a:p>
      </dgm:t>
    </dgm:pt>
    <dgm:pt modelId="{13AF790E-F21E-A64A-8BCD-1F6BF541710C}" type="sibTrans" cxnId="{FD7E4C7B-05F3-BB41-BE0B-2AEB8E02CCC4}">
      <dgm:prSet/>
      <dgm:spPr/>
      <dgm:t>
        <a:bodyPr/>
        <a:lstStyle/>
        <a:p>
          <a:endParaRPr lang="en-GB"/>
        </a:p>
      </dgm:t>
    </dgm:pt>
    <dgm:pt modelId="{C6DBEBD4-0EA1-EE46-9365-A74D9C5815D9}">
      <dgm:prSet/>
      <dgm:spPr/>
      <dgm:t>
        <a:bodyPr/>
        <a:lstStyle/>
        <a:p>
          <a:r>
            <a:rPr lang="en-SG"/>
            <a:t>motor_inactive, motor_spike</a:t>
          </a:r>
          <a:endParaRPr lang="en-SG" dirty="0"/>
        </a:p>
      </dgm:t>
    </dgm:pt>
    <dgm:pt modelId="{08A333CE-F9A3-3547-9381-3CBB8BD68DFF}" type="parTrans" cxnId="{AEBF490F-34C2-B04B-86AA-00226816D983}">
      <dgm:prSet/>
      <dgm:spPr/>
      <dgm:t>
        <a:bodyPr/>
        <a:lstStyle/>
        <a:p>
          <a:endParaRPr lang="en-GB"/>
        </a:p>
      </dgm:t>
    </dgm:pt>
    <dgm:pt modelId="{49B522BB-A815-7147-9AA8-6F6DEB4B84E5}" type="sibTrans" cxnId="{AEBF490F-34C2-B04B-86AA-00226816D983}">
      <dgm:prSet/>
      <dgm:spPr/>
      <dgm:t>
        <a:bodyPr/>
        <a:lstStyle/>
        <a:p>
          <a:endParaRPr lang="en-GB"/>
        </a:p>
      </dgm:t>
    </dgm:pt>
    <dgm:pt modelId="{9A8FBC0F-6267-4842-B166-69DBC1E5EAC8}">
      <dgm:prSet/>
      <dgm:spPr/>
      <dgm:t>
        <a:bodyPr/>
        <a:lstStyle/>
        <a:p>
          <a:r>
            <a:rPr lang="en-SG"/>
            <a:t>tp2_active, tp3_on, dv_pressure_constant, reservoir_high, etc.</a:t>
          </a:r>
          <a:endParaRPr lang="en-SG" dirty="0"/>
        </a:p>
      </dgm:t>
    </dgm:pt>
    <dgm:pt modelId="{29B2824F-F820-564A-9AB6-35AEA9D364E2}" type="parTrans" cxnId="{EA83FA30-730B-F044-84C8-61BD143E9D0B}">
      <dgm:prSet/>
      <dgm:spPr/>
      <dgm:t>
        <a:bodyPr/>
        <a:lstStyle/>
        <a:p>
          <a:endParaRPr lang="en-GB"/>
        </a:p>
      </dgm:t>
    </dgm:pt>
    <dgm:pt modelId="{96FF5F90-64EB-AF41-B0F8-27EBE0800D77}" type="sibTrans" cxnId="{EA83FA30-730B-F044-84C8-61BD143E9D0B}">
      <dgm:prSet/>
      <dgm:spPr/>
      <dgm:t>
        <a:bodyPr/>
        <a:lstStyle/>
        <a:p>
          <a:endParaRPr lang="en-GB"/>
        </a:p>
      </dgm:t>
    </dgm:pt>
    <dgm:pt modelId="{B394009C-D1FC-164A-AE07-362F551B4DD1}">
      <dgm:prSet/>
      <dgm:spPr/>
      <dgm:t>
        <a:bodyPr/>
        <a:lstStyle/>
        <a:p>
          <a:r>
            <a:rPr lang="en-SG" b="1"/>
            <a:t>Data Transformations &amp; Scaling</a:t>
          </a:r>
          <a:endParaRPr lang="en-SG" b="1" dirty="0"/>
        </a:p>
      </dgm:t>
    </dgm:pt>
    <dgm:pt modelId="{488846FC-3D06-FB4E-BB06-AAE83AF148AA}" type="parTrans" cxnId="{C718C954-1417-8349-A5CD-95102110B25B}">
      <dgm:prSet/>
      <dgm:spPr/>
      <dgm:t>
        <a:bodyPr/>
        <a:lstStyle/>
        <a:p>
          <a:endParaRPr lang="en-GB"/>
        </a:p>
      </dgm:t>
    </dgm:pt>
    <dgm:pt modelId="{9075391C-17B7-C747-B646-50DFABDC66CF}" type="sibTrans" cxnId="{C718C954-1417-8349-A5CD-95102110B25B}">
      <dgm:prSet/>
      <dgm:spPr/>
      <dgm:t>
        <a:bodyPr/>
        <a:lstStyle/>
        <a:p>
          <a:endParaRPr lang="en-GB"/>
        </a:p>
      </dgm:t>
    </dgm:pt>
    <dgm:pt modelId="{E1F8AB15-97D1-6A47-8B62-52F07F8CDB47}">
      <dgm:prSet/>
      <dgm:spPr/>
      <dgm:t>
        <a:bodyPr/>
        <a:lstStyle/>
        <a:p>
          <a:r>
            <a:rPr lang="en-SG"/>
            <a:t>Improves model stability and normalization:</a:t>
          </a:r>
          <a:endParaRPr lang="en-SG" dirty="0"/>
        </a:p>
      </dgm:t>
    </dgm:pt>
    <dgm:pt modelId="{27D9300D-7279-C044-B3F8-A0F5D261DC74}" type="parTrans" cxnId="{E5DD32C5-6411-5142-9CA4-D7E1E4CC0691}">
      <dgm:prSet/>
      <dgm:spPr/>
      <dgm:t>
        <a:bodyPr/>
        <a:lstStyle/>
        <a:p>
          <a:endParaRPr lang="en-GB"/>
        </a:p>
      </dgm:t>
    </dgm:pt>
    <dgm:pt modelId="{016F8219-D3D7-724F-A386-64EE97CC1BE4}" type="sibTrans" cxnId="{E5DD32C5-6411-5142-9CA4-D7E1E4CC0691}">
      <dgm:prSet/>
      <dgm:spPr/>
      <dgm:t>
        <a:bodyPr/>
        <a:lstStyle/>
        <a:p>
          <a:endParaRPr lang="en-GB"/>
        </a:p>
      </dgm:t>
    </dgm:pt>
    <dgm:pt modelId="{29F2D2E0-98B2-E645-BBDD-0E4EC411C853}">
      <dgm:prSet/>
      <dgm:spPr/>
      <dgm:t>
        <a:bodyPr/>
        <a:lstStyle/>
        <a:p>
          <a:r>
            <a:rPr lang="en-SG"/>
            <a:t>DV_pressure_scaled, LPS_scaled</a:t>
          </a:r>
          <a:endParaRPr lang="en-SG" dirty="0"/>
        </a:p>
      </dgm:t>
    </dgm:pt>
    <dgm:pt modelId="{BD132EDB-38C3-E445-9361-6B19727F29EB}" type="parTrans" cxnId="{67661652-9139-964A-80BA-5DD73C01D054}">
      <dgm:prSet/>
      <dgm:spPr/>
      <dgm:t>
        <a:bodyPr/>
        <a:lstStyle/>
        <a:p>
          <a:endParaRPr lang="en-GB"/>
        </a:p>
      </dgm:t>
    </dgm:pt>
    <dgm:pt modelId="{17D864EC-5782-FE43-8A2B-E80DD52BC463}" type="sibTrans" cxnId="{67661652-9139-964A-80BA-5DD73C01D054}">
      <dgm:prSet/>
      <dgm:spPr/>
      <dgm:t>
        <a:bodyPr/>
        <a:lstStyle/>
        <a:p>
          <a:endParaRPr lang="en-GB"/>
        </a:p>
      </dgm:t>
    </dgm:pt>
    <dgm:pt modelId="{4CBABED8-A9BD-8446-9A6F-D9EDD4D046A7}">
      <dgm:prSet/>
      <dgm:spPr/>
      <dgm:t>
        <a:bodyPr/>
        <a:lstStyle/>
        <a:p>
          <a:r>
            <a:rPr lang="en-SG"/>
            <a:t>Oil_temperature_winsorized, Oil_temperature_log</a:t>
          </a:r>
          <a:endParaRPr lang="en-SG" dirty="0"/>
        </a:p>
      </dgm:t>
    </dgm:pt>
    <dgm:pt modelId="{96E815E9-41B4-A447-8628-BCCE2BDF63C3}" type="parTrans" cxnId="{6D1847AF-1E7C-8843-BCE7-DB9C818620BE}">
      <dgm:prSet/>
      <dgm:spPr/>
      <dgm:t>
        <a:bodyPr/>
        <a:lstStyle/>
        <a:p>
          <a:endParaRPr lang="en-GB"/>
        </a:p>
      </dgm:t>
    </dgm:pt>
    <dgm:pt modelId="{B3B02C04-039F-BB44-9227-7A572F35B44F}" type="sibTrans" cxnId="{6D1847AF-1E7C-8843-BCE7-DB9C818620BE}">
      <dgm:prSet/>
      <dgm:spPr/>
      <dgm:t>
        <a:bodyPr/>
        <a:lstStyle/>
        <a:p>
          <a:endParaRPr lang="en-GB"/>
        </a:p>
      </dgm:t>
    </dgm:pt>
    <dgm:pt modelId="{26507FAC-0A3F-0B49-8504-340CF1CC141A}">
      <dgm:prSet/>
      <dgm:spPr/>
      <dgm:t>
        <a:bodyPr/>
        <a:lstStyle/>
        <a:p>
          <a:r>
            <a:rPr lang="en-SG"/>
            <a:t>LPS_binary, oil_low_flag</a:t>
          </a:r>
          <a:endParaRPr lang="en-SG" dirty="0"/>
        </a:p>
      </dgm:t>
    </dgm:pt>
    <dgm:pt modelId="{ACB19B3F-E701-0D45-909F-59D1EB17D702}" type="parTrans" cxnId="{E428A4E3-2A11-3445-8D1A-4C1F905F6D60}">
      <dgm:prSet/>
      <dgm:spPr/>
      <dgm:t>
        <a:bodyPr/>
        <a:lstStyle/>
        <a:p>
          <a:endParaRPr lang="en-GB"/>
        </a:p>
      </dgm:t>
    </dgm:pt>
    <dgm:pt modelId="{74B759D1-AAF9-C84D-AB2E-EBFFE4952D81}" type="sibTrans" cxnId="{E428A4E3-2A11-3445-8D1A-4C1F905F6D60}">
      <dgm:prSet/>
      <dgm:spPr/>
      <dgm:t>
        <a:bodyPr/>
        <a:lstStyle/>
        <a:p>
          <a:endParaRPr lang="en-GB"/>
        </a:p>
      </dgm:t>
    </dgm:pt>
    <dgm:pt modelId="{0C3BCCEC-7400-E84D-A835-B81B58DF8764}">
      <dgm:prSet/>
      <dgm:spPr/>
      <dgm:t>
        <a:bodyPr/>
        <a:lstStyle/>
        <a:p>
          <a:r>
            <a:rPr lang="en-SG" b="1"/>
            <a:t>Temporal Features (Time Context)</a:t>
          </a:r>
          <a:endParaRPr lang="en-SG" b="1" dirty="0"/>
        </a:p>
      </dgm:t>
    </dgm:pt>
    <dgm:pt modelId="{3D5F611E-AE6C-2949-8A80-7ECD21FF59E7}" type="parTrans" cxnId="{36ED9D70-A18E-554C-884F-3DB2C5561210}">
      <dgm:prSet/>
      <dgm:spPr/>
      <dgm:t>
        <a:bodyPr/>
        <a:lstStyle/>
        <a:p>
          <a:endParaRPr lang="en-GB"/>
        </a:p>
      </dgm:t>
    </dgm:pt>
    <dgm:pt modelId="{34AEBF8A-5CB5-F140-A525-6D2F1DC8FB2E}" type="sibTrans" cxnId="{36ED9D70-A18E-554C-884F-3DB2C5561210}">
      <dgm:prSet/>
      <dgm:spPr/>
      <dgm:t>
        <a:bodyPr/>
        <a:lstStyle/>
        <a:p>
          <a:endParaRPr lang="en-GB"/>
        </a:p>
      </dgm:t>
    </dgm:pt>
    <dgm:pt modelId="{6CBE756C-9805-DD45-B35B-DFE04EA93CB2}">
      <dgm:prSet/>
      <dgm:spPr/>
      <dgm:t>
        <a:bodyPr/>
        <a:lstStyle/>
        <a:p>
          <a:r>
            <a:rPr lang="en-SG"/>
            <a:t>Extracts structure from timestamp:</a:t>
          </a:r>
          <a:endParaRPr lang="en-SG" dirty="0"/>
        </a:p>
      </dgm:t>
    </dgm:pt>
    <dgm:pt modelId="{B79D8B14-22AC-5C45-A0D4-3B7C5AD95618}" type="parTrans" cxnId="{4CC7F406-125D-624B-A086-F203EE6F8DA5}">
      <dgm:prSet/>
      <dgm:spPr/>
      <dgm:t>
        <a:bodyPr/>
        <a:lstStyle/>
        <a:p>
          <a:endParaRPr lang="en-GB"/>
        </a:p>
      </dgm:t>
    </dgm:pt>
    <dgm:pt modelId="{3BF7369D-7FB6-AD48-9BD5-2D65906DB60A}" type="sibTrans" cxnId="{4CC7F406-125D-624B-A086-F203EE6F8DA5}">
      <dgm:prSet/>
      <dgm:spPr/>
      <dgm:t>
        <a:bodyPr/>
        <a:lstStyle/>
        <a:p>
          <a:endParaRPr lang="en-GB"/>
        </a:p>
      </dgm:t>
    </dgm:pt>
    <dgm:pt modelId="{A1C6E506-B2BC-424B-B0FB-59F51FBEC75B}">
      <dgm:prSet/>
      <dgm:spPr/>
      <dgm:t>
        <a:bodyPr/>
        <a:lstStyle/>
        <a:p>
          <a:r>
            <a:rPr lang="en-SG" dirty="0"/>
            <a:t>hour, </a:t>
          </a:r>
          <a:r>
            <a:rPr lang="en-SG" dirty="0" err="1"/>
            <a:t>day_of_week</a:t>
          </a:r>
          <a:r>
            <a:rPr lang="en-SG" dirty="0"/>
            <a:t>, month, </a:t>
          </a:r>
          <a:r>
            <a:rPr lang="en-SG" dirty="0" err="1"/>
            <a:t>is_weekend</a:t>
          </a:r>
          <a:endParaRPr lang="en-SG" dirty="0"/>
        </a:p>
      </dgm:t>
    </dgm:pt>
    <dgm:pt modelId="{9C6D070C-6209-0F4F-B0C8-7E94798B8D1E}" type="parTrans" cxnId="{9B1254D2-64D6-7B44-BC39-B1FDBB607D74}">
      <dgm:prSet/>
      <dgm:spPr/>
      <dgm:t>
        <a:bodyPr/>
        <a:lstStyle/>
        <a:p>
          <a:endParaRPr lang="en-GB"/>
        </a:p>
      </dgm:t>
    </dgm:pt>
    <dgm:pt modelId="{F003FDBC-2137-9B45-ABCE-B791E8BC4DDB}" type="sibTrans" cxnId="{9B1254D2-64D6-7B44-BC39-B1FDBB607D74}">
      <dgm:prSet/>
      <dgm:spPr/>
      <dgm:t>
        <a:bodyPr/>
        <a:lstStyle/>
        <a:p>
          <a:endParaRPr lang="en-GB"/>
        </a:p>
      </dgm:t>
    </dgm:pt>
    <dgm:pt modelId="{E8F0300A-97DB-CE47-B55A-0A61F7113CD8}" type="pres">
      <dgm:prSet presAssocID="{E75E2FD2-C42F-4201-A758-2E003BB571E1}" presName="linear" presStyleCnt="0">
        <dgm:presLayoutVars>
          <dgm:dir/>
          <dgm:animLvl val="lvl"/>
          <dgm:resizeHandles val="exact"/>
        </dgm:presLayoutVars>
      </dgm:prSet>
      <dgm:spPr/>
    </dgm:pt>
    <dgm:pt modelId="{58B23133-7C76-2945-83AD-CA9759B17057}" type="pres">
      <dgm:prSet presAssocID="{94DCEECB-DBCE-42A6-A102-F663844EB2C2}" presName="parentLin" presStyleCnt="0"/>
      <dgm:spPr/>
    </dgm:pt>
    <dgm:pt modelId="{4F44F98D-6DAC-414E-BF1D-9A81057F77C7}" type="pres">
      <dgm:prSet presAssocID="{94DCEECB-DBCE-42A6-A102-F663844EB2C2}" presName="parentLeftMargin" presStyleLbl="node1" presStyleIdx="0" presStyleCnt="4"/>
      <dgm:spPr/>
    </dgm:pt>
    <dgm:pt modelId="{87B49057-12E6-674B-A77E-968D56D4B2FA}" type="pres">
      <dgm:prSet presAssocID="{94DCEECB-DBCE-42A6-A102-F663844EB2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ABF3E05-4080-C147-BF81-7E00E56B351D}" type="pres">
      <dgm:prSet presAssocID="{94DCEECB-DBCE-42A6-A102-F663844EB2C2}" presName="negativeSpace" presStyleCnt="0"/>
      <dgm:spPr/>
    </dgm:pt>
    <dgm:pt modelId="{0923A167-C61E-1147-A2D2-7925C26D73B5}" type="pres">
      <dgm:prSet presAssocID="{94DCEECB-DBCE-42A6-A102-F663844EB2C2}" presName="childText" presStyleLbl="conFgAcc1" presStyleIdx="0" presStyleCnt="4">
        <dgm:presLayoutVars>
          <dgm:bulletEnabled val="1"/>
        </dgm:presLayoutVars>
      </dgm:prSet>
      <dgm:spPr/>
    </dgm:pt>
    <dgm:pt modelId="{B0F161DC-3BE5-A443-A392-93611F97C76C}" type="pres">
      <dgm:prSet presAssocID="{94EDB6E8-E4C6-40E8-A908-E90B19EE6292}" presName="spaceBetweenRectangles" presStyleCnt="0"/>
      <dgm:spPr/>
    </dgm:pt>
    <dgm:pt modelId="{D1980700-9650-F54A-A804-B65A1B9584C1}" type="pres">
      <dgm:prSet presAssocID="{8D6573ED-8EAB-2D4B-96B4-01C052573899}" presName="parentLin" presStyleCnt="0"/>
      <dgm:spPr/>
    </dgm:pt>
    <dgm:pt modelId="{49053C5B-E815-B548-A1EC-3580D1AE82A1}" type="pres">
      <dgm:prSet presAssocID="{8D6573ED-8EAB-2D4B-96B4-01C052573899}" presName="parentLeftMargin" presStyleLbl="node1" presStyleIdx="0" presStyleCnt="4"/>
      <dgm:spPr/>
    </dgm:pt>
    <dgm:pt modelId="{BB98F071-831C-C246-B610-CC4623A1786E}" type="pres">
      <dgm:prSet presAssocID="{8D6573ED-8EAB-2D4B-96B4-01C0525738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BBFDB4F-BC2C-6C42-AB3B-61DE10BBE3BA}" type="pres">
      <dgm:prSet presAssocID="{8D6573ED-8EAB-2D4B-96B4-01C052573899}" presName="negativeSpace" presStyleCnt="0"/>
      <dgm:spPr/>
    </dgm:pt>
    <dgm:pt modelId="{B7A0394D-DDF3-F84C-A266-11CE15705577}" type="pres">
      <dgm:prSet presAssocID="{8D6573ED-8EAB-2D4B-96B4-01C052573899}" presName="childText" presStyleLbl="conFgAcc1" presStyleIdx="1" presStyleCnt="4">
        <dgm:presLayoutVars>
          <dgm:bulletEnabled val="1"/>
        </dgm:presLayoutVars>
      </dgm:prSet>
      <dgm:spPr/>
    </dgm:pt>
    <dgm:pt modelId="{7D183273-1A38-9645-8629-8D31EFA946E1}" type="pres">
      <dgm:prSet presAssocID="{3F757CCD-B356-1D48-A9AF-6CFFF79A1704}" presName="spaceBetweenRectangles" presStyleCnt="0"/>
      <dgm:spPr/>
    </dgm:pt>
    <dgm:pt modelId="{00BD285E-BC2A-2740-8A21-F5AA9AD572C8}" type="pres">
      <dgm:prSet presAssocID="{B394009C-D1FC-164A-AE07-362F551B4DD1}" presName="parentLin" presStyleCnt="0"/>
      <dgm:spPr/>
    </dgm:pt>
    <dgm:pt modelId="{895D7B90-314F-CF45-BA2F-FBF800635AA0}" type="pres">
      <dgm:prSet presAssocID="{B394009C-D1FC-164A-AE07-362F551B4DD1}" presName="parentLeftMargin" presStyleLbl="node1" presStyleIdx="1" presStyleCnt="4"/>
      <dgm:spPr/>
    </dgm:pt>
    <dgm:pt modelId="{C7DFCE0A-6680-8C49-82F6-A8FE3BD9F4EC}" type="pres">
      <dgm:prSet presAssocID="{B394009C-D1FC-164A-AE07-362F551B4D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1E5BA3-6DDA-C547-868B-024075AA5737}" type="pres">
      <dgm:prSet presAssocID="{B394009C-D1FC-164A-AE07-362F551B4DD1}" presName="negativeSpace" presStyleCnt="0"/>
      <dgm:spPr/>
    </dgm:pt>
    <dgm:pt modelId="{AC18F885-4ED7-6844-A9C1-BE4E33DB05D6}" type="pres">
      <dgm:prSet presAssocID="{B394009C-D1FC-164A-AE07-362F551B4DD1}" presName="childText" presStyleLbl="conFgAcc1" presStyleIdx="2" presStyleCnt="4">
        <dgm:presLayoutVars>
          <dgm:bulletEnabled val="1"/>
        </dgm:presLayoutVars>
      </dgm:prSet>
      <dgm:spPr/>
    </dgm:pt>
    <dgm:pt modelId="{04B77408-AE50-BF43-8CAB-238DB732C3A0}" type="pres">
      <dgm:prSet presAssocID="{9075391C-17B7-C747-B646-50DFABDC66CF}" presName="spaceBetweenRectangles" presStyleCnt="0"/>
      <dgm:spPr/>
    </dgm:pt>
    <dgm:pt modelId="{4744E918-72BD-4141-AA55-55A3EAE27EB5}" type="pres">
      <dgm:prSet presAssocID="{0C3BCCEC-7400-E84D-A835-B81B58DF8764}" presName="parentLin" presStyleCnt="0"/>
      <dgm:spPr/>
    </dgm:pt>
    <dgm:pt modelId="{0C0E120A-3047-7644-9E23-E86C791E98B0}" type="pres">
      <dgm:prSet presAssocID="{0C3BCCEC-7400-E84D-A835-B81B58DF8764}" presName="parentLeftMargin" presStyleLbl="node1" presStyleIdx="2" presStyleCnt="4"/>
      <dgm:spPr/>
    </dgm:pt>
    <dgm:pt modelId="{A311281D-B488-5644-B4C8-385BDD1BCF3A}" type="pres">
      <dgm:prSet presAssocID="{0C3BCCEC-7400-E84D-A835-B81B58DF876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402AF76-369C-4242-973D-5492550C9E71}" type="pres">
      <dgm:prSet presAssocID="{0C3BCCEC-7400-E84D-A835-B81B58DF8764}" presName="negativeSpace" presStyleCnt="0"/>
      <dgm:spPr/>
    </dgm:pt>
    <dgm:pt modelId="{04435A7D-686A-5D48-8D69-2EC8BFB6E98D}" type="pres">
      <dgm:prSet presAssocID="{0C3BCCEC-7400-E84D-A835-B81B58DF876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C7F406-125D-624B-A086-F203EE6F8DA5}" srcId="{0C3BCCEC-7400-E84D-A835-B81B58DF8764}" destId="{6CBE756C-9805-DD45-B35B-DFE04EA93CB2}" srcOrd="0" destOrd="0" parTransId="{B79D8B14-22AC-5C45-A0D4-3B7C5AD95618}" sibTransId="{3BF7369D-7FB6-AD48-9BD5-2D65906DB60A}"/>
    <dgm:cxn modelId="{A5C1920B-ACD5-E747-81FD-EEA6A210FFA7}" type="presOf" srcId="{0C3BCCEC-7400-E84D-A835-B81B58DF8764}" destId="{0C0E120A-3047-7644-9E23-E86C791E98B0}" srcOrd="0" destOrd="0" presId="urn:microsoft.com/office/officeart/2005/8/layout/list1"/>
    <dgm:cxn modelId="{16668C0C-635F-5F4B-9029-8AB9B6BBF76F}" type="presOf" srcId="{94DCEECB-DBCE-42A6-A102-F663844EB2C2}" destId="{4F44F98D-6DAC-414E-BF1D-9A81057F77C7}" srcOrd="0" destOrd="0" presId="urn:microsoft.com/office/officeart/2005/8/layout/list1"/>
    <dgm:cxn modelId="{AEBF490F-34C2-B04B-86AA-00226816D983}" srcId="{8D6573ED-8EAB-2D4B-96B4-01C052573899}" destId="{C6DBEBD4-0EA1-EE46-9365-A74D9C5815D9}" srcOrd="1" destOrd="0" parTransId="{08A333CE-F9A3-3547-9381-3CBB8BD68DFF}" sibTransId="{49B522BB-A815-7147-9AA8-6F6DEB4B84E5}"/>
    <dgm:cxn modelId="{74636821-DEA9-7A4A-B16D-EC254EEEF3F6}" type="presOf" srcId="{A1C6E506-B2BC-424B-B0FB-59F51FBEC75B}" destId="{04435A7D-686A-5D48-8D69-2EC8BFB6E98D}" srcOrd="0" destOrd="1" presId="urn:microsoft.com/office/officeart/2005/8/layout/list1"/>
    <dgm:cxn modelId="{C0263030-6DBA-964C-B6D4-24CF27825D6A}" type="presOf" srcId="{8D6573ED-8EAB-2D4B-96B4-01C052573899}" destId="{BB98F071-831C-C246-B610-CC4623A1786E}" srcOrd="1" destOrd="0" presId="urn:microsoft.com/office/officeart/2005/8/layout/list1"/>
    <dgm:cxn modelId="{EA83FA30-730B-F044-84C8-61BD143E9D0B}" srcId="{8D6573ED-8EAB-2D4B-96B4-01C052573899}" destId="{9A8FBC0F-6267-4842-B166-69DBC1E5EAC8}" srcOrd="2" destOrd="0" parTransId="{29B2824F-F820-564A-9AB6-35AEA9D364E2}" sibTransId="{96FF5F90-64EB-AF41-B0F8-27EBE0800D77}"/>
    <dgm:cxn modelId="{05F1D738-DB23-E648-9A9A-796C7677BEB1}" type="presOf" srcId="{94DCEECB-DBCE-42A6-A102-F663844EB2C2}" destId="{87B49057-12E6-674B-A77E-968D56D4B2FA}" srcOrd="1" destOrd="0" presId="urn:microsoft.com/office/officeart/2005/8/layout/list1"/>
    <dgm:cxn modelId="{B697903D-BB2C-D641-BBCF-E03DA031ECBA}" type="presOf" srcId="{E75E2FD2-C42F-4201-A758-2E003BB571E1}" destId="{E8F0300A-97DB-CE47-B55A-0A61F7113CD8}" srcOrd="0" destOrd="0" presId="urn:microsoft.com/office/officeart/2005/8/layout/list1"/>
    <dgm:cxn modelId="{67661652-9139-964A-80BA-5DD73C01D054}" srcId="{B394009C-D1FC-164A-AE07-362F551B4DD1}" destId="{29F2D2E0-98B2-E645-BBDD-0E4EC411C853}" srcOrd="1" destOrd="0" parTransId="{BD132EDB-38C3-E445-9361-6B19727F29EB}" sibTransId="{17D864EC-5782-FE43-8A2B-E80DD52BC463}"/>
    <dgm:cxn modelId="{C59C7752-4EF5-4ACA-9BE4-A67561CD2FAA}" srcId="{E75E2FD2-C42F-4201-A758-2E003BB571E1}" destId="{94DCEECB-DBCE-42A6-A102-F663844EB2C2}" srcOrd="0" destOrd="0" parTransId="{5C78F752-B78A-4440-8B4F-B1C920E2A3B4}" sibTransId="{94EDB6E8-E4C6-40E8-A908-E90B19EE6292}"/>
    <dgm:cxn modelId="{85DEC653-CCC5-D441-9416-B50FBCA06FFC}" type="presOf" srcId="{4CBABED8-A9BD-8446-9A6F-D9EDD4D046A7}" destId="{AC18F885-4ED7-6844-A9C1-BE4E33DB05D6}" srcOrd="0" destOrd="2" presId="urn:microsoft.com/office/officeart/2005/8/layout/list1"/>
    <dgm:cxn modelId="{05162154-8073-D046-A88C-3DE072D2A872}" type="presOf" srcId="{8D6573ED-8EAB-2D4B-96B4-01C052573899}" destId="{49053C5B-E815-B548-A1EC-3580D1AE82A1}" srcOrd="0" destOrd="0" presId="urn:microsoft.com/office/officeart/2005/8/layout/list1"/>
    <dgm:cxn modelId="{C718C954-1417-8349-A5CD-95102110B25B}" srcId="{E75E2FD2-C42F-4201-A758-2E003BB571E1}" destId="{B394009C-D1FC-164A-AE07-362F551B4DD1}" srcOrd="2" destOrd="0" parTransId="{488846FC-3D06-FB4E-BB06-AAE83AF148AA}" sibTransId="{9075391C-17B7-C747-B646-50DFABDC66CF}"/>
    <dgm:cxn modelId="{0F281857-E31D-6548-9ABD-A814CF0436FA}" srcId="{94DCEECB-DBCE-42A6-A102-F663844EB2C2}" destId="{7B54A8AF-CE0D-994F-864F-7BDC130BEE36}" srcOrd="1" destOrd="0" parTransId="{DA90D7FB-3836-9046-ACE8-4C9B72F52E0B}" sibTransId="{C1A08E0D-E343-8E4D-9FCE-3B9DBAC1BCD4}"/>
    <dgm:cxn modelId="{07E99A6A-9AF6-4B45-8C68-4C4F7D96AD66}" type="presOf" srcId="{9A8FBC0F-6267-4842-B166-69DBC1E5EAC8}" destId="{B7A0394D-DDF3-F84C-A266-11CE15705577}" srcOrd="0" destOrd="2" presId="urn:microsoft.com/office/officeart/2005/8/layout/list1"/>
    <dgm:cxn modelId="{36ED9D70-A18E-554C-884F-3DB2C5561210}" srcId="{E75E2FD2-C42F-4201-A758-2E003BB571E1}" destId="{0C3BCCEC-7400-E84D-A835-B81B58DF8764}" srcOrd="3" destOrd="0" parTransId="{3D5F611E-AE6C-2949-8A80-7ECD21FF59E7}" sibTransId="{34AEBF8A-5CB5-F140-A525-6D2F1DC8FB2E}"/>
    <dgm:cxn modelId="{8C0F9772-BD9E-034F-AC5E-2CDF7E86167D}" srcId="{E75E2FD2-C42F-4201-A758-2E003BB571E1}" destId="{8D6573ED-8EAB-2D4B-96B4-01C052573899}" srcOrd="1" destOrd="0" parTransId="{8020B554-0325-4440-AFAB-BF0E8112947E}" sibTransId="{3F757CCD-B356-1D48-A9AF-6CFFF79A1704}"/>
    <dgm:cxn modelId="{FD7E4C7B-05F3-BB41-BE0B-2AEB8E02CCC4}" srcId="{8D6573ED-8EAB-2D4B-96B4-01C052573899}" destId="{3F6E21C8-B912-E942-8E84-40F147EACC78}" srcOrd="0" destOrd="0" parTransId="{A2CBF87C-1F4C-0D45-B210-C41CB01F72D7}" sibTransId="{13AF790E-F21E-A64A-8BCD-1F6BF541710C}"/>
    <dgm:cxn modelId="{6B3E047C-6D0C-6844-8C3F-B85AE23006D5}" type="presOf" srcId="{E1F8AB15-97D1-6A47-8B62-52F07F8CDB47}" destId="{AC18F885-4ED7-6844-A9C1-BE4E33DB05D6}" srcOrd="0" destOrd="0" presId="urn:microsoft.com/office/officeart/2005/8/layout/list1"/>
    <dgm:cxn modelId="{EEFCCF89-EAD0-6F45-99A9-BE74ED9B6C03}" type="presOf" srcId="{0C3BCCEC-7400-E84D-A835-B81B58DF8764}" destId="{A311281D-B488-5644-B4C8-385BDD1BCF3A}" srcOrd="1" destOrd="0" presId="urn:microsoft.com/office/officeart/2005/8/layout/list1"/>
    <dgm:cxn modelId="{3C1A929A-2286-6A4A-BD24-31FB6A54FEDD}" srcId="{94DCEECB-DBCE-42A6-A102-F663844EB2C2}" destId="{9DEBA072-746C-B74A-8A69-3346EC90D537}" srcOrd="0" destOrd="0" parTransId="{C67FAD07-DCFD-6943-9770-207233C2F678}" sibTransId="{8C68AFED-5861-D941-8A50-BC3316EE6228}"/>
    <dgm:cxn modelId="{08BCF89C-A518-8A40-B1A5-B68A07020BBF}" type="presOf" srcId="{9DEBA072-746C-B74A-8A69-3346EC90D537}" destId="{0923A167-C61E-1147-A2D2-7925C26D73B5}" srcOrd="0" destOrd="0" presId="urn:microsoft.com/office/officeart/2005/8/layout/list1"/>
    <dgm:cxn modelId="{1A5BC4A8-4FA9-6542-951D-51B00F801F60}" type="presOf" srcId="{26507FAC-0A3F-0B49-8504-340CF1CC141A}" destId="{AC18F885-4ED7-6844-A9C1-BE4E33DB05D6}" srcOrd="0" destOrd="3" presId="urn:microsoft.com/office/officeart/2005/8/layout/list1"/>
    <dgm:cxn modelId="{0CFCABA9-62E3-D447-941C-8824B8FFAE76}" type="presOf" srcId="{B394009C-D1FC-164A-AE07-362F551B4DD1}" destId="{C7DFCE0A-6680-8C49-82F6-A8FE3BD9F4EC}" srcOrd="1" destOrd="0" presId="urn:microsoft.com/office/officeart/2005/8/layout/list1"/>
    <dgm:cxn modelId="{6D1847AF-1E7C-8843-BCE7-DB9C818620BE}" srcId="{B394009C-D1FC-164A-AE07-362F551B4DD1}" destId="{4CBABED8-A9BD-8446-9A6F-D9EDD4D046A7}" srcOrd="2" destOrd="0" parTransId="{96E815E9-41B4-A447-8628-BCCE2BDF63C3}" sibTransId="{B3B02C04-039F-BB44-9227-7A572F35B44F}"/>
    <dgm:cxn modelId="{E5DD32C5-6411-5142-9CA4-D7E1E4CC0691}" srcId="{B394009C-D1FC-164A-AE07-362F551B4DD1}" destId="{E1F8AB15-97D1-6A47-8B62-52F07F8CDB47}" srcOrd="0" destOrd="0" parTransId="{27D9300D-7279-C044-B3F8-A0F5D261DC74}" sibTransId="{016F8219-D3D7-724F-A386-64EE97CC1BE4}"/>
    <dgm:cxn modelId="{49BF7AC5-BAFE-2047-BD74-2753A11CD702}" type="presOf" srcId="{29F2D2E0-98B2-E645-BBDD-0E4EC411C853}" destId="{AC18F885-4ED7-6844-A9C1-BE4E33DB05D6}" srcOrd="0" destOrd="1" presId="urn:microsoft.com/office/officeart/2005/8/layout/list1"/>
    <dgm:cxn modelId="{9B1254D2-64D6-7B44-BC39-B1FDBB607D74}" srcId="{0C3BCCEC-7400-E84D-A835-B81B58DF8764}" destId="{A1C6E506-B2BC-424B-B0FB-59F51FBEC75B}" srcOrd="1" destOrd="0" parTransId="{9C6D070C-6209-0F4F-B0C8-7E94798B8D1E}" sibTransId="{F003FDBC-2137-9B45-ABCE-B791E8BC4DDB}"/>
    <dgm:cxn modelId="{FF3C23D4-3563-634B-BE6F-57209574A4EB}" type="presOf" srcId="{6CBE756C-9805-DD45-B35B-DFE04EA93CB2}" destId="{04435A7D-686A-5D48-8D69-2EC8BFB6E98D}" srcOrd="0" destOrd="0" presId="urn:microsoft.com/office/officeart/2005/8/layout/list1"/>
    <dgm:cxn modelId="{4F9A5ED9-D8D5-F345-AC6B-3347E8A77DFA}" type="presOf" srcId="{7B54A8AF-CE0D-994F-864F-7BDC130BEE36}" destId="{0923A167-C61E-1147-A2D2-7925C26D73B5}" srcOrd="0" destOrd="1" presId="urn:microsoft.com/office/officeart/2005/8/layout/list1"/>
    <dgm:cxn modelId="{647A4CE3-42B0-9444-ADBD-7695DEE617FD}" type="presOf" srcId="{C6DBEBD4-0EA1-EE46-9365-A74D9C5815D9}" destId="{B7A0394D-DDF3-F84C-A266-11CE15705577}" srcOrd="0" destOrd="1" presId="urn:microsoft.com/office/officeart/2005/8/layout/list1"/>
    <dgm:cxn modelId="{E428A4E3-2A11-3445-8D1A-4C1F905F6D60}" srcId="{B394009C-D1FC-164A-AE07-362F551B4DD1}" destId="{26507FAC-0A3F-0B49-8504-340CF1CC141A}" srcOrd="3" destOrd="0" parTransId="{ACB19B3F-E701-0D45-909F-59D1EB17D702}" sibTransId="{74B759D1-AAF9-C84D-AB2E-EBFFE4952D81}"/>
    <dgm:cxn modelId="{FEDEAAEC-4614-A843-BEAD-58F20D87BE74}" type="presOf" srcId="{B394009C-D1FC-164A-AE07-362F551B4DD1}" destId="{895D7B90-314F-CF45-BA2F-FBF800635AA0}" srcOrd="0" destOrd="0" presId="urn:microsoft.com/office/officeart/2005/8/layout/list1"/>
    <dgm:cxn modelId="{832E0DEF-6BBA-4948-90C4-2574D059791B}" type="presOf" srcId="{3F6E21C8-B912-E942-8E84-40F147EACC78}" destId="{B7A0394D-DDF3-F84C-A266-11CE15705577}" srcOrd="0" destOrd="0" presId="urn:microsoft.com/office/officeart/2005/8/layout/list1"/>
    <dgm:cxn modelId="{B4F029B7-97F6-9A4B-99A0-D154F4FCB07C}" type="presParOf" srcId="{E8F0300A-97DB-CE47-B55A-0A61F7113CD8}" destId="{58B23133-7C76-2945-83AD-CA9759B17057}" srcOrd="0" destOrd="0" presId="urn:microsoft.com/office/officeart/2005/8/layout/list1"/>
    <dgm:cxn modelId="{49C00BB3-76C6-4D4D-8CD3-D73F94C12CD3}" type="presParOf" srcId="{58B23133-7C76-2945-83AD-CA9759B17057}" destId="{4F44F98D-6DAC-414E-BF1D-9A81057F77C7}" srcOrd="0" destOrd="0" presId="urn:microsoft.com/office/officeart/2005/8/layout/list1"/>
    <dgm:cxn modelId="{2D964DC6-EF0E-8A46-852B-52766EFC90B7}" type="presParOf" srcId="{58B23133-7C76-2945-83AD-CA9759B17057}" destId="{87B49057-12E6-674B-A77E-968D56D4B2FA}" srcOrd="1" destOrd="0" presId="urn:microsoft.com/office/officeart/2005/8/layout/list1"/>
    <dgm:cxn modelId="{539D5405-89E9-8347-964E-DCB3DA96C058}" type="presParOf" srcId="{E8F0300A-97DB-CE47-B55A-0A61F7113CD8}" destId="{7ABF3E05-4080-C147-BF81-7E00E56B351D}" srcOrd="1" destOrd="0" presId="urn:microsoft.com/office/officeart/2005/8/layout/list1"/>
    <dgm:cxn modelId="{24E01C06-138A-AA44-93FC-53409146A27F}" type="presParOf" srcId="{E8F0300A-97DB-CE47-B55A-0A61F7113CD8}" destId="{0923A167-C61E-1147-A2D2-7925C26D73B5}" srcOrd="2" destOrd="0" presId="urn:microsoft.com/office/officeart/2005/8/layout/list1"/>
    <dgm:cxn modelId="{B52BB595-BBEB-094F-8234-2C6E7A3C9498}" type="presParOf" srcId="{E8F0300A-97DB-CE47-B55A-0A61F7113CD8}" destId="{B0F161DC-3BE5-A443-A392-93611F97C76C}" srcOrd="3" destOrd="0" presId="urn:microsoft.com/office/officeart/2005/8/layout/list1"/>
    <dgm:cxn modelId="{2B32A4D7-163B-CC45-BFC7-D0617BEEE70F}" type="presParOf" srcId="{E8F0300A-97DB-CE47-B55A-0A61F7113CD8}" destId="{D1980700-9650-F54A-A804-B65A1B9584C1}" srcOrd="4" destOrd="0" presId="urn:microsoft.com/office/officeart/2005/8/layout/list1"/>
    <dgm:cxn modelId="{306B47B3-9A99-5E45-A3A4-FCFE3B1D0E3A}" type="presParOf" srcId="{D1980700-9650-F54A-A804-B65A1B9584C1}" destId="{49053C5B-E815-B548-A1EC-3580D1AE82A1}" srcOrd="0" destOrd="0" presId="urn:microsoft.com/office/officeart/2005/8/layout/list1"/>
    <dgm:cxn modelId="{851A39B3-6BF8-6F4F-A977-C3D40977DA76}" type="presParOf" srcId="{D1980700-9650-F54A-A804-B65A1B9584C1}" destId="{BB98F071-831C-C246-B610-CC4623A1786E}" srcOrd="1" destOrd="0" presId="urn:microsoft.com/office/officeart/2005/8/layout/list1"/>
    <dgm:cxn modelId="{B07E99A4-D671-D34A-A04B-D3B13FD1C5B5}" type="presParOf" srcId="{E8F0300A-97DB-CE47-B55A-0A61F7113CD8}" destId="{1BBFDB4F-BC2C-6C42-AB3B-61DE10BBE3BA}" srcOrd="5" destOrd="0" presId="urn:microsoft.com/office/officeart/2005/8/layout/list1"/>
    <dgm:cxn modelId="{FDA3678A-D6C9-104B-8B87-BE45044D6C77}" type="presParOf" srcId="{E8F0300A-97DB-CE47-B55A-0A61F7113CD8}" destId="{B7A0394D-DDF3-F84C-A266-11CE15705577}" srcOrd="6" destOrd="0" presId="urn:microsoft.com/office/officeart/2005/8/layout/list1"/>
    <dgm:cxn modelId="{AEB36985-BA16-014D-BBB7-7B0863596278}" type="presParOf" srcId="{E8F0300A-97DB-CE47-B55A-0A61F7113CD8}" destId="{7D183273-1A38-9645-8629-8D31EFA946E1}" srcOrd="7" destOrd="0" presId="urn:microsoft.com/office/officeart/2005/8/layout/list1"/>
    <dgm:cxn modelId="{C5A94880-B950-B34B-B5C0-0DE57A06F78B}" type="presParOf" srcId="{E8F0300A-97DB-CE47-B55A-0A61F7113CD8}" destId="{00BD285E-BC2A-2740-8A21-F5AA9AD572C8}" srcOrd="8" destOrd="0" presId="urn:microsoft.com/office/officeart/2005/8/layout/list1"/>
    <dgm:cxn modelId="{A0B6BAFA-093C-D34F-967D-D1EA3D5C408C}" type="presParOf" srcId="{00BD285E-BC2A-2740-8A21-F5AA9AD572C8}" destId="{895D7B90-314F-CF45-BA2F-FBF800635AA0}" srcOrd="0" destOrd="0" presId="urn:microsoft.com/office/officeart/2005/8/layout/list1"/>
    <dgm:cxn modelId="{B3B25EF7-8359-DC46-939A-63D55944985C}" type="presParOf" srcId="{00BD285E-BC2A-2740-8A21-F5AA9AD572C8}" destId="{C7DFCE0A-6680-8C49-82F6-A8FE3BD9F4EC}" srcOrd="1" destOrd="0" presId="urn:microsoft.com/office/officeart/2005/8/layout/list1"/>
    <dgm:cxn modelId="{4C59EB7B-7416-B846-9110-5E8BE5FAF918}" type="presParOf" srcId="{E8F0300A-97DB-CE47-B55A-0A61F7113CD8}" destId="{B01E5BA3-6DDA-C547-868B-024075AA5737}" srcOrd="9" destOrd="0" presId="urn:microsoft.com/office/officeart/2005/8/layout/list1"/>
    <dgm:cxn modelId="{BDADBEC3-890F-A346-8B83-5EAA176E1591}" type="presParOf" srcId="{E8F0300A-97DB-CE47-B55A-0A61F7113CD8}" destId="{AC18F885-4ED7-6844-A9C1-BE4E33DB05D6}" srcOrd="10" destOrd="0" presId="urn:microsoft.com/office/officeart/2005/8/layout/list1"/>
    <dgm:cxn modelId="{5473F873-4664-804E-B369-11B802593AB8}" type="presParOf" srcId="{E8F0300A-97DB-CE47-B55A-0A61F7113CD8}" destId="{04B77408-AE50-BF43-8CAB-238DB732C3A0}" srcOrd="11" destOrd="0" presId="urn:microsoft.com/office/officeart/2005/8/layout/list1"/>
    <dgm:cxn modelId="{245B1006-AB15-7748-9EF8-141173F05D9A}" type="presParOf" srcId="{E8F0300A-97DB-CE47-B55A-0A61F7113CD8}" destId="{4744E918-72BD-4141-AA55-55A3EAE27EB5}" srcOrd="12" destOrd="0" presId="urn:microsoft.com/office/officeart/2005/8/layout/list1"/>
    <dgm:cxn modelId="{5C66EE7E-3C9E-1D47-AC05-7965E461072A}" type="presParOf" srcId="{4744E918-72BD-4141-AA55-55A3EAE27EB5}" destId="{0C0E120A-3047-7644-9E23-E86C791E98B0}" srcOrd="0" destOrd="0" presId="urn:microsoft.com/office/officeart/2005/8/layout/list1"/>
    <dgm:cxn modelId="{B088EFCC-282C-0D4F-AA2C-328D976B84F6}" type="presParOf" srcId="{4744E918-72BD-4141-AA55-55A3EAE27EB5}" destId="{A311281D-B488-5644-B4C8-385BDD1BCF3A}" srcOrd="1" destOrd="0" presId="urn:microsoft.com/office/officeart/2005/8/layout/list1"/>
    <dgm:cxn modelId="{30BBFA53-450B-ED48-AB1F-1A5A2F17B917}" type="presParOf" srcId="{E8F0300A-97DB-CE47-B55A-0A61F7113CD8}" destId="{9402AF76-369C-4242-973D-5492550C9E71}" srcOrd="13" destOrd="0" presId="urn:microsoft.com/office/officeart/2005/8/layout/list1"/>
    <dgm:cxn modelId="{D00085C1-97B4-1C4F-89E0-B70E26C341AF}" type="presParOf" srcId="{E8F0300A-97DB-CE47-B55A-0A61F7113CD8}" destId="{04435A7D-686A-5D48-8D69-2EC8BFB6E98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2230C88-24F8-4179-AC96-CB34B05BB5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9D4ABD-8AD8-419E-93D0-5C9367EA6EC6}">
      <dgm:prSet/>
      <dgm:spPr/>
      <dgm:t>
        <a:bodyPr/>
        <a:lstStyle/>
        <a:p>
          <a:r>
            <a:rPr lang="en-SG" b="1" dirty="0"/>
            <a:t>Dense Autoencoder</a:t>
          </a:r>
          <a:r>
            <a:rPr lang="en-SG" dirty="0"/>
            <a:t>:</a:t>
          </a:r>
          <a:endParaRPr lang="en-US" dirty="0"/>
        </a:p>
      </dgm:t>
    </dgm:pt>
    <dgm:pt modelId="{CB27CDD5-A95C-496E-9743-3502C96FCF74}" type="parTrans" cxnId="{14D433A1-EF25-4B61-8DB4-A650E4035FDC}">
      <dgm:prSet/>
      <dgm:spPr/>
      <dgm:t>
        <a:bodyPr/>
        <a:lstStyle/>
        <a:p>
          <a:endParaRPr lang="en-US"/>
        </a:p>
      </dgm:t>
    </dgm:pt>
    <dgm:pt modelId="{647B7CE9-70CE-46E0-9E85-B264977F54DB}" type="sibTrans" cxnId="{14D433A1-EF25-4B61-8DB4-A650E4035FDC}">
      <dgm:prSet/>
      <dgm:spPr/>
      <dgm:t>
        <a:bodyPr/>
        <a:lstStyle/>
        <a:p>
          <a:endParaRPr lang="en-US"/>
        </a:p>
      </dgm:t>
    </dgm:pt>
    <dgm:pt modelId="{9F9C0D13-8AB4-46EA-8F56-F025B9D9B26D}">
      <dgm:prSet/>
      <dgm:spPr/>
      <dgm:t>
        <a:bodyPr/>
        <a:lstStyle/>
        <a:p>
          <a:r>
            <a:rPr lang="en-SG"/>
            <a:t>Learns latent representation → reconstruction error = anomaly score</a:t>
          </a:r>
          <a:endParaRPr lang="en-US"/>
        </a:p>
      </dgm:t>
    </dgm:pt>
    <dgm:pt modelId="{50C6863D-1DD1-4FAB-83A4-5EA06AB450C2}" type="parTrans" cxnId="{7493EDCA-C883-482E-82EC-405D43F4411D}">
      <dgm:prSet/>
      <dgm:spPr/>
      <dgm:t>
        <a:bodyPr/>
        <a:lstStyle/>
        <a:p>
          <a:endParaRPr lang="en-US"/>
        </a:p>
      </dgm:t>
    </dgm:pt>
    <dgm:pt modelId="{DA781323-ADEF-4C63-8D69-2A26E577CF6A}" type="sibTrans" cxnId="{7493EDCA-C883-482E-82EC-405D43F4411D}">
      <dgm:prSet/>
      <dgm:spPr/>
      <dgm:t>
        <a:bodyPr/>
        <a:lstStyle/>
        <a:p>
          <a:endParaRPr lang="en-US"/>
        </a:p>
      </dgm:t>
    </dgm:pt>
    <dgm:pt modelId="{2139380E-F1E5-4A3C-9D3F-4A75B214BA5C}">
      <dgm:prSet/>
      <dgm:spPr/>
      <dgm:t>
        <a:bodyPr/>
        <a:lstStyle/>
        <a:p>
          <a:r>
            <a:rPr lang="en-SG" b="1"/>
            <a:t>LSTM Autoencoder</a:t>
          </a:r>
          <a:r>
            <a:rPr lang="en-SG"/>
            <a:t>:</a:t>
          </a:r>
          <a:endParaRPr lang="en-US"/>
        </a:p>
      </dgm:t>
    </dgm:pt>
    <dgm:pt modelId="{916A950D-2963-4376-95BF-838A462017A6}" type="parTrans" cxnId="{3E96048F-4BD5-42C3-976A-F2450DD6158C}">
      <dgm:prSet/>
      <dgm:spPr/>
      <dgm:t>
        <a:bodyPr/>
        <a:lstStyle/>
        <a:p>
          <a:endParaRPr lang="en-US"/>
        </a:p>
      </dgm:t>
    </dgm:pt>
    <dgm:pt modelId="{9D4C4970-6B2F-49CA-BFC4-B0F5EB5CF91F}" type="sibTrans" cxnId="{3E96048F-4BD5-42C3-976A-F2450DD6158C}">
      <dgm:prSet/>
      <dgm:spPr/>
      <dgm:t>
        <a:bodyPr/>
        <a:lstStyle/>
        <a:p>
          <a:endParaRPr lang="en-US"/>
        </a:p>
      </dgm:t>
    </dgm:pt>
    <dgm:pt modelId="{DE08EE27-6A2D-439A-A759-B127FC61CCB6}">
      <dgm:prSet/>
      <dgm:spPr/>
      <dgm:t>
        <a:bodyPr/>
        <a:lstStyle/>
        <a:p>
          <a:r>
            <a:rPr lang="en-SG"/>
            <a:t>Captures sequential dependencies in time-series</a:t>
          </a:r>
          <a:endParaRPr lang="en-US"/>
        </a:p>
      </dgm:t>
    </dgm:pt>
    <dgm:pt modelId="{44D36082-6D21-49A7-A857-82D5E71DCA45}" type="parTrans" cxnId="{8823108B-BE37-4618-98C9-95209F1DCA08}">
      <dgm:prSet/>
      <dgm:spPr/>
      <dgm:t>
        <a:bodyPr/>
        <a:lstStyle/>
        <a:p>
          <a:endParaRPr lang="en-US"/>
        </a:p>
      </dgm:t>
    </dgm:pt>
    <dgm:pt modelId="{E567F06D-34DB-4C8E-A708-989ED63096C3}" type="sibTrans" cxnId="{8823108B-BE37-4618-98C9-95209F1DCA08}">
      <dgm:prSet/>
      <dgm:spPr/>
      <dgm:t>
        <a:bodyPr/>
        <a:lstStyle/>
        <a:p>
          <a:endParaRPr lang="en-US"/>
        </a:p>
      </dgm:t>
    </dgm:pt>
    <dgm:pt modelId="{A0872E04-EEF6-4F96-9F96-0216F912E855}">
      <dgm:prSet/>
      <dgm:spPr/>
      <dgm:t>
        <a:bodyPr/>
        <a:lstStyle/>
        <a:p>
          <a:r>
            <a:rPr lang="en-SG" b="1"/>
            <a:t>VAE</a:t>
          </a:r>
          <a:r>
            <a:rPr lang="en-SG"/>
            <a:t>:</a:t>
          </a:r>
          <a:endParaRPr lang="en-US"/>
        </a:p>
      </dgm:t>
    </dgm:pt>
    <dgm:pt modelId="{F335DDAB-176F-43D8-A66D-33B9859E037C}" type="parTrans" cxnId="{A93AD057-4191-406A-A7B7-5F12A63A275C}">
      <dgm:prSet/>
      <dgm:spPr/>
      <dgm:t>
        <a:bodyPr/>
        <a:lstStyle/>
        <a:p>
          <a:endParaRPr lang="en-US"/>
        </a:p>
      </dgm:t>
    </dgm:pt>
    <dgm:pt modelId="{89C9BBCF-E3DE-49C2-908F-5FEA91E400C6}" type="sibTrans" cxnId="{A93AD057-4191-406A-A7B7-5F12A63A275C}">
      <dgm:prSet/>
      <dgm:spPr/>
      <dgm:t>
        <a:bodyPr/>
        <a:lstStyle/>
        <a:p>
          <a:endParaRPr lang="en-US"/>
        </a:p>
      </dgm:t>
    </dgm:pt>
    <dgm:pt modelId="{4F11C84F-29D1-4D2C-9D1B-ABF693C90ECA}">
      <dgm:prSet/>
      <dgm:spPr/>
      <dgm:t>
        <a:bodyPr/>
        <a:lstStyle/>
        <a:p>
          <a:r>
            <a:rPr lang="en-SG"/>
            <a:t>Probabilistic latent encoding → adds KL divergence penalty</a:t>
          </a:r>
          <a:endParaRPr lang="en-US"/>
        </a:p>
      </dgm:t>
    </dgm:pt>
    <dgm:pt modelId="{FF3797D4-3151-4B15-B4DD-BE8DC310E08D}" type="parTrans" cxnId="{4879C2AE-9539-4F72-9614-28C400E17D1A}">
      <dgm:prSet/>
      <dgm:spPr/>
      <dgm:t>
        <a:bodyPr/>
        <a:lstStyle/>
        <a:p>
          <a:endParaRPr lang="en-US"/>
        </a:p>
      </dgm:t>
    </dgm:pt>
    <dgm:pt modelId="{DD0C200F-1000-416A-8979-43699890B7DF}" type="sibTrans" cxnId="{4879C2AE-9539-4F72-9614-28C400E17D1A}">
      <dgm:prSet/>
      <dgm:spPr/>
      <dgm:t>
        <a:bodyPr/>
        <a:lstStyle/>
        <a:p>
          <a:endParaRPr lang="en-US"/>
        </a:p>
      </dgm:t>
    </dgm:pt>
    <dgm:pt modelId="{BD24EC83-5B9C-4AD5-9224-309F05D4E492}">
      <dgm:prSet/>
      <dgm:spPr/>
      <dgm:t>
        <a:bodyPr/>
        <a:lstStyle/>
        <a:p>
          <a:r>
            <a:rPr lang="en-SG" b="1"/>
            <a:t>GANomaly</a:t>
          </a:r>
          <a:r>
            <a:rPr lang="en-SG"/>
            <a:t>:</a:t>
          </a:r>
          <a:endParaRPr lang="en-US"/>
        </a:p>
      </dgm:t>
    </dgm:pt>
    <dgm:pt modelId="{0A423E0F-A925-420F-9037-5E8043A5B6F9}" type="parTrans" cxnId="{7C00A47A-5F88-4185-96F4-A261502D35B7}">
      <dgm:prSet/>
      <dgm:spPr/>
      <dgm:t>
        <a:bodyPr/>
        <a:lstStyle/>
        <a:p>
          <a:endParaRPr lang="en-US"/>
        </a:p>
      </dgm:t>
    </dgm:pt>
    <dgm:pt modelId="{2314DE3E-588C-44BA-8E13-CD7E54AB9B25}" type="sibTrans" cxnId="{7C00A47A-5F88-4185-96F4-A261502D35B7}">
      <dgm:prSet/>
      <dgm:spPr/>
      <dgm:t>
        <a:bodyPr/>
        <a:lstStyle/>
        <a:p>
          <a:endParaRPr lang="en-US"/>
        </a:p>
      </dgm:t>
    </dgm:pt>
    <dgm:pt modelId="{A01F3718-47F4-4309-9E81-6E6CCE48273D}">
      <dgm:prSet/>
      <dgm:spPr/>
      <dgm:t>
        <a:bodyPr/>
        <a:lstStyle/>
        <a:p>
          <a:r>
            <a:rPr lang="en-SG"/>
            <a:t>Generator-reconstructor + discriminator → adversarial training improves sharpness</a:t>
          </a:r>
          <a:endParaRPr lang="en-US"/>
        </a:p>
      </dgm:t>
    </dgm:pt>
    <dgm:pt modelId="{6B85F37E-57B5-4AFD-8EFB-5E4A742FE87E}" type="parTrans" cxnId="{8E8750CF-89CE-4C14-8F50-D43EFB61DDF5}">
      <dgm:prSet/>
      <dgm:spPr/>
      <dgm:t>
        <a:bodyPr/>
        <a:lstStyle/>
        <a:p>
          <a:endParaRPr lang="en-US"/>
        </a:p>
      </dgm:t>
    </dgm:pt>
    <dgm:pt modelId="{743BF860-4C77-48E0-9168-42D092EFFB28}" type="sibTrans" cxnId="{8E8750CF-89CE-4C14-8F50-D43EFB61DDF5}">
      <dgm:prSet/>
      <dgm:spPr/>
      <dgm:t>
        <a:bodyPr/>
        <a:lstStyle/>
        <a:p>
          <a:endParaRPr lang="en-US"/>
        </a:p>
      </dgm:t>
    </dgm:pt>
    <dgm:pt modelId="{548F951B-D3B5-E14D-AF2F-D7B20A67B541}" type="pres">
      <dgm:prSet presAssocID="{62230C88-24F8-4179-AC96-CB34B05BB5EC}" presName="Name0" presStyleCnt="0">
        <dgm:presLayoutVars>
          <dgm:dir/>
          <dgm:animLvl val="lvl"/>
          <dgm:resizeHandles val="exact"/>
        </dgm:presLayoutVars>
      </dgm:prSet>
      <dgm:spPr/>
    </dgm:pt>
    <dgm:pt modelId="{35BE71FD-715B-6945-98EB-2CD349628A02}" type="pres">
      <dgm:prSet presAssocID="{ED9D4ABD-8AD8-419E-93D0-5C9367EA6EC6}" presName="linNode" presStyleCnt="0"/>
      <dgm:spPr/>
    </dgm:pt>
    <dgm:pt modelId="{A31B3A95-B911-F042-93BD-87860964C874}" type="pres">
      <dgm:prSet presAssocID="{ED9D4ABD-8AD8-419E-93D0-5C9367EA6EC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C2A407D-E899-704A-9079-81D6CDBAE7B6}" type="pres">
      <dgm:prSet presAssocID="{ED9D4ABD-8AD8-419E-93D0-5C9367EA6EC6}" presName="descendantText" presStyleLbl="alignAccFollowNode1" presStyleIdx="0" presStyleCnt="4">
        <dgm:presLayoutVars>
          <dgm:bulletEnabled val="1"/>
        </dgm:presLayoutVars>
      </dgm:prSet>
      <dgm:spPr/>
    </dgm:pt>
    <dgm:pt modelId="{42254EED-7C61-004B-94AD-10E3D38F1760}" type="pres">
      <dgm:prSet presAssocID="{647B7CE9-70CE-46E0-9E85-B264977F54DB}" presName="sp" presStyleCnt="0"/>
      <dgm:spPr/>
    </dgm:pt>
    <dgm:pt modelId="{B87A9BB4-8321-7D4A-B89B-CCB3D578C079}" type="pres">
      <dgm:prSet presAssocID="{2139380E-F1E5-4A3C-9D3F-4A75B214BA5C}" presName="linNode" presStyleCnt="0"/>
      <dgm:spPr/>
    </dgm:pt>
    <dgm:pt modelId="{68F6DCAD-F235-E345-B0FE-335F0A5C7F3B}" type="pres">
      <dgm:prSet presAssocID="{2139380E-F1E5-4A3C-9D3F-4A75B214BA5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A5902ED-DCCE-8444-955C-E6DB4052308F}" type="pres">
      <dgm:prSet presAssocID="{2139380E-F1E5-4A3C-9D3F-4A75B214BA5C}" presName="descendantText" presStyleLbl="alignAccFollowNode1" presStyleIdx="1" presStyleCnt="4">
        <dgm:presLayoutVars>
          <dgm:bulletEnabled val="1"/>
        </dgm:presLayoutVars>
      </dgm:prSet>
      <dgm:spPr/>
    </dgm:pt>
    <dgm:pt modelId="{7E87471C-D4C4-F344-8F4E-E6B4736080C4}" type="pres">
      <dgm:prSet presAssocID="{9D4C4970-6B2F-49CA-BFC4-B0F5EB5CF91F}" presName="sp" presStyleCnt="0"/>
      <dgm:spPr/>
    </dgm:pt>
    <dgm:pt modelId="{4347BA34-5988-2546-816E-6F26B70209F7}" type="pres">
      <dgm:prSet presAssocID="{A0872E04-EEF6-4F96-9F96-0216F912E855}" presName="linNode" presStyleCnt="0"/>
      <dgm:spPr/>
    </dgm:pt>
    <dgm:pt modelId="{80E11AFE-1010-414B-B4F3-4A7E36319AFE}" type="pres">
      <dgm:prSet presAssocID="{A0872E04-EEF6-4F96-9F96-0216F912E85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5C0907F-9BD2-1342-9D8C-DB3AC96CB4F4}" type="pres">
      <dgm:prSet presAssocID="{A0872E04-EEF6-4F96-9F96-0216F912E855}" presName="descendantText" presStyleLbl="alignAccFollowNode1" presStyleIdx="2" presStyleCnt="4">
        <dgm:presLayoutVars>
          <dgm:bulletEnabled val="1"/>
        </dgm:presLayoutVars>
      </dgm:prSet>
      <dgm:spPr/>
    </dgm:pt>
    <dgm:pt modelId="{29E7986D-914A-0649-8019-A4C2E6CB26D8}" type="pres">
      <dgm:prSet presAssocID="{89C9BBCF-E3DE-49C2-908F-5FEA91E400C6}" presName="sp" presStyleCnt="0"/>
      <dgm:spPr/>
    </dgm:pt>
    <dgm:pt modelId="{8274FC71-F7D3-7448-9DD1-F8126432F247}" type="pres">
      <dgm:prSet presAssocID="{BD24EC83-5B9C-4AD5-9224-309F05D4E492}" presName="linNode" presStyleCnt="0"/>
      <dgm:spPr/>
    </dgm:pt>
    <dgm:pt modelId="{4F065EF7-E9D1-CC46-AEB0-8E39A3994492}" type="pres">
      <dgm:prSet presAssocID="{BD24EC83-5B9C-4AD5-9224-309F05D4E49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F53D513-0775-CA4B-8BCC-587A4FEE5853}" type="pres">
      <dgm:prSet presAssocID="{BD24EC83-5B9C-4AD5-9224-309F05D4E49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2A02B22-7CFA-EF4C-AC9A-3A3CE1E49DA2}" type="presOf" srcId="{2139380E-F1E5-4A3C-9D3F-4A75B214BA5C}" destId="{68F6DCAD-F235-E345-B0FE-335F0A5C7F3B}" srcOrd="0" destOrd="0" presId="urn:microsoft.com/office/officeart/2005/8/layout/vList5"/>
    <dgm:cxn modelId="{81788E27-71E8-674C-9196-89300EEBCFCC}" type="presOf" srcId="{BD24EC83-5B9C-4AD5-9224-309F05D4E492}" destId="{4F065EF7-E9D1-CC46-AEB0-8E39A3994492}" srcOrd="0" destOrd="0" presId="urn:microsoft.com/office/officeart/2005/8/layout/vList5"/>
    <dgm:cxn modelId="{83EE8636-2C08-354A-8E58-3029D75E6198}" type="presOf" srcId="{ED9D4ABD-8AD8-419E-93D0-5C9367EA6EC6}" destId="{A31B3A95-B911-F042-93BD-87860964C874}" srcOrd="0" destOrd="0" presId="urn:microsoft.com/office/officeart/2005/8/layout/vList5"/>
    <dgm:cxn modelId="{0CA0574E-5C40-F24E-BCAB-E7CF0CCA2045}" type="presOf" srcId="{4F11C84F-29D1-4D2C-9D1B-ABF693C90ECA}" destId="{45C0907F-9BD2-1342-9D8C-DB3AC96CB4F4}" srcOrd="0" destOrd="0" presId="urn:microsoft.com/office/officeart/2005/8/layout/vList5"/>
    <dgm:cxn modelId="{A93AD057-4191-406A-A7B7-5F12A63A275C}" srcId="{62230C88-24F8-4179-AC96-CB34B05BB5EC}" destId="{A0872E04-EEF6-4F96-9F96-0216F912E855}" srcOrd="2" destOrd="0" parTransId="{F335DDAB-176F-43D8-A66D-33B9859E037C}" sibTransId="{89C9BBCF-E3DE-49C2-908F-5FEA91E400C6}"/>
    <dgm:cxn modelId="{6ABCF05A-AAC6-3B41-9131-4DE67F764DB4}" type="presOf" srcId="{A0872E04-EEF6-4F96-9F96-0216F912E855}" destId="{80E11AFE-1010-414B-B4F3-4A7E36319AFE}" srcOrd="0" destOrd="0" presId="urn:microsoft.com/office/officeart/2005/8/layout/vList5"/>
    <dgm:cxn modelId="{7C00A47A-5F88-4185-96F4-A261502D35B7}" srcId="{62230C88-24F8-4179-AC96-CB34B05BB5EC}" destId="{BD24EC83-5B9C-4AD5-9224-309F05D4E492}" srcOrd="3" destOrd="0" parTransId="{0A423E0F-A925-420F-9037-5E8043A5B6F9}" sibTransId="{2314DE3E-588C-44BA-8E13-CD7E54AB9B25}"/>
    <dgm:cxn modelId="{8823108B-BE37-4618-98C9-95209F1DCA08}" srcId="{2139380E-F1E5-4A3C-9D3F-4A75B214BA5C}" destId="{DE08EE27-6A2D-439A-A759-B127FC61CCB6}" srcOrd="0" destOrd="0" parTransId="{44D36082-6D21-49A7-A857-82D5E71DCA45}" sibTransId="{E567F06D-34DB-4C8E-A708-989ED63096C3}"/>
    <dgm:cxn modelId="{3E96048F-4BD5-42C3-976A-F2450DD6158C}" srcId="{62230C88-24F8-4179-AC96-CB34B05BB5EC}" destId="{2139380E-F1E5-4A3C-9D3F-4A75B214BA5C}" srcOrd="1" destOrd="0" parTransId="{916A950D-2963-4376-95BF-838A462017A6}" sibTransId="{9D4C4970-6B2F-49CA-BFC4-B0F5EB5CF91F}"/>
    <dgm:cxn modelId="{14D433A1-EF25-4B61-8DB4-A650E4035FDC}" srcId="{62230C88-24F8-4179-AC96-CB34B05BB5EC}" destId="{ED9D4ABD-8AD8-419E-93D0-5C9367EA6EC6}" srcOrd="0" destOrd="0" parTransId="{CB27CDD5-A95C-496E-9743-3502C96FCF74}" sibTransId="{647B7CE9-70CE-46E0-9E85-B264977F54DB}"/>
    <dgm:cxn modelId="{4879C2AE-9539-4F72-9614-28C400E17D1A}" srcId="{A0872E04-EEF6-4F96-9F96-0216F912E855}" destId="{4F11C84F-29D1-4D2C-9D1B-ABF693C90ECA}" srcOrd="0" destOrd="0" parTransId="{FF3797D4-3151-4B15-B4DD-BE8DC310E08D}" sibTransId="{DD0C200F-1000-416A-8979-43699890B7DF}"/>
    <dgm:cxn modelId="{26F558C3-49C3-DD47-B029-DB6F64CB4E4D}" type="presOf" srcId="{DE08EE27-6A2D-439A-A759-B127FC61CCB6}" destId="{8A5902ED-DCCE-8444-955C-E6DB4052308F}" srcOrd="0" destOrd="0" presId="urn:microsoft.com/office/officeart/2005/8/layout/vList5"/>
    <dgm:cxn modelId="{7493EDCA-C883-482E-82EC-405D43F4411D}" srcId="{ED9D4ABD-8AD8-419E-93D0-5C9367EA6EC6}" destId="{9F9C0D13-8AB4-46EA-8F56-F025B9D9B26D}" srcOrd="0" destOrd="0" parTransId="{50C6863D-1DD1-4FAB-83A4-5EA06AB450C2}" sibTransId="{DA781323-ADEF-4C63-8D69-2A26E577CF6A}"/>
    <dgm:cxn modelId="{8E8750CF-89CE-4C14-8F50-D43EFB61DDF5}" srcId="{BD24EC83-5B9C-4AD5-9224-309F05D4E492}" destId="{A01F3718-47F4-4309-9E81-6E6CCE48273D}" srcOrd="0" destOrd="0" parTransId="{6B85F37E-57B5-4AFD-8EFB-5E4A742FE87E}" sibTransId="{743BF860-4C77-48E0-9168-42D092EFFB28}"/>
    <dgm:cxn modelId="{5016D8DB-354D-D04E-9505-7C8076592195}" type="presOf" srcId="{9F9C0D13-8AB4-46EA-8F56-F025B9D9B26D}" destId="{CC2A407D-E899-704A-9079-81D6CDBAE7B6}" srcOrd="0" destOrd="0" presId="urn:microsoft.com/office/officeart/2005/8/layout/vList5"/>
    <dgm:cxn modelId="{C106CFE5-E45A-154E-9A89-84AFFC20487D}" type="presOf" srcId="{A01F3718-47F4-4309-9E81-6E6CCE48273D}" destId="{EF53D513-0775-CA4B-8BCC-587A4FEE5853}" srcOrd="0" destOrd="0" presId="urn:microsoft.com/office/officeart/2005/8/layout/vList5"/>
    <dgm:cxn modelId="{7E7794EA-734F-6043-BA68-C9C5BA696BF2}" type="presOf" srcId="{62230C88-24F8-4179-AC96-CB34B05BB5EC}" destId="{548F951B-D3B5-E14D-AF2F-D7B20A67B541}" srcOrd="0" destOrd="0" presId="urn:microsoft.com/office/officeart/2005/8/layout/vList5"/>
    <dgm:cxn modelId="{D8B0D982-A6D9-B042-BDC6-0B1972521876}" type="presParOf" srcId="{548F951B-D3B5-E14D-AF2F-D7B20A67B541}" destId="{35BE71FD-715B-6945-98EB-2CD349628A02}" srcOrd="0" destOrd="0" presId="urn:microsoft.com/office/officeart/2005/8/layout/vList5"/>
    <dgm:cxn modelId="{E5EBB28F-5D8D-A844-BAF2-E64388317641}" type="presParOf" srcId="{35BE71FD-715B-6945-98EB-2CD349628A02}" destId="{A31B3A95-B911-F042-93BD-87860964C874}" srcOrd="0" destOrd="0" presId="urn:microsoft.com/office/officeart/2005/8/layout/vList5"/>
    <dgm:cxn modelId="{113448C8-9E55-DB4A-A4A2-B808AD8006E8}" type="presParOf" srcId="{35BE71FD-715B-6945-98EB-2CD349628A02}" destId="{CC2A407D-E899-704A-9079-81D6CDBAE7B6}" srcOrd="1" destOrd="0" presId="urn:microsoft.com/office/officeart/2005/8/layout/vList5"/>
    <dgm:cxn modelId="{58CA56CD-848B-0F4A-91A6-82A8D792A280}" type="presParOf" srcId="{548F951B-D3B5-E14D-AF2F-D7B20A67B541}" destId="{42254EED-7C61-004B-94AD-10E3D38F1760}" srcOrd="1" destOrd="0" presId="urn:microsoft.com/office/officeart/2005/8/layout/vList5"/>
    <dgm:cxn modelId="{69C034BD-C0C0-2649-9C76-456293C50AE3}" type="presParOf" srcId="{548F951B-D3B5-E14D-AF2F-D7B20A67B541}" destId="{B87A9BB4-8321-7D4A-B89B-CCB3D578C079}" srcOrd="2" destOrd="0" presId="urn:microsoft.com/office/officeart/2005/8/layout/vList5"/>
    <dgm:cxn modelId="{D7E3B5D9-7A2D-A644-BAB2-7243F15F8BAA}" type="presParOf" srcId="{B87A9BB4-8321-7D4A-B89B-CCB3D578C079}" destId="{68F6DCAD-F235-E345-B0FE-335F0A5C7F3B}" srcOrd="0" destOrd="0" presId="urn:microsoft.com/office/officeart/2005/8/layout/vList5"/>
    <dgm:cxn modelId="{DEDD17A2-3E55-B54B-83B7-709FDB43B04E}" type="presParOf" srcId="{B87A9BB4-8321-7D4A-B89B-CCB3D578C079}" destId="{8A5902ED-DCCE-8444-955C-E6DB4052308F}" srcOrd="1" destOrd="0" presId="urn:microsoft.com/office/officeart/2005/8/layout/vList5"/>
    <dgm:cxn modelId="{8D193E19-3E25-CC42-B331-99DC5ACDBC50}" type="presParOf" srcId="{548F951B-D3B5-E14D-AF2F-D7B20A67B541}" destId="{7E87471C-D4C4-F344-8F4E-E6B4736080C4}" srcOrd="3" destOrd="0" presId="urn:microsoft.com/office/officeart/2005/8/layout/vList5"/>
    <dgm:cxn modelId="{98AEDCF3-2F1B-AC43-ACE2-0C1C76129B75}" type="presParOf" srcId="{548F951B-D3B5-E14D-AF2F-D7B20A67B541}" destId="{4347BA34-5988-2546-816E-6F26B70209F7}" srcOrd="4" destOrd="0" presId="urn:microsoft.com/office/officeart/2005/8/layout/vList5"/>
    <dgm:cxn modelId="{7166C0C6-7CBF-3749-992B-CB00FCBF0F3D}" type="presParOf" srcId="{4347BA34-5988-2546-816E-6F26B70209F7}" destId="{80E11AFE-1010-414B-B4F3-4A7E36319AFE}" srcOrd="0" destOrd="0" presId="urn:microsoft.com/office/officeart/2005/8/layout/vList5"/>
    <dgm:cxn modelId="{8999B670-7C70-9541-AB39-DF4279B23A4E}" type="presParOf" srcId="{4347BA34-5988-2546-816E-6F26B70209F7}" destId="{45C0907F-9BD2-1342-9D8C-DB3AC96CB4F4}" srcOrd="1" destOrd="0" presId="urn:microsoft.com/office/officeart/2005/8/layout/vList5"/>
    <dgm:cxn modelId="{8315798D-D9FC-784E-A53B-3CC26A34EEA0}" type="presParOf" srcId="{548F951B-D3B5-E14D-AF2F-D7B20A67B541}" destId="{29E7986D-914A-0649-8019-A4C2E6CB26D8}" srcOrd="5" destOrd="0" presId="urn:microsoft.com/office/officeart/2005/8/layout/vList5"/>
    <dgm:cxn modelId="{BC5ABD1C-827E-D64D-A9AE-040781C7F74B}" type="presParOf" srcId="{548F951B-D3B5-E14D-AF2F-D7B20A67B541}" destId="{8274FC71-F7D3-7448-9DD1-F8126432F247}" srcOrd="6" destOrd="0" presId="urn:microsoft.com/office/officeart/2005/8/layout/vList5"/>
    <dgm:cxn modelId="{67C99949-BBD1-7C4E-99D5-068D4A354B2F}" type="presParOf" srcId="{8274FC71-F7D3-7448-9DD1-F8126432F247}" destId="{4F065EF7-E9D1-CC46-AEB0-8E39A3994492}" srcOrd="0" destOrd="0" presId="urn:microsoft.com/office/officeart/2005/8/layout/vList5"/>
    <dgm:cxn modelId="{3E5D420F-EB92-6446-8DB1-858D4EED9B3B}" type="presParOf" srcId="{8274FC71-F7D3-7448-9DD1-F8126432F247}" destId="{EF53D513-0775-CA4B-8BCC-587A4FEE58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230C88-24F8-4179-AC96-CB34B05BB5E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DD2DD0-B542-A745-98D8-159233C2D769}">
      <dgm:prSet/>
      <dgm:spPr/>
      <dgm:t>
        <a:bodyPr/>
        <a:lstStyle/>
        <a:p>
          <a:r>
            <a:rPr lang="en-SG" b="1"/>
            <a:t>Isolation Forest</a:t>
          </a:r>
          <a:r>
            <a:rPr lang="en-SG"/>
            <a:t>:</a:t>
          </a:r>
          <a:endParaRPr lang="en-SG" dirty="0"/>
        </a:p>
      </dgm:t>
    </dgm:pt>
    <dgm:pt modelId="{B105FC9F-FFE8-9E4F-BF6B-6CA68FB2EB95}" type="parTrans" cxnId="{A838423E-9116-AF45-9526-C74D831E1211}">
      <dgm:prSet/>
      <dgm:spPr/>
      <dgm:t>
        <a:bodyPr/>
        <a:lstStyle/>
        <a:p>
          <a:endParaRPr lang="en-GB"/>
        </a:p>
      </dgm:t>
    </dgm:pt>
    <dgm:pt modelId="{BCEE60A4-8A10-724F-8D3C-30E8E5123FE8}" type="sibTrans" cxnId="{A838423E-9116-AF45-9526-C74D831E1211}">
      <dgm:prSet/>
      <dgm:spPr/>
      <dgm:t>
        <a:bodyPr/>
        <a:lstStyle/>
        <a:p>
          <a:endParaRPr lang="en-GB"/>
        </a:p>
      </dgm:t>
    </dgm:pt>
    <dgm:pt modelId="{89D5E82D-A300-6747-A378-5BE9C062E4A0}">
      <dgm:prSet/>
      <dgm:spPr/>
      <dgm:t>
        <a:bodyPr/>
        <a:lstStyle/>
        <a:p>
          <a:r>
            <a:rPr lang="en-SG"/>
            <a:t>Randomly splits data to isolate rare points</a:t>
          </a:r>
          <a:endParaRPr lang="en-SG" dirty="0"/>
        </a:p>
      </dgm:t>
    </dgm:pt>
    <dgm:pt modelId="{8102B30F-6A82-6D4D-9BA6-28BB18CC107F}" type="parTrans" cxnId="{6C76F524-30DE-5D43-90C3-658E16E7A3F9}">
      <dgm:prSet/>
      <dgm:spPr/>
      <dgm:t>
        <a:bodyPr/>
        <a:lstStyle/>
        <a:p>
          <a:endParaRPr lang="en-GB"/>
        </a:p>
      </dgm:t>
    </dgm:pt>
    <dgm:pt modelId="{A1DB695E-F309-3C41-8F47-9034DA858ECD}" type="sibTrans" cxnId="{6C76F524-30DE-5D43-90C3-658E16E7A3F9}">
      <dgm:prSet/>
      <dgm:spPr/>
      <dgm:t>
        <a:bodyPr/>
        <a:lstStyle/>
        <a:p>
          <a:endParaRPr lang="en-GB"/>
        </a:p>
      </dgm:t>
    </dgm:pt>
    <dgm:pt modelId="{C245FB80-1CBB-FF42-A28A-9E2CBE576FB4}">
      <dgm:prSet/>
      <dgm:spPr/>
      <dgm:t>
        <a:bodyPr/>
        <a:lstStyle/>
        <a:p>
          <a:r>
            <a:rPr lang="en-SG" b="1"/>
            <a:t>GMM</a:t>
          </a:r>
          <a:r>
            <a:rPr lang="en-SG"/>
            <a:t>:</a:t>
          </a:r>
          <a:endParaRPr lang="en-SG" dirty="0"/>
        </a:p>
      </dgm:t>
    </dgm:pt>
    <dgm:pt modelId="{FD5606FB-48CD-7348-B9A9-3704A52D1695}" type="parTrans" cxnId="{C7284C97-7776-8043-A01C-00A242D23248}">
      <dgm:prSet/>
      <dgm:spPr/>
      <dgm:t>
        <a:bodyPr/>
        <a:lstStyle/>
        <a:p>
          <a:endParaRPr lang="en-GB"/>
        </a:p>
      </dgm:t>
    </dgm:pt>
    <dgm:pt modelId="{9A44D6DF-50A1-6940-B2D7-4542130DED07}" type="sibTrans" cxnId="{C7284C97-7776-8043-A01C-00A242D23248}">
      <dgm:prSet/>
      <dgm:spPr/>
      <dgm:t>
        <a:bodyPr/>
        <a:lstStyle/>
        <a:p>
          <a:endParaRPr lang="en-GB"/>
        </a:p>
      </dgm:t>
    </dgm:pt>
    <dgm:pt modelId="{095D9BF1-275A-0340-9746-7D722DA266AD}">
      <dgm:prSet/>
      <dgm:spPr/>
      <dgm:t>
        <a:bodyPr/>
        <a:lstStyle/>
        <a:p>
          <a:r>
            <a:rPr lang="en-SG"/>
            <a:t>Learns probabilistic clusters, flags low-likelihood points</a:t>
          </a:r>
          <a:endParaRPr lang="en-SG" dirty="0"/>
        </a:p>
      </dgm:t>
    </dgm:pt>
    <dgm:pt modelId="{377CC030-4AE3-6842-B0E5-83E57807E33B}" type="parTrans" cxnId="{25694E23-98EE-AE45-AA34-56AC96B7F258}">
      <dgm:prSet/>
      <dgm:spPr/>
      <dgm:t>
        <a:bodyPr/>
        <a:lstStyle/>
        <a:p>
          <a:endParaRPr lang="en-GB"/>
        </a:p>
      </dgm:t>
    </dgm:pt>
    <dgm:pt modelId="{F41BF6E3-44EF-D243-A6C3-9E6FAD802117}" type="sibTrans" cxnId="{25694E23-98EE-AE45-AA34-56AC96B7F258}">
      <dgm:prSet/>
      <dgm:spPr/>
      <dgm:t>
        <a:bodyPr/>
        <a:lstStyle/>
        <a:p>
          <a:endParaRPr lang="en-GB"/>
        </a:p>
      </dgm:t>
    </dgm:pt>
    <dgm:pt modelId="{1054D37E-52BE-BD47-AEDC-08E253E450AE}">
      <dgm:prSet/>
      <dgm:spPr/>
      <dgm:t>
        <a:bodyPr/>
        <a:lstStyle/>
        <a:p>
          <a:r>
            <a:rPr lang="en-SG" b="1"/>
            <a:t>DBSCAN</a:t>
          </a:r>
          <a:r>
            <a:rPr lang="en-SG"/>
            <a:t>:</a:t>
          </a:r>
          <a:endParaRPr lang="en-SG" dirty="0"/>
        </a:p>
      </dgm:t>
    </dgm:pt>
    <dgm:pt modelId="{F437634B-B8B6-5242-9D68-8CE232AA5F8B}" type="parTrans" cxnId="{0A700174-CB88-C149-B63B-161AF0EE711D}">
      <dgm:prSet/>
      <dgm:spPr/>
      <dgm:t>
        <a:bodyPr/>
        <a:lstStyle/>
        <a:p>
          <a:endParaRPr lang="en-GB"/>
        </a:p>
      </dgm:t>
    </dgm:pt>
    <dgm:pt modelId="{B1FF80D0-6BE5-9646-A90E-8D5A8BE3EF1B}" type="sibTrans" cxnId="{0A700174-CB88-C149-B63B-161AF0EE711D}">
      <dgm:prSet/>
      <dgm:spPr/>
      <dgm:t>
        <a:bodyPr/>
        <a:lstStyle/>
        <a:p>
          <a:endParaRPr lang="en-GB"/>
        </a:p>
      </dgm:t>
    </dgm:pt>
    <dgm:pt modelId="{892B8876-8AB5-6B41-AB94-D86063E4A361}">
      <dgm:prSet/>
      <dgm:spPr/>
      <dgm:t>
        <a:bodyPr/>
        <a:lstStyle/>
        <a:p>
          <a:r>
            <a:rPr lang="en-SG"/>
            <a:t>Detects outliers as points not belonging to any dense cluster</a:t>
          </a:r>
          <a:endParaRPr lang="en-SG" dirty="0"/>
        </a:p>
      </dgm:t>
    </dgm:pt>
    <dgm:pt modelId="{0C25FDB8-8815-104A-A0F0-676AA6550F57}" type="parTrans" cxnId="{B6C57E88-A44D-484A-BF94-45365F551C09}">
      <dgm:prSet/>
      <dgm:spPr/>
      <dgm:t>
        <a:bodyPr/>
        <a:lstStyle/>
        <a:p>
          <a:endParaRPr lang="en-GB"/>
        </a:p>
      </dgm:t>
    </dgm:pt>
    <dgm:pt modelId="{FD9A18DC-DE67-4A42-8DEB-6AB6E0F7F806}" type="sibTrans" cxnId="{B6C57E88-A44D-484A-BF94-45365F551C09}">
      <dgm:prSet/>
      <dgm:spPr/>
      <dgm:t>
        <a:bodyPr/>
        <a:lstStyle/>
        <a:p>
          <a:endParaRPr lang="en-GB"/>
        </a:p>
      </dgm:t>
    </dgm:pt>
    <dgm:pt modelId="{1DDBB236-3289-5E49-86B6-820D79028DB4}">
      <dgm:prSet/>
      <dgm:spPr/>
      <dgm:t>
        <a:bodyPr/>
        <a:lstStyle/>
        <a:p>
          <a:r>
            <a:rPr lang="en-SG" b="1"/>
            <a:t>One-Class SVM</a:t>
          </a:r>
          <a:r>
            <a:rPr lang="en-SG"/>
            <a:t>:</a:t>
          </a:r>
          <a:endParaRPr lang="en-SG" dirty="0"/>
        </a:p>
      </dgm:t>
    </dgm:pt>
    <dgm:pt modelId="{4121D944-5664-B740-B624-2D5922B7F610}" type="parTrans" cxnId="{73B9A944-BB2E-714E-A2F2-8A20FE764A00}">
      <dgm:prSet/>
      <dgm:spPr/>
      <dgm:t>
        <a:bodyPr/>
        <a:lstStyle/>
        <a:p>
          <a:endParaRPr lang="en-GB"/>
        </a:p>
      </dgm:t>
    </dgm:pt>
    <dgm:pt modelId="{DA9C256E-A955-DC46-B5E9-A884CF220F8C}" type="sibTrans" cxnId="{73B9A944-BB2E-714E-A2F2-8A20FE764A00}">
      <dgm:prSet/>
      <dgm:spPr/>
      <dgm:t>
        <a:bodyPr/>
        <a:lstStyle/>
        <a:p>
          <a:endParaRPr lang="en-GB"/>
        </a:p>
      </dgm:t>
    </dgm:pt>
    <dgm:pt modelId="{771BAD4D-FB8A-4644-8F92-58857EA8A4A9}">
      <dgm:prSet/>
      <dgm:spPr/>
      <dgm:t>
        <a:bodyPr/>
        <a:lstStyle/>
        <a:p>
          <a:r>
            <a:rPr lang="en-SG"/>
            <a:t>Learns a soft boundary around normal data</a:t>
          </a:r>
          <a:endParaRPr lang="en-SG" dirty="0"/>
        </a:p>
      </dgm:t>
    </dgm:pt>
    <dgm:pt modelId="{3DB0BB7A-0790-3047-82AA-C78ED720951D}" type="parTrans" cxnId="{9C6D8C65-E10A-AC42-9125-8BB1837E914E}">
      <dgm:prSet/>
      <dgm:spPr/>
      <dgm:t>
        <a:bodyPr/>
        <a:lstStyle/>
        <a:p>
          <a:endParaRPr lang="en-GB"/>
        </a:p>
      </dgm:t>
    </dgm:pt>
    <dgm:pt modelId="{DB22BDA0-C62A-DA4A-909A-213879749AD9}" type="sibTrans" cxnId="{9C6D8C65-E10A-AC42-9125-8BB1837E914E}">
      <dgm:prSet/>
      <dgm:spPr/>
      <dgm:t>
        <a:bodyPr/>
        <a:lstStyle/>
        <a:p>
          <a:endParaRPr lang="en-GB"/>
        </a:p>
      </dgm:t>
    </dgm:pt>
    <dgm:pt modelId="{548F951B-D3B5-E14D-AF2F-D7B20A67B541}" type="pres">
      <dgm:prSet presAssocID="{62230C88-24F8-4179-AC96-CB34B05BB5EC}" presName="Name0" presStyleCnt="0">
        <dgm:presLayoutVars>
          <dgm:dir/>
          <dgm:animLvl val="lvl"/>
          <dgm:resizeHandles val="exact"/>
        </dgm:presLayoutVars>
      </dgm:prSet>
      <dgm:spPr/>
    </dgm:pt>
    <dgm:pt modelId="{809ABF9C-8DF4-1642-B603-B569F6351ADA}" type="pres">
      <dgm:prSet presAssocID="{29DD2DD0-B542-A745-98D8-159233C2D769}" presName="linNode" presStyleCnt="0"/>
      <dgm:spPr/>
    </dgm:pt>
    <dgm:pt modelId="{692B28A1-6AE3-E840-9F72-D56B88F85DA0}" type="pres">
      <dgm:prSet presAssocID="{29DD2DD0-B542-A745-98D8-159233C2D769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FF96D18-BEFB-B24B-AFAB-0137DD5C8B95}" type="pres">
      <dgm:prSet presAssocID="{29DD2DD0-B542-A745-98D8-159233C2D769}" presName="descendantText" presStyleLbl="alignAccFollowNode1" presStyleIdx="0" presStyleCnt="4">
        <dgm:presLayoutVars>
          <dgm:bulletEnabled val="1"/>
        </dgm:presLayoutVars>
      </dgm:prSet>
      <dgm:spPr/>
    </dgm:pt>
    <dgm:pt modelId="{E408E0A9-17A7-B247-BDC5-338442FCA2DB}" type="pres">
      <dgm:prSet presAssocID="{BCEE60A4-8A10-724F-8D3C-30E8E5123FE8}" presName="sp" presStyleCnt="0"/>
      <dgm:spPr/>
    </dgm:pt>
    <dgm:pt modelId="{9D1583EA-CC3B-A74E-BF45-41995D38459A}" type="pres">
      <dgm:prSet presAssocID="{C245FB80-1CBB-FF42-A28A-9E2CBE576FB4}" presName="linNode" presStyleCnt="0"/>
      <dgm:spPr/>
    </dgm:pt>
    <dgm:pt modelId="{B780D8A3-EF56-5A44-B166-5F686B5C6FA8}" type="pres">
      <dgm:prSet presAssocID="{C245FB80-1CBB-FF42-A28A-9E2CBE576FB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DB9D901-C5A6-484A-A7A2-9D3F31EE07FA}" type="pres">
      <dgm:prSet presAssocID="{C245FB80-1CBB-FF42-A28A-9E2CBE576FB4}" presName="descendantText" presStyleLbl="alignAccFollowNode1" presStyleIdx="1" presStyleCnt="4">
        <dgm:presLayoutVars>
          <dgm:bulletEnabled val="1"/>
        </dgm:presLayoutVars>
      </dgm:prSet>
      <dgm:spPr/>
    </dgm:pt>
    <dgm:pt modelId="{E33263A0-BD61-A046-B780-78AC46FC2F52}" type="pres">
      <dgm:prSet presAssocID="{9A44D6DF-50A1-6940-B2D7-4542130DED07}" presName="sp" presStyleCnt="0"/>
      <dgm:spPr/>
    </dgm:pt>
    <dgm:pt modelId="{8CF3207D-8D08-1840-8584-0E3FED95B36F}" type="pres">
      <dgm:prSet presAssocID="{1054D37E-52BE-BD47-AEDC-08E253E450AE}" presName="linNode" presStyleCnt="0"/>
      <dgm:spPr/>
    </dgm:pt>
    <dgm:pt modelId="{9833757D-17E5-2941-8067-B402F2830C67}" type="pres">
      <dgm:prSet presAssocID="{1054D37E-52BE-BD47-AEDC-08E253E450A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749FEAC7-AC80-AF43-80AF-BAC0828ACC38}" type="pres">
      <dgm:prSet presAssocID="{1054D37E-52BE-BD47-AEDC-08E253E450AE}" presName="descendantText" presStyleLbl="alignAccFollowNode1" presStyleIdx="2" presStyleCnt="4">
        <dgm:presLayoutVars>
          <dgm:bulletEnabled val="1"/>
        </dgm:presLayoutVars>
      </dgm:prSet>
      <dgm:spPr/>
    </dgm:pt>
    <dgm:pt modelId="{6B675400-4B00-D342-A86E-44363F0CB624}" type="pres">
      <dgm:prSet presAssocID="{B1FF80D0-6BE5-9646-A90E-8D5A8BE3EF1B}" presName="sp" presStyleCnt="0"/>
      <dgm:spPr/>
    </dgm:pt>
    <dgm:pt modelId="{2B94C07B-8B9F-064A-98FE-001070F11341}" type="pres">
      <dgm:prSet presAssocID="{1DDBB236-3289-5E49-86B6-820D79028DB4}" presName="linNode" presStyleCnt="0"/>
      <dgm:spPr/>
    </dgm:pt>
    <dgm:pt modelId="{A277613E-C9D9-8B49-A957-9A67AB4EC020}" type="pres">
      <dgm:prSet presAssocID="{1DDBB236-3289-5E49-86B6-820D79028DB4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2B73461-DD83-A44C-94D7-EB4DD7BA6885}" type="pres">
      <dgm:prSet presAssocID="{1DDBB236-3289-5E49-86B6-820D79028DB4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BA8AF703-EAB0-414D-8C24-EDC6D0A02015}" type="presOf" srcId="{C245FB80-1CBB-FF42-A28A-9E2CBE576FB4}" destId="{B780D8A3-EF56-5A44-B166-5F686B5C6FA8}" srcOrd="0" destOrd="0" presId="urn:microsoft.com/office/officeart/2005/8/layout/vList5"/>
    <dgm:cxn modelId="{2697D017-61D2-F24F-9FD2-51C378EC8718}" type="presOf" srcId="{1DDBB236-3289-5E49-86B6-820D79028DB4}" destId="{A277613E-C9D9-8B49-A957-9A67AB4EC020}" srcOrd="0" destOrd="0" presId="urn:microsoft.com/office/officeart/2005/8/layout/vList5"/>
    <dgm:cxn modelId="{25694E23-98EE-AE45-AA34-56AC96B7F258}" srcId="{C245FB80-1CBB-FF42-A28A-9E2CBE576FB4}" destId="{095D9BF1-275A-0340-9746-7D722DA266AD}" srcOrd="0" destOrd="0" parTransId="{377CC030-4AE3-6842-B0E5-83E57807E33B}" sibTransId="{F41BF6E3-44EF-D243-A6C3-9E6FAD802117}"/>
    <dgm:cxn modelId="{6C76F524-30DE-5D43-90C3-658E16E7A3F9}" srcId="{29DD2DD0-B542-A745-98D8-159233C2D769}" destId="{89D5E82D-A300-6747-A378-5BE9C062E4A0}" srcOrd="0" destOrd="0" parTransId="{8102B30F-6A82-6D4D-9BA6-28BB18CC107F}" sibTransId="{A1DB695E-F309-3C41-8F47-9034DA858ECD}"/>
    <dgm:cxn modelId="{A838423E-9116-AF45-9526-C74D831E1211}" srcId="{62230C88-24F8-4179-AC96-CB34B05BB5EC}" destId="{29DD2DD0-B542-A745-98D8-159233C2D769}" srcOrd="0" destOrd="0" parTransId="{B105FC9F-FFE8-9E4F-BF6B-6CA68FB2EB95}" sibTransId="{BCEE60A4-8A10-724F-8D3C-30E8E5123FE8}"/>
    <dgm:cxn modelId="{73B9A944-BB2E-714E-A2F2-8A20FE764A00}" srcId="{62230C88-24F8-4179-AC96-CB34B05BB5EC}" destId="{1DDBB236-3289-5E49-86B6-820D79028DB4}" srcOrd="3" destOrd="0" parTransId="{4121D944-5664-B740-B624-2D5922B7F610}" sibTransId="{DA9C256E-A955-DC46-B5E9-A884CF220F8C}"/>
    <dgm:cxn modelId="{019FDE5D-B7E7-5D40-8931-4588E3D6684E}" type="presOf" srcId="{1054D37E-52BE-BD47-AEDC-08E253E450AE}" destId="{9833757D-17E5-2941-8067-B402F2830C67}" srcOrd="0" destOrd="0" presId="urn:microsoft.com/office/officeart/2005/8/layout/vList5"/>
    <dgm:cxn modelId="{9C6D8C65-E10A-AC42-9125-8BB1837E914E}" srcId="{1DDBB236-3289-5E49-86B6-820D79028DB4}" destId="{771BAD4D-FB8A-4644-8F92-58857EA8A4A9}" srcOrd="0" destOrd="0" parTransId="{3DB0BB7A-0790-3047-82AA-C78ED720951D}" sibTransId="{DB22BDA0-C62A-DA4A-909A-213879749AD9}"/>
    <dgm:cxn modelId="{0A700174-CB88-C149-B63B-161AF0EE711D}" srcId="{62230C88-24F8-4179-AC96-CB34B05BB5EC}" destId="{1054D37E-52BE-BD47-AEDC-08E253E450AE}" srcOrd="2" destOrd="0" parTransId="{F437634B-B8B6-5242-9D68-8CE232AA5F8B}" sibTransId="{B1FF80D0-6BE5-9646-A90E-8D5A8BE3EF1B}"/>
    <dgm:cxn modelId="{B6C57E88-A44D-484A-BF94-45365F551C09}" srcId="{1054D37E-52BE-BD47-AEDC-08E253E450AE}" destId="{892B8876-8AB5-6B41-AB94-D86063E4A361}" srcOrd="0" destOrd="0" parTransId="{0C25FDB8-8815-104A-A0F0-676AA6550F57}" sibTransId="{FD9A18DC-DE67-4A42-8DEB-6AB6E0F7F806}"/>
    <dgm:cxn modelId="{D690CB89-1AAC-BD4D-B2DA-C432EDD6C520}" type="presOf" srcId="{89D5E82D-A300-6747-A378-5BE9C062E4A0}" destId="{AFF96D18-BEFB-B24B-AFAB-0137DD5C8B95}" srcOrd="0" destOrd="0" presId="urn:microsoft.com/office/officeart/2005/8/layout/vList5"/>
    <dgm:cxn modelId="{C7284C97-7776-8043-A01C-00A242D23248}" srcId="{62230C88-24F8-4179-AC96-CB34B05BB5EC}" destId="{C245FB80-1CBB-FF42-A28A-9E2CBE576FB4}" srcOrd="1" destOrd="0" parTransId="{FD5606FB-48CD-7348-B9A9-3704A52D1695}" sibTransId="{9A44D6DF-50A1-6940-B2D7-4542130DED07}"/>
    <dgm:cxn modelId="{2FB06A99-C31A-5B4C-98E9-1BB2A74F52FB}" type="presOf" srcId="{095D9BF1-275A-0340-9746-7D722DA266AD}" destId="{7DB9D901-C5A6-484A-A7A2-9D3F31EE07FA}" srcOrd="0" destOrd="0" presId="urn:microsoft.com/office/officeart/2005/8/layout/vList5"/>
    <dgm:cxn modelId="{E1EA31AA-2258-5D48-9A59-0690DED8F075}" type="presOf" srcId="{771BAD4D-FB8A-4644-8F92-58857EA8A4A9}" destId="{42B73461-DD83-A44C-94D7-EB4DD7BA6885}" srcOrd="0" destOrd="0" presId="urn:microsoft.com/office/officeart/2005/8/layout/vList5"/>
    <dgm:cxn modelId="{611981E8-42F0-4940-A5EB-74E8B28582C2}" type="presOf" srcId="{29DD2DD0-B542-A745-98D8-159233C2D769}" destId="{692B28A1-6AE3-E840-9F72-D56B88F85DA0}" srcOrd="0" destOrd="0" presId="urn:microsoft.com/office/officeart/2005/8/layout/vList5"/>
    <dgm:cxn modelId="{7E7794EA-734F-6043-BA68-C9C5BA696BF2}" type="presOf" srcId="{62230C88-24F8-4179-AC96-CB34B05BB5EC}" destId="{548F951B-D3B5-E14D-AF2F-D7B20A67B541}" srcOrd="0" destOrd="0" presId="urn:microsoft.com/office/officeart/2005/8/layout/vList5"/>
    <dgm:cxn modelId="{E313AEF0-9656-C240-AA68-341F53AF5C36}" type="presOf" srcId="{892B8876-8AB5-6B41-AB94-D86063E4A361}" destId="{749FEAC7-AC80-AF43-80AF-BAC0828ACC38}" srcOrd="0" destOrd="0" presId="urn:microsoft.com/office/officeart/2005/8/layout/vList5"/>
    <dgm:cxn modelId="{053E1A4A-2240-8A4C-BB93-61CBCC944A63}" type="presParOf" srcId="{548F951B-D3B5-E14D-AF2F-D7B20A67B541}" destId="{809ABF9C-8DF4-1642-B603-B569F6351ADA}" srcOrd="0" destOrd="0" presId="urn:microsoft.com/office/officeart/2005/8/layout/vList5"/>
    <dgm:cxn modelId="{1460F10F-8CB4-F34A-BB42-A5B5876C19B3}" type="presParOf" srcId="{809ABF9C-8DF4-1642-B603-B569F6351ADA}" destId="{692B28A1-6AE3-E840-9F72-D56B88F85DA0}" srcOrd="0" destOrd="0" presId="urn:microsoft.com/office/officeart/2005/8/layout/vList5"/>
    <dgm:cxn modelId="{9DFE468C-B7E1-1E47-9552-B5D66A84F43D}" type="presParOf" srcId="{809ABF9C-8DF4-1642-B603-B569F6351ADA}" destId="{AFF96D18-BEFB-B24B-AFAB-0137DD5C8B95}" srcOrd="1" destOrd="0" presId="urn:microsoft.com/office/officeart/2005/8/layout/vList5"/>
    <dgm:cxn modelId="{1E980D38-1405-2443-9FF8-2B11ABBB7A19}" type="presParOf" srcId="{548F951B-D3B5-E14D-AF2F-D7B20A67B541}" destId="{E408E0A9-17A7-B247-BDC5-338442FCA2DB}" srcOrd="1" destOrd="0" presId="urn:microsoft.com/office/officeart/2005/8/layout/vList5"/>
    <dgm:cxn modelId="{A89EB90F-1861-9748-AD54-D2D2E25C02B9}" type="presParOf" srcId="{548F951B-D3B5-E14D-AF2F-D7B20A67B541}" destId="{9D1583EA-CC3B-A74E-BF45-41995D38459A}" srcOrd="2" destOrd="0" presId="urn:microsoft.com/office/officeart/2005/8/layout/vList5"/>
    <dgm:cxn modelId="{2E345AB5-905F-0241-A443-14BD5F2054A5}" type="presParOf" srcId="{9D1583EA-CC3B-A74E-BF45-41995D38459A}" destId="{B780D8A3-EF56-5A44-B166-5F686B5C6FA8}" srcOrd="0" destOrd="0" presId="urn:microsoft.com/office/officeart/2005/8/layout/vList5"/>
    <dgm:cxn modelId="{5A74EAF5-8061-0C4F-912A-C96405A7EB62}" type="presParOf" srcId="{9D1583EA-CC3B-A74E-BF45-41995D38459A}" destId="{7DB9D901-C5A6-484A-A7A2-9D3F31EE07FA}" srcOrd="1" destOrd="0" presId="urn:microsoft.com/office/officeart/2005/8/layout/vList5"/>
    <dgm:cxn modelId="{3D0C9C11-CC0A-E24D-967C-EC1AEA095F7B}" type="presParOf" srcId="{548F951B-D3B5-E14D-AF2F-D7B20A67B541}" destId="{E33263A0-BD61-A046-B780-78AC46FC2F52}" srcOrd="3" destOrd="0" presId="urn:microsoft.com/office/officeart/2005/8/layout/vList5"/>
    <dgm:cxn modelId="{F30BFBC8-287C-114B-BC0F-1F046C255441}" type="presParOf" srcId="{548F951B-D3B5-E14D-AF2F-D7B20A67B541}" destId="{8CF3207D-8D08-1840-8584-0E3FED95B36F}" srcOrd="4" destOrd="0" presId="urn:microsoft.com/office/officeart/2005/8/layout/vList5"/>
    <dgm:cxn modelId="{40ADC14D-96ED-F847-AEEB-CE2BA36C8FE5}" type="presParOf" srcId="{8CF3207D-8D08-1840-8584-0E3FED95B36F}" destId="{9833757D-17E5-2941-8067-B402F2830C67}" srcOrd="0" destOrd="0" presId="urn:microsoft.com/office/officeart/2005/8/layout/vList5"/>
    <dgm:cxn modelId="{6DB7199B-642B-034E-A5FB-F83953BCFBEB}" type="presParOf" srcId="{8CF3207D-8D08-1840-8584-0E3FED95B36F}" destId="{749FEAC7-AC80-AF43-80AF-BAC0828ACC38}" srcOrd="1" destOrd="0" presId="urn:microsoft.com/office/officeart/2005/8/layout/vList5"/>
    <dgm:cxn modelId="{D664F186-73F3-DE4D-A1EE-82C03B4681E1}" type="presParOf" srcId="{548F951B-D3B5-E14D-AF2F-D7B20A67B541}" destId="{6B675400-4B00-D342-A86E-44363F0CB624}" srcOrd="5" destOrd="0" presId="urn:microsoft.com/office/officeart/2005/8/layout/vList5"/>
    <dgm:cxn modelId="{327D2693-417D-494A-9A63-B4510B51C6DF}" type="presParOf" srcId="{548F951B-D3B5-E14D-AF2F-D7B20A67B541}" destId="{2B94C07B-8B9F-064A-98FE-001070F11341}" srcOrd="6" destOrd="0" presId="urn:microsoft.com/office/officeart/2005/8/layout/vList5"/>
    <dgm:cxn modelId="{97355D3D-136D-4046-9B17-B8FDB36AADE2}" type="presParOf" srcId="{2B94C07B-8B9F-064A-98FE-001070F11341}" destId="{A277613E-C9D9-8B49-A957-9A67AB4EC020}" srcOrd="0" destOrd="0" presId="urn:microsoft.com/office/officeart/2005/8/layout/vList5"/>
    <dgm:cxn modelId="{75065006-B6FC-8546-805F-38DB02285E8E}" type="presParOf" srcId="{2B94C07B-8B9F-064A-98FE-001070F11341}" destId="{42B73461-DD83-A44C-94D7-EB4DD7BA68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4EFBF3-0BD2-0844-9ABD-5767DA06EBF0}">
      <dsp:nvSpPr>
        <dsp:cNvPr id="0" name=""/>
        <dsp:cNvSpPr/>
      </dsp:nvSpPr>
      <dsp:spPr>
        <a:xfrm>
          <a:off x="0" y="326817"/>
          <a:ext cx="9367831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048" tIns="104140" rIns="7270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Predictive maintenance for industrial machinery using sensor telemetry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Goal: detect early signs of malfunction or failure before they escalate</a:t>
          </a:r>
          <a:endParaRPr lang="en-US" sz="1400" kern="1200"/>
        </a:p>
      </dsp:txBody>
      <dsp:txXfrm>
        <a:off x="0" y="326817"/>
        <a:ext cx="9367831" cy="630000"/>
      </dsp:txXfrm>
    </dsp:sp>
    <dsp:sp modelId="{3B091A5B-82F3-BB40-9677-E816CFB39D3E}">
      <dsp:nvSpPr>
        <dsp:cNvPr id="0" name=""/>
        <dsp:cNvSpPr/>
      </dsp:nvSpPr>
      <dsp:spPr>
        <a:xfrm>
          <a:off x="468391" y="108856"/>
          <a:ext cx="6557481" cy="29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857" tIns="0" rIns="2478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Focus</a:t>
          </a:r>
          <a:endParaRPr lang="en-US" sz="1400" kern="1200"/>
        </a:p>
      </dsp:txBody>
      <dsp:txXfrm>
        <a:off x="482634" y="123099"/>
        <a:ext cx="6528995" cy="263274"/>
      </dsp:txXfrm>
    </dsp:sp>
    <dsp:sp modelId="{251E3913-E46A-1E4A-9057-BFD7A3E12E00}">
      <dsp:nvSpPr>
        <dsp:cNvPr id="0" name=""/>
        <dsp:cNvSpPr/>
      </dsp:nvSpPr>
      <dsp:spPr>
        <a:xfrm>
          <a:off x="0" y="1177247"/>
          <a:ext cx="9367831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048" tIns="104140" rIns="7270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Multivariate time-series data from industrial equipment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~</a:t>
          </a:r>
          <a:r>
            <a:rPr lang="en-SG" sz="1400" b="1" kern="1200"/>
            <a:t>350,000+ records</a:t>
          </a:r>
          <a:r>
            <a:rPr lang="en-SG" sz="1400" kern="1200"/>
            <a:t>, </a:t>
          </a:r>
          <a:r>
            <a:rPr lang="en-SG" sz="1400" b="1" kern="1200"/>
            <a:t>15+ continuous variables</a:t>
          </a:r>
          <a:r>
            <a:rPr lang="en-SG" sz="1400" kern="1200"/>
            <a:t> (e.g., temperature, pressure, motor current)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High-frequency readings captured at regular </a:t>
          </a:r>
          <a:r>
            <a:rPr lang="en-SG" sz="1400" b="1" kern="1200"/>
            <a:t>10-second intervals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1" kern="1200" dirty="0"/>
            <a:t>Features</a:t>
          </a:r>
          <a:r>
            <a:rPr lang="en-SG" sz="1400" kern="1200" dirty="0"/>
            <a:t>: More than 15 variables, including: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0" kern="1200" dirty="0"/>
            <a:t>Sensor Readings: Temperature, pressure, current consumption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0" kern="1200"/>
            <a:t>Control Signals: Digital inputs/outputs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0" kern="1200"/>
            <a:t>GPS Data: Latitude, longitude, speed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0" kern="1200"/>
            <a:t>Operational Metrics: Motor activity, valve positions</a:t>
          </a:r>
          <a:endParaRPr lang="en-US" sz="1400" b="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0" kern="1200"/>
            <a:t>Environmental Conditions: Oil temperature, reservoir levels</a:t>
          </a:r>
          <a:endParaRPr lang="en-US" sz="1400" b="0" kern="1200" dirty="0"/>
        </a:p>
      </dsp:txBody>
      <dsp:txXfrm>
        <a:off x="0" y="1177247"/>
        <a:ext cx="9367831" cy="2268000"/>
      </dsp:txXfrm>
    </dsp:sp>
    <dsp:sp modelId="{5A9485F2-9462-8246-A6E4-2CAE88488649}">
      <dsp:nvSpPr>
        <dsp:cNvPr id="0" name=""/>
        <dsp:cNvSpPr/>
      </dsp:nvSpPr>
      <dsp:spPr>
        <a:xfrm>
          <a:off x="468391" y="983817"/>
          <a:ext cx="6557481" cy="267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857" tIns="0" rIns="2478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Dataset Overview</a:t>
          </a:r>
          <a:endParaRPr lang="en-US" sz="1400" kern="1200"/>
        </a:p>
      </dsp:txBody>
      <dsp:txXfrm>
        <a:off x="481436" y="996862"/>
        <a:ext cx="6531391" cy="241139"/>
      </dsp:txXfrm>
    </dsp:sp>
    <dsp:sp modelId="{CF7A216A-FEB8-064A-9C50-EA3600AC150D}">
      <dsp:nvSpPr>
        <dsp:cNvPr id="0" name=""/>
        <dsp:cNvSpPr/>
      </dsp:nvSpPr>
      <dsp:spPr>
        <a:xfrm>
          <a:off x="0" y="3685328"/>
          <a:ext cx="9367831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048" tIns="104140" rIns="7270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Type: </a:t>
          </a:r>
          <a:r>
            <a:rPr lang="en-SG" sz="1400" b="1" kern="1200" dirty="0"/>
            <a:t>Unsupervised anomaly detection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Challenge: </a:t>
          </a:r>
          <a:r>
            <a:rPr lang="en-SG" sz="1400" b="1" kern="1200"/>
            <a:t>No reliable labels</a:t>
          </a:r>
          <a:r>
            <a:rPr lang="en-SG" sz="1400" kern="1200"/>
            <a:t> (failures are rare or not marked), ruling out supervised learning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Instead, model learns the </a:t>
          </a:r>
          <a:r>
            <a:rPr lang="en-SG" sz="1400" b="1" kern="1200"/>
            <a:t>normal operating profile</a:t>
          </a:r>
          <a:r>
            <a:rPr lang="en-SG" sz="1400" kern="1200"/>
            <a:t>, and flags deviations</a:t>
          </a:r>
          <a:endParaRPr lang="en-US" sz="1400" kern="1200"/>
        </a:p>
      </dsp:txBody>
      <dsp:txXfrm>
        <a:off x="0" y="3685328"/>
        <a:ext cx="9367831" cy="866250"/>
      </dsp:txXfrm>
    </dsp:sp>
    <dsp:sp modelId="{1EA15CE6-B496-8E44-A3ED-304257D2630F}">
      <dsp:nvSpPr>
        <dsp:cNvPr id="0" name=""/>
        <dsp:cNvSpPr/>
      </dsp:nvSpPr>
      <dsp:spPr>
        <a:xfrm>
          <a:off x="468391" y="3472247"/>
          <a:ext cx="6557481" cy="2868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857" tIns="0" rIns="2478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Problem Framing</a:t>
          </a:r>
          <a:endParaRPr lang="en-US" sz="1400" kern="1200"/>
        </a:p>
      </dsp:txBody>
      <dsp:txXfrm>
        <a:off x="482395" y="3486251"/>
        <a:ext cx="6529473" cy="258873"/>
      </dsp:txXfrm>
    </dsp:sp>
    <dsp:sp modelId="{43A6040C-C7F4-BE40-B37A-DB7F5427F6D2}">
      <dsp:nvSpPr>
        <dsp:cNvPr id="0" name=""/>
        <dsp:cNvSpPr/>
      </dsp:nvSpPr>
      <dsp:spPr>
        <a:xfrm>
          <a:off x="0" y="4754442"/>
          <a:ext cx="9367831" cy="86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7048" tIns="104140" rIns="7270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Early detection of abnormal patterns can </a:t>
          </a:r>
          <a:r>
            <a:rPr lang="en-SG" sz="1400" b="1" kern="1200"/>
            <a:t>prevent unplanned breakdowns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Supports </a:t>
          </a:r>
          <a:r>
            <a:rPr lang="en-SG" sz="1400" b="1" kern="1200"/>
            <a:t>cost reduction</a:t>
          </a:r>
          <a:r>
            <a:rPr lang="en-SG" sz="1400" kern="1200"/>
            <a:t> by minimizing equipment downtime and maintenance effort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Enhances system </a:t>
          </a:r>
          <a:r>
            <a:rPr lang="en-SG" sz="1400" b="1" kern="1200" dirty="0"/>
            <a:t>reliability, safety, and productivity</a:t>
          </a:r>
          <a:endParaRPr lang="en-US" sz="1400" kern="1200" dirty="0"/>
        </a:p>
      </dsp:txBody>
      <dsp:txXfrm>
        <a:off x="0" y="4754442"/>
        <a:ext cx="9367831" cy="866250"/>
      </dsp:txXfrm>
    </dsp:sp>
    <dsp:sp modelId="{AFF368A4-6EBA-D740-996D-0FA5D58ACD04}">
      <dsp:nvSpPr>
        <dsp:cNvPr id="0" name=""/>
        <dsp:cNvSpPr/>
      </dsp:nvSpPr>
      <dsp:spPr>
        <a:xfrm>
          <a:off x="468391" y="4578578"/>
          <a:ext cx="6557481" cy="249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857" tIns="0" rIns="247857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Business Impact</a:t>
          </a:r>
          <a:endParaRPr lang="en-US" sz="1400" kern="1200"/>
        </a:p>
      </dsp:txBody>
      <dsp:txXfrm>
        <a:off x="480579" y="4590766"/>
        <a:ext cx="6533105" cy="2252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37126-8330-8047-B471-90515CF8A9FB}">
      <dsp:nvSpPr>
        <dsp:cNvPr id="0" name=""/>
        <dsp:cNvSpPr/>
      </dsp:nvSpPr>
      <dsp:spPr>
        <a:xfrm>
          <a:off x="0" y="305900"/>
          <a:ext cx="4844322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291592" rIns="3759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1" kern="1200" dirty="0"/>
            <a:t>Encoder–Decoder: </a:t>
          </a:r>
          <a:r>
            <a:rPr lang="en-GB" sz="1400" b="0" kern="1200" dirty="0"/>
            <a:t>256 → 32 (latent) → 256 with </a:t>
          </a:r>
          <a:r>
            <a:rPr lang="en-GB" sz="1400" b="0" kern="1200" dirty="0" err="1"/>
            <a:t>ReLU</a:t>
          </a:r>
          <a:r>
            <a:rPr lang="en-GB" sz="1400" b="0" kern="1200" dirty="0"/>
            <a:t>, </a:t>
          </a:r>
          <a:r>
            <a:rPr lang="en-GB" sz="1400" b="0" kern="1200" dirty="0" err="1"/>
            <a:t>BatchNorm</a:t>
          </a:r>
          <a:r>
            <a:rPr lang="en-GB" sz="1400" b="0" kern="1200" dirty="0"/>
            <a:t>, &amp; Dropout (0.3)</a:t>
          </a:r>
          <a:r>
            <a:rPr lang="en-GB" sz="1400" b="1" kern="1200" dirty="0"/>
            <a:t>
Regularization</a:t>
          </a:r>
          <a:r>
            <a:rPr lang="en-GB" sz="1400" b="0" kern="1200" dirty="0"/>
            <a:t>: L2 penalty (1e-5) on all dense layers</a:t>
          </a:r>
          <a:r>
            <a:rPr lang="en-GB" sz="1400" b="1" kern="1200" dirty="0"/>
            <a:t>
Optimizer: </a:t>
          </a:r>
          <a:r>
            <a:rPr lang="en-GB" sz="1400" b="0" kern="1200" dirty="0"/>
            <a:t>Adam (LR = 0.0001), Loss = Mean Squared Error (MSE)</a:t>
          </a:r>
          <a:endParaRPr lang="en-US" sz="1400" b="0" kern="1200" dirty="0"/>
        </a:p>
      </dsp:txBody>
      <dsp:txXfrm>
        <a:off x="0" y="305900"/>
        <a:ext cx="4844322" cy="1455299"/>
      </dsp:txXfrm>
    </dsp:sp>
    <dsp:sp modelId="{C9DDF21C-74D8-C34C-ADCE-F76C037BCA31}">
      <dsp:nvSpPr>
        <dsp:cNvPr id="0" name=""/>
        <dsp:cNvSpPr/>
      </dsp:nvSpPr>
      <dsp:spPr>
        <a:xfrm>
          <a:off x="242216" y="99260"/>
          <a:ext cx="3391025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Architecture &amp; Training</a:t>
          </a:r>
          <a:endParaRPr lang="en-US" sz="1400" kern="1200"/>
        </a:p>
      </dsp:txBody>
      <dsp:txXfrm>
        <a:off x="262391" y="119435"/>
        <a:ext cx="3350675" cy="372929"/>
      </dsp:txXfrm>
    </dsp:sp>
    <dsp:sp modelId="{CE7DDFCD-1C51-B346-871A-2FDDF682CB94}">
      <dsp:nvSpPr>
        <dsp:cNvPr id="0" name=""/>
        <dsp:cNvSpPr/>
      </dsp:nvSpPr>
      <dsp:spPr>
        <a:xfrm>
          <a:off x="0" y="2043440"/>
          <a:ext cx="4844322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35416-EA75-194A-8423-60295E0B695C}">
      <dsp:nvSpPr>
        <dsp:cNvPr id="0" name=""/>
        <dsp:cNvSpPr/>
      </dsp:nvSpPr>
      <dsp:spPr>
        <a:xfrm>
          <a:off x="242216" y="1836800"/>
          <a:ext cx="3391025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Batch Size</a:t>
          </a:r>
          <a:r>
            <a:rPr lang="en-SG" sz="1400" kern="1200"/>
            <a:t>: 64  </a:t>
          </a:r>
          <a:r>
            <a:rPr lang="en-SG" sz="1400" b="1" kern="1200"/>
            <a:t>Max Epochs</a:t>
          </a:r>
          <a:r>
            <a:rPr lang="en-SG" sz="1400" kern="1200"/>
            <a:t>: 100</a:t>
          </a:r>
          <a:endParaRPr lang="en-US" sz="1400" kern="1200"/>
        </a:p>
      </dsp:txBody>
      <dsp:txXfrm>
        <a:off x="262391" y="1856975"/>
        <a:ext cx="3350675" cy="372929"/>
      </dsp:txXfrm>
    </dsp:sp>
    <dsp:sp modelId="{CB73FB40-A93D-9A43-9CFB-B57C3066072D}">
      <dsp:nvSpPr>
        <dsp:cNvPr id="0" name=""/>
        <dsp:cNvSpPr/>
      </dsp:nvSpPr>
      <dsp:spPr>
        <a:xfrm>
          <a:off x="0" y="2678480"/>
          <a:ext cx="4844322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291592" rIns="375973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/>
            <a:t>Monitored val_loss with </a:t>
          </a:r>
          <a:r>
            <a:rPr lang="en-SG" sz="1400" b="1" kern="1200"/>
            <a:t>patience = 10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Automatically restored </a:t>
          </a:r>
          <a:r>
            <a:rPr lang="en-SG" sz="1400" b="1" kern="1200" dirty="0"/>
            <a:t>best weights</a:t>
          </a:r>
          <a:r>
            <a:rPr lang="en-SG" sz="1400" kern="1200" dirty="0"/>
            <a:t> (epoch ≈ 30)</a:t>
          </a:r>
          <a:endParaRPr lang="en-US" sz="1400" kern="1200" dirty="0"/>
        </a:p>
      </dsp:txBody>
      <dsp:txXfrm>
        <a:off x="0" y="2678480"/>
        <a:ext cx="4844322" cy="815850"/>
      </dsp:txXfrm>
    </dsp:sp>
    <dsp:sp modelId="{3D869D4E-BA16-8645-832F-1017325DE19E}">
      <dsp:nvSpPr>
        <dsp:cNvPr id="0" name=""/>
        <dsp:cNvSpPr/>
      </dsp:nvSpPr>
      <dsp:spPr>
        <a:xfrm>
          <a:off x="242216" y="2471840"/>
          <a:ext cx="3391025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Early Stopping</a:t>
          </a:r>
          <a:endParaRPr lang="en-US" sz="1400" kern="1200"/>
        </a:p>
      </dsp:txBody>
      <dsp:txXfrm>
        <a:off x="262391" y="2492015"/>
        <a:ext cx="3350675" cy="37292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39BFA-7D5B-4B91-BBC5-769D4D1F265A}">
      <dsp:nvSpPr>
        <dsp:cNvPr id="0" name=""/>
        <dsp:cNvSpPr/>
      </dsp:nvSpPr>
      <dsp:spPr>
        <a:xfrm>
          <a:off x="2889" y="590353"/>
          <a:ext cx="818015" cy="818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729BA-9CB0-45BC-A7D1-A9E40DB5124B}">
      <dsp:nvSpPr>
        <dsp:cNvPr id="0" name=""/>
        <dsp:cNvSpPr/>
      </dsp:nvSpPr>
      <dsp:spPr>
        <a:xfrm>
          <a:off x="2889" y="1572917"/>
          <a:ext cx="2337187" cy="35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900" b="1" kern="1200"/>
            <a:t>Final Configuration</a:t>
          </a:r>
          <a:endParaRPr lang="en-US" sz="1900" kern="1200"/>
        </a:p>
      </dsp:txBody>
      <dsp:txXfrm>
        <a:off x="2889" y="1572917"/>
        <a:ext cx="2337187" cy="350578"/>
      </dsp:txXfrm>
    </dsp:sp>
    <dsp:sp modelId="{AC6CAC84-E314-48B7-BD58-BFDD340951BF}">
      <dsp:nvSpPr>
        <dsp:cNvPr id="0" name=""/>
        <dsp:cNvSpPr/>
      </dsp:nvSpPr>
      <dsp:spPr>
        <a:xfrm>
          <a:off x="2889" y="2000030"/>
          <a:ext cx="2337187" cy="241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Architecture</a:t>
          </a:r>
          <a:r>
            <a:rPr lang="en-SG" sz="1400" kern="1200" dirty="0"/>
            <a:t>: </a:t>
          </a:r>
          <a:r>
            <a:rPr lang="en-GB" sz="1400" kern="1200" dirty="0"/>
            <a:t>256 → 32 → 256 with </a:t>
          </a:r>
          <a:r>
            <a:rPr lang="en-GB" sz="1400" kern="1200" dirty="0" err="1"/>
            <a:t>BatchNorm</a:t>
          </a:r>
          <a:r>
            <a:rPr lang="en-GB" sz="1400" kern="1200" dirty="0"/>
            <a:t> &amp; Dropout (0.3)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Loss Function</a:t>
          </a:r>
          <a:r>
            <a:rPr lang="en-SG" sz="1400" kern="1200"/>
            <a:t>: Mean Squared Error (MSE)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Optimizer</a:t>
          </a:r>
          <a:r>
            <a:rPr lang="en-SG" sz="1400" kern="1200"/>
            <a:t>: Adam (LR = 0.001), Batch Size = 64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Early Stopping</a:t>
          </a:r>
          <a:r>
            <a:rPr lang="en-SG" sz="1400" kern="1200"/>
            <a:t>: Triggered at </a:t>
          </a:r>
          <a:r>
            <a:rPr lang="en-SG" sz="1400" b="1" kern="1200"/>
            <a:t>epoch 30</a:t>
          </a:r>
          <a:r>
            <a:rPr lang="en-SG" sz="1400" kern="1200"/>
            <a:t> based on lowest val_loss</a:t>
          </a:r>
          <a:endParaRPr lang="en-US" sz="1400" kern="1200"/>
        </a:p>
      </dsp:txBody>
      <dsp:txXfrm>
        <a:off x="2889" y="2000030"/>
        <a:ext cx="2337187" cy="2417044"/>
      </dsp:txXfrm>
    </dsp:sp>
    <dsp:sp modelId="{5CF4DCA1-93E5-46A3-8238-3D47037F1D7C}">
      <dsp:nvSpPr>
        <dsp:cNvPr id="0" name=""/>
        <dsp:cNvSpPr/>
      </dsp:nvSpPr>
      <dsp:spPr>
        <a:xfrm>
          <a:off x="2749084" y="590353"/>
          <a:ext cx="818015" cy="818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64BEC-8D35-47B2-A8A2-F68A3E4659F4}">
      <dsp:nvSpPr>
        <dsp:cNvPr id="0" name=""/>
        <dsp:cNvSpPr/>
      </dsp:nvSpPr>
      <dsp:spPr>
        <a:xfrm>
          <a:off x="2749084" y="1572917"/>
          <a:ext cx="2337187" cy="350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900" b="1" kern="1200"/>
            <a:t>Performance Summary</a:t>
          </a:r>
          <a:endParaRPr lang="en-US" sz="1900" kern="1200"/>
        </a:p>
      </dsp:txBody>
      <dsp:txXfrm>
        <a:off x="2749084" y="1572917"/>
        <a:ext cx="2337187" cy="350578"/>
      </dsp:txXfrm>
    </dsp:sp>
    <dsp:sp modelId="{43A7D765-CD17-41C8-ADCD-52184875EE44}">
      <dsp:nvSpPr>
        <dsp:cNvPr id="0" name=""/>
        <dsp:cNvSpPr/>
      </dsp:nvSpPr>
      <dsp:spPr>
        <a:xfrm>
          <a:off x="2749084" y="2000030"/>
          <a:ext cx="2337187" cy="241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Threshold (95th percentile)</a:t>
          </a:r>
          <a:r>
            <a:rPr lang="en-SG" sz="1400" kern="1200"/>
            <a:t>: </a:t>
          </a:r>
          <a:r>
            <a:rPr lang="en-SG" sz="1400" b="1" kern="1200"/>
            <a:t>0.0989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Anomalies Detected</a:t>
          </a:r>
          <a:r>
            <a:rPr lang="en-SG" sz="1400" kern="1200"/>
            <a:t>: </a:t>
          </a:r>
          <a:r>
            <a:rPr lang="en-SG" sz="1400" b="1" kern="1200"/>
            <a:t>18,407 / 368,131</a:t>
          </a:r>
          <a:r>
            <a:rPr lang="en-SG" sz="1400" kern="1200"/>
            <a:t> samples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/>
            <a:t>KS-Test Statistic</a:t>
          </a:r>
          <a:r>
            <a:rPr lang="en-SG" sz="1400" kern="1200"/>
            <a:t>: </a:t>
          </a:r>
          <a:r>
            <a:rPr lang="en-SG" sz="1400" b="1" kern="1200"/>
            <a:t>1.0000</a:t>
          </a:r>
          <a:r>
            <a:rPr lang="en-SG" sz="1400" kern="1200"/>
            <a:t> (</a:t>
          </a:r>
          <a:r>
            <a:rPr lang="en-SG" sz="1400" i="1" kern="1200"/>
            <a:t>p &lt; 0.0001</a:t>
          </a:r>
          <a:r>
            <a:rPr lang="en-SG" sz="1400" kern="1200"/>
            <a:t>)</a:t>
          </a:r>
          <a:br>
            <a:rPr lang="en-SG" sz="1400" kern="1200"/>
          </a:br>
          <a:r>
            <a:rPr lang="en-SG" sz="1400" kern="1200"/>
            <a:t>→ </a:t>
          </a:r>
          <a:r>
            <a:rPr lang="en-SG" sz="1400" i="1" kern="1200"/>
            <a:t>Perfect statistical separation between normal and anomaly errors</a:t>
          </a:r>
          <a:endParaRPr lang="en-US" sz="1400" kern="1200"/>
        </a:p>
      </dsp:txBody>
      <dsp:txXfrm>
        <a:off x="2749084" y="2000030"/>
        <a:ext cx="2337187" cy="241704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BA71B-05D4-5D4A-8370-729CF7436EA8}">
      <dsp:nvSpPr>
        <dsp:cNvPr id="0" name=""/>
        <dsp:cNvSpPr/>
      </dsp:nvSpPr>
      <dsp:spPr>
        <a:xfrm>
          <a:off x="644841" y="731406"/>
          <a:ext cx="507958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323CE7-D16E-1348-9018-C689C393B18B}">
      <dsp:nvSpPr>
        <dsp:cNvPr id="0" name=""/>
        <dsp:cNvSpPr/>
      </dsp:nvSpPr>
      <dsp:spPr>
        <a:xfrm>
          <a:off x="1183277" y="688732"/>
          <a:ext cx="58415" cy="109822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840322"/>
            <a:satOff val="-1673"/>
            <a:lumOff val="-198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40322"/>
              <a:satOff val="-1673"/>
              <a:lumOff val="-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F1A7C-2DD6-6E4B-944F-0CB3D60848C3}">
      <dsp:nvSpPr>
        <dsp:cNvPr id="0" name=""/>
        <dsp:cNvSpPr/>
      </dsp:nvSpPr>
      <dsp:spPr>
        <a:xfrm>
          <a:off x="359070" y="509166"/>
          <a:ext cx="444552" cy="4445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</a:t>
          </a:r>
        </a:p>
      </dsp:txBody>
      <dsp:txXfrm>
        <a:off x="424173" y="574269"/>
        <a:ext cx="314346" cy="314346"/>
      </dsp:txXfrm>
    </dsp:sp>
    <dsp:sp modelId="{F5DE9DF0-811D-B146-8BE9-77EE83CDCF27}">
      <dsp:nvSpPr>
        <dsp:cNvPr id="0" name=""/>
        <dsp:cNvSpPr/>
      </dsp:nvSpPr>
      <dsp:spPr>
        <a:xfrm>
          <a:off x="9892" y="111931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680645"/>
            <a:satOff val="-3346"/>
            <a:lumOff val="-397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80645"/>
              <a:satOff val="-3346"/>
              <a:lumOff val="-3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This project started as a challenge—working with raw, messy sensor data and no labeled anomalies felt intimidating at first.</a:t>
          </a:r>
          <a:endParaRPr lang="en-US" sz="1100" kern="1200"/>
        </a:p>
      </dsp:txBody>
      <dsp:txXfrm>
        <a:off x="9892" y="1347894"/>
        <a:ext cx="1142907" cy="1737019"/>
      </dsp:txXfrm>
    </dsp:sp>
    <dsp:sp modelId="{81CF1E53-D0CB-DA45-957C-9C7A794BF230}">
      <dsp:nvSpPr>
        <dsp:cNvPr id="0" name=""/>
        <dsp:cNvSpPr/>
      </dsp:nvSpPr>
      <dsp:spPr>
        <a:xfrm>
          <a:off x="1279789" y="731414"/>
          <a:ext cx="1142907" cy="72"/>
        </a:xfrm>
        <a:prstGeom prst="rect">
          <a:avLst/>
        </a:prstGeom>
        <a:solidFill>
          <a:schemeClr val="accent5">
            <a:tint val="40000"/>
            <a:alpha val="90000"/>
            <a:hueOff val="2520967"/>
            <a:satOff val="-5019"/>
            <a:lumOff val="-595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2520967"/>
              <a:satOff val="-5019"/>
              <a:lumOff val="-5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ECF03-534D-B240-8B4F-F59D96D0F6D0}">
      <dsp:nvSpPr>
        <dsp:cNvPr id="0" name=""/>
        <dsp:cNvSpPr/>
      </dsp:nvSpPr>
      <dsp:spPr>
        <a:xfrm>
          <a:off x="2453174" y="688738"/>
          <a:ext cx="58415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3361290"/>
            <a:satOff val="-6691"/>
            <a:lumOff val="-79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3361290"/>
              <a:satOff val="-6691"/>
              <a:lumOff val="-7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A9C30-BBC6-5C45-BF32-2CCE3B1D2C9E}">
      <dsp:nvSpPr>
        <dsp:cNvPr id="0" name=""/>
        <dsp:cNvSpPr/>
      </dsp:nvSpPr>
      <dsp:spPr>
        <a:xfrm>
          <a:off x="1628967" y="509173"/>
          <a:ext cx="444552" cy="444552"/>
        </a:xfrm>
        <a:prstGeom prst="ellipse">
          <a:avLst/>
        </a:prstGeom>
        <a:solidFill>
          <a:schemeClr val="accent5">
            <a:hueOff val="2730669"/>
            <a:satOff val="-5834"/>
            <a:lumOff val="-2437"/>
            <a:alphaOff val="0"/>
          </a:schemeClr>
        </a:solidFill>
        <a:ln w="12700" cap="flat" cmpd="sng" algn="in">
          <a:solidFill>
            <a:schemeClr val="accent5">
              <a:hueOff val="2730669"/>
              <a:satOff val="-5834"/>
              <a:lumOff val="-2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</a:t>
          </a:r>
        </a:p>
      </dsp:txBody>
      <dsp:txXfrm>
        <a:off x="1694070" y="574276"/>
        <a:ext cx="314346" cy="314346"/>
      </dsp:txXfrm>
    </dsp:sp>
    <dsp:sp modelId="{A9F93966-F012-6F4D-ABDA-7CF490CF24BC}">
      <dsp:nvSpPr>
        <dsp:cNvPr id="0" name=""/>
        <dsp:cNvSpPr/>
      </dsp:nvSpPr>
      <dsp:spPr>
        <a:xfrm>
          <a:off x="1279789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4201612"/>
            <a:satOff val="-8364"/>
            <a:lumOff val="-991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4201612"/>
              <a:satOff val="-8364"/>
              <a:lumOff val="-9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Through careful </a:t>
          </a:r>
          <a:r>
            <a:rPr lang="en-SG" sz="1100" b="1" kern="1200"/>
            <a:t>data cleaning and feature engineering</a:t>
          </a:r>
          <a:r>
            <a:rPr lang="en-SG" sz="1100" kern="1200"/>
            <a:t>, I built a strong foundation to support meaningful analysis.</a:t>
          </a:r>
          <a:endParaRPr lang="en-US" sz="1100" kern="1200"/>
        </a:p>
      </dsp:txBody>
      <dsp:txXfrm>
        <a:off x="1279789" y="1347914"/>
        <a:ext cx="1142907" cy="1737019"/>
      </dsp:txXfrm>
    </dsp:sp>
    <dsp:sp modelId="{CBB79A0A-AA18-2E40-AE40-2AF867C3C7B2}">
      <dsp:nvSpPr>
        <dsp:cNvPr id="0" name=""/>
        <dsp:cNvSpPr/>
      </dsp:nvSpPr>
      <dsp:spPr>
        <a:xfrm>
          <a:off x="2549687" y="731414"/>
          <a:ext cx="1142907" cy="72"/>
        </a:xfrm>
        <a:prstGeom prst="rect">
          <a:avLst/>
        </a:prstGeom>
        <a:solidFill>
          <a:schemeClr val="accent5">
            <a:tint val="40000"/>
            <a:alpha val="90000"/>
            <a:hueOff val="5041935"/>
            <a:satOff val="-10037"/>
            <a:lumOff val="-119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5041935"/>
              <a:satOff val="-10037"/>
              <a:lumOff val="-11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92AEE-CA06-3B42-AA50-E3772955883A}">
      <dsp:nvSpPr>
        <dsp:cNvPr id="0" name=""/>
        <dsp:cNvSpPr/>
      </dsp:nvSpPr>
      <dsp:spPr>
        <a:xfrm>
          <a:off x="3723072" y="688738"/>
          <a:ext cx="58415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5882257"/>
            <a:satOff val="-11710"/>
            <a:lumOff val="-1388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5882257"/>
              <a:satOff val="-11710"/>
              <a:lumOff val="-13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21F64-ECE0-1C4D-AC50-02D3F65C241E}">
      <dsp:nvSpPr>
        <dsp:cNvPr id="0" name=""/>
        <dsp:cNvSpPr/>
      </dsp:nvSpPr>
      <dsp:spPr>
        <a:xfrm>
          <a:off x="2898864" y="509173"/>
          <a:ext cx="444552" cy="444552"/>
        </a:xfrm>
        <a:prstGeom prst="ellipse">
          <a:avLst/>
        </a:prstGeom>
        <a:solidFill>
          <a:schemeClr val="accent5">
            <a:hueOff val="5461338"/>
            <a:satOff val="-11668"/>
            <a:lumOff val="-4874"/>
            <a:alphaOff val="0"/>
          </a:schemeClr>
        </a:solidFill>
        <a:ln w="12700" cap="flat" cmpd="sng" algn="in">
          <a:solidFill>
            <a:schemeClr val="accent5">
              <a:hueOff val="5461338"/>
              <a:satOff val="-11668"/>
              <a:lumOff val="-4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</a:t>
          </a:r>
        </a:p>
      </dsp:txBody>
      <dsp:txXfrm>
        <a:off x="2963967" y="574276"/>
        <a:ext cx="314346" cy="314346"/>
      </dsp:txXfrm>
    </dsp:sp>
    <dsp:sp modelId="{FC53DBE7-00A9-4646-AA62-E6F82287BD66}">
      <dsp:nvSpPr>
        <dsp:cNvPr id="0" name=""/>
        <dsp:cNvSpPr/>
      </dsp:nvSpPr>
      <dsp:spPr>
        <a:xfrm>
          <a:off x="2549687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6722580"/>
            <a:satOff val="-13383"/>
            <a:lumOff val="-1586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6722580"/>
              <a:satOff val="-13383"/>
              <a:lumOff val="-15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I explored multiple anomaly detection techniques, but </a:t>
          </a:r>
          <a:r>
            <a:rPr lang="en-SG" sz="1100" b="1" kern="1200" dirty="0"/>
            <a:t>Autoencoder stood out</a:t>
          </a:r>
          <a:r>
            <a:rPr lang="en-SG" sz="1100" kern="1200" dirty="0"/>
            <a:t> for its balance of performance &amp; interpretability.</a:t>
          </a:r>
          <a:endParaRPr lang="en-US" sz="1100" kern="1200" dirty="0"/>
        </a:p>
      </dsp:txBody>
      <dsp:txXfrm>
        <a:off x="2549687" y="1347914"/>
        <a:ext cx="1142907" cy="1737019"/>
      </dsp:txXfrm>
    </dsp:sp>
    <dsp:sp modelId="{F7E6F55E-D1E1-7D41-94CD-6C07B9237D14}">
      <dsp:nvSpPr>
        <dsp:cNvPr id="0" name=""/>
        <dsp:cNvSpPr/>
      </dsp:nvSpPr>
      <dsp:spPr>
        <a:xfrm>
          <a:off x="3819584" y="731414"/>
          <a:ext cx="1142907" cy="72"/>
        </a:xfrm>
        <a:prstGeom prst="rect">
          <a:avLst/>
        </a:prstGeom>
        <a:solidFill>
          <a:schemeClr val="accent5">
            <a:tint val="40000"/>
            <a:alpha val="90000"/>
            <a:hueOff val="7562903"/>
            <a:satOff val="-15056"/>
            <a:lumOff val="-1784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7562903"/>
              <a:satOff val="-15056"/>
              <a:lumOff val="-1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762E4-84B9-5A43-900F-D92A10CF37CE}">
      <dsp:nvSpPr>
        <dsp:cNvPr id="0" name=""/>
        <dsp:cNvSpPr/>
      </dsp:nvSpPr>
      <dsp:spPr>
        <a:xfrm>
          <a:off x="4992969" y="688738"/>
          <a:ext cx="58415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8403224"/>
            <a:satOff val="-16729"/>
            <a:lumOff val="-198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8403224"/>
              <a:satOff val="-16729"/>
              <a:lumOff val="-19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ABF5-4641-9E45-A02C-543BDEFC91BD}">
      <dsp:nvSpPr>
        <dsp:cNvPr id="0" name=""/>
        <dsp:cNvSpPr/>
      </dsp:nvSpPr>
      <dsp:spPr>
        <a:xfrm>
          <a:off x="4168762" y="509173"/>
          <a:ext cx="444552" cy="444552"/>
        </a:xfrm>
        <a:prstGeom prst="ellipse">
          <a:avLst/>
        </a:prstGeom>
        <a:solidFill>
          <a:schemeClr val="accent5">
            <a:hueOff val="8192006"/>
            <a:satOff val="-17502"/>
            <a:lumOff val="-7311"/>
            <a:alphaOff val="0"/>
          </a:schemeClr>
        </a:solidFill>
        <a:ln w="12700" cap="flat" cmpd="sng" algn="in">
          <a:solidFill>
            <a:schemeClr val="accent5">
              <a:hueOff val="8192006"/>
              <a:satOff val="-17502"/>
              <a:lumOff val="-7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</a:t>
          </a:r>
        </a:p>
      </dsp:txBody>
      <dsp:txXfrm>
        <a:off x="4233865" y="574276"/>
        <a:ext cx="314346" cy="314346"/>
      </dsp:txXfrm>
    </dsp:sp>
    <dsp:sp modelId="{CDBDC356-3152-0848-B8B8-D25520577F6E}">
      <dsp:nvSpPr>
        <dsp:cNvPr id="0" name=""/>
        <dsp:cNvSpPr/>
      </dsp:nvSpPr>
      <dsp:spPr>
        <a:xfrm>
          <a:off x="3819584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9243548"/>
            <a:satOff val="-18402"/>
            <a:lumOff val="-2181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9243548"/>
              <a:satOff val="-18402"/>
              <a:lumOff val="-21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Fine-tuning the model taught me how </a:t>
          </a:r>
          <a:r>
            <a:rPr lang="en-SG" sz="1100" b="1" kern="1200"/>
            <a:t>small changes in architecture and training can make a big difference</a:t>
          </a:r>
          <a:r>
            <a:rPr lang="en-SG" sz="1100" kern="1200"/>
            <a:t>.</a:t>
          </a:r>
          <a:endParaRPr lang="en-US" sz="1100" kern="1200"/>
        </a:p>
      </dsp:txBody>
      <dsp:txXfrm>
        <a:off x="3819584" y="1347914"/>
        <a:ext cx="1142907" cy="1737019"/>
      </dsp:txXfrm>
    </dsp:sp>
    <dsp:sp modelId="{596407AD-05CA-0C47-9E13-A392B0777CC7}">
      <dsp:nvSpPr>
        <dsp:cNvPr id="0" name=""/>
        <dsp:cNvSpPr/>
      </dsp:nvSpPr>
      <dsp:spPr>
        <a:xfrm>
          <a:off x="5089481" y="731414"/>
          <a:ext cx="1142907" cy="72"/>
        </a:xfrm>
        <a:prstGeom prst="rect">
          <a:avLst/>
        </a:prstGeom>
        <a:solidFill>
          <a:schemeClr val="accent5">
            <a:tint val="40000"/>
            <a:alpha val="90000"/>
            <a:hueOff val="10083870"/>
            <a:satOff val="-20074"/>
            <a:lumOff val="-237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0083870"/>
              <a:satOff val="-20074"/>
              <a:lumOff val="-23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C6246-A749-8349-A23F-0D8F57792546}">
      <dsp:nvSpPr>
        <dsp:cNvPr id="0" name=""/>
        <dsp:cNvSpPr/>
      </dsp:nvSpPr>
      <dsp:spPr>
        <a:xfrm>
          <a:off x="6262866" y="688738"/>
          <a:ext cx="58415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0924192"/>
            <a:satOff val="-21747"/>
            <a:lumOff val="-2577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0924192"/>
              <a:satOff val="-21747"/>
              <a:lumOff val="-25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4F1D2-9BBA-7545-B07C-3D8241B49098}">
      <dsp:nvSpPr>
        <dsp:cNvPr id="0" name=""/>
        <dsp:cNvSpPr/>
      </dsp:nvSpPr>
      <dsp:spPr>
        <a:xfrm>
          <a:off x="5438659" y="509173"/>
          <a:ext cx="444552" cy="444552"/>
        </a:xfrm>
        <a:prstGeom prst="ellipse">
          <a:avLst/>
        </a:prstGeom>
        <a:solidFill>
          <a:schemeClr val="accent5">
            <a:hueOff val="10922675"/>
            <a:satOff val="-23335"/>
            <a:lumOff val="-9748"/>
            <a:alphaOff val="0"/>
          </a:schemeClr>
        </a:solidFill>
        <a:ln w="12700" cap="flat" cmpd="sng" algn="in">
          <a:solidFill>
            <a:schemeClr val="accent5">
              <a:hueOff val="10922675"/>
              <a:satOff val="-23335"/>
              <a:lumOff val="-97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5</a:t>
          </a:r>
        </a:p>
      </dsp:txBody>
      <dsp:txXfrm>
        <a:off x="5503762" y="574276"/>
        <a:ext cx="314346" cy="314346"/>
      </dsp:txXfrm>
    </dsp:sp>
    <dsp:sp modelId="{1EA68AAF-F7E6-DB43-A382-463C5C9D6FC0}">
      <dsp:nvSpPr>
        <dsp:cNvPr id="0" name=""/>
        <dsp:cNvSpPr/>
      </dsp:nvSpPr>
      <dsp:spPr>
        <a:xfrm>
          <a:off x="5089481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1764514"/>
            <a:satOff val="-23420"/>
            <a:lumOff val="-2776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1764514"/>
              <a:satOff val="-23420"/>
              <a:lumOff val="-27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Visualizing errors and t-SNE clusters helped confirm that the model was learning something real—not just noise.</a:t>
          </a:r>
          <a:endParaRPr lang="en-US" sz="1100" kern="1200"/>
        </a:p>
      </dsp:txBody>
      <dsp:txXfrm>
        <a:off x="5089481" y="1347914"/>
        <a:ext cx="1142907" cy="1737019"/>
      </dsp:txXfrm>
    </dsp:sp>
    <dsp:sp modelId="{E53991CC-EAB8-1846-9AA9-B900856DAFDC}">
      <dsp:nvSpPr>
        <dsp:cNvPr id="0" name=""/>
        <dsp:cNvSpPr/>
      </dsp:nvSpPr>
      <dsp:spPr>
        <a:xfrm>
          <a:off x="6359379" y="731414"/>
          <a:ext cx="1142907" cy="72"/>
        </a:xfrm>
        <a:prstGeom prst="rect">
          <a:avLst/>
        </a:prstGeom>
        <a:solidFill>
          <a:schemeClr val="accent5">
            <a:tint val="40000"/>
            <a:alpha val="90000"/>
            <a:hueOff val="12604838"/>
            <a:satOff val="-25093"/>
            <a:lumOff val="-2974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2604838"/>
              <a:satOff val="-25093"/>
              <a:lumOff val="-29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AD05E-517F-B343-8C4D-08450824586E}">
      <dsp:nvSpPr>
        <dsp:cNvPr id="0" name=""/>
        <dsp:cNvSpPr/>
      </dsp:nvSpPr>
      <dsp:spPr>
        <a:xfrm>
          <a:off x="7532764" y="688738"/>
          <a:ext cx="58415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3445160"/>
            <a:satOff val="-26766"/>
            <a:lumOff val="-3172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3445160"/>
              <a:satOff val="-26766"/>
              <a:lumOff val="-31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42D4-9601-864F-91F8-DE6BF79AEC18}">
      <dsp:nvSpPr>
        <dsp:cNvPr id="0" name=""/>
        <dsp:cNvSpPr/>
      </dsp:nvSpPr>
      <dsp:spPr>
        <a:xfrm>
          <a:off x="6708556" y="509173"/>
          <a:ext cx="444552" cy="444552"/>
        </a:xfrm>
        <a:prstGeom prst="ellipse">
          <a:avLst/>
        </a:prstGeom>
        <a:solidFill>
          <a:schemeClr val="accent5">
            <a:hueOff val="13653344"/>
            <a:satOff val="-29169"/>
            <a:lumOff val="-12185"/>
            <a:alphaOff val="0"/>
          </a:schemeClr>
        </a:solidFill>
        <a:ln w="12700" cap="flat" cmpd="sng" algn="in">
          <a:solidFill>
            <a:schemeClr val="accent5">
              <a:hueOff val="13653344"/>
              <a:satOff val="-29169"/>
              <a:lumOff val="-121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6</a:t>
          </a:r>
        </a:p>
      </dsp:txBody>
      <dsp:txXfrm>
        <a:off x="6773659" y="574276"/>
        <a:ext cx="314346" cy="314346"/>
      </dsp:txXfrm>
    </dsp:sp>
    <dsp:sp modelId="{E8ED70A7-A11C-6F49-A8D7-51C99D6C9DC9}">
      <dsp:nvSpPr>
        <dsp:cNvPr id="0" name=""/>
        <dsp:cNvSpPr/>
      </dsp:nvSpPr>
      <dsp:spPr>
        <a:xfrm>
          <a:off x="6359379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4285482"/>
            <a:satOff val="-28439"/>
            <a:lumOff val="-337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4285482"/>
              <a:satOff val="-28439"/>
              <a:lumOff val="-33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I learned to </a:t>
          </a:r>
          <a:r>
            <a:rPr lang="en-SG" sz="1100" b="1" kern="1200"/>
            <a:t>trust both metrics and intuition</a:t>
          </a:r>
          <a:r>
            <a:rPr lang="en-SG" sz="1100" kern="1200"/>
            <a:t>, using reconstruction error patterns to define what "anomaly" means in context.</a:t>
          </a:r>
          <a:endParaRPr lang="en-US" sz="1100" kern="1200"/>
        </a:p>
      </dsp:txBody>
      <dsp:txXfrm>
        <a:off x="6359379" y="1347914"/>
        <a:ext cx="1142907" cy="1737019"/>
      </dsp:txXfrm>
    </dsp:sp>
    <dsp:sp modelId="{6D7B3C8E-FF5A-7E43-8CBA-47E1A23966F4}">
      <dsp:nvSpPr>
        <dsp:cNvPr id="0" name=""/>
        <dsp:cNvSpPr/>
      </dsp:nvSpPr>
      <dsp:spPr>
        <a:xfrm>
          <a:off x="7629276" y="731414"/>
          <a:ext cx="1142985" cy="72"/>
        </a:xfrm>
        <a:prstGeom prst="rect">
          <a:avLst/>
        </a:prstGeom>
        <a:solidFill>
          <a:schemeClr val="accent5">
            <a:tint val="40000"/>
            <a:alpha val="90000"/>
            <a:hueOff val="15125805"/>
            <a:satOff val="-30112"/>
            <a:lumOff val="-3569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5125805"/>
              <a:satOff val="-30112"/>
              <a:lumOff val="-3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B8D4D-8C75-F342-95F1-93C30ED8BE65}">
      <dsp:nvSpPr>
        <dsp:cNvPr id="0" name=""/>
        <dsp:cNvSpPr/>
      </dsp:nvSpPr>
      <dsp:spPr>
        <a:xfrm>
          <a:off x="8802741" y="688738"/>
          <a:ext cx="58419" cy="10982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15966127"/>
            <a:satOff val="-31785"/>
            <a:lumOff val="-3767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5966127"/>
              <a:satOff val="-31785"/>
              <a:lumOff val="-37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EF3E00-A4C2-CA4A-8328-A802151ECE90}">
      <dsp:nvSpPr>
        <dsp:cNvPr id="0" name=""/>
        <dsp:cNvSpPr/>
      </dsp:nvSpPr>
      <dsp:spPr>
        <a:xfrm>
          <a:off x="7978493" y="509173"/>
          <a:ext cx="444552" cy="444552"/>
        </a:xfrm>
        <a:prstGeom prst="ellipse">
          <a:avLst/>
        </a:prstGeom>
        <a:solidFill>
          <a:schemeClr val="accent5">
            <a:hueOff val="16384012"/>
            <a:satOff val="-35003"/>
            <a:lumOff val="-14622"/>
            <a:alphaOff val="0"/>
          </a:schemeClr>
        </a:solidFill>
        <a:ln w="12700" cap="flat" cmpd="sng" algn="in">
          <a:solidFill>
            <a:schemeClr val="accent5">
              <a:hueOff val="16384012"/>
              <a:satOff val="-35003"/>
              <a:lumOff val="-146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7</a:t>
          </a:r>
        </a:p>
      </dsp:txBody>
      <dsp:txXfrm>
        <a:off x="8043596" y="574276"/>
        <a:ext cx="314346" cy="314346"/>
      </dsp:txXfrm>
    </dsp:sp>
    <dsp:sp modelId="{99B33F0B-6CF8-3749-9F20-E1B8248E2976}">
      <dsp:nvSpPr>
        <dsp:cNvPr id="0" name=""/>
        <dsp:cNvSpPr/>
      </dsp:nvSpPr>
      <dsp:spPr>
        <a:xfrm>
          <a:off x="7629276" y="1119333"/>
          <a:ext cx="114298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6806449"/>
            <a:satOff val="-33457"/>
            <a:lumOff val="-3965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6806449"/>
              <a:satOff val="-33457"/>
              <a:lumOff val="-3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60" tIns="165100" rIns="9016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Despite moments of confusion and trial-and-error, this process sharpened my skills in </a:t>
          </a:r>
          <a:r>
            <a:rPr lang="en-SG" sz="1100" b="1" kern="1200"/>
            <a:t>data science, deep learning, and critical thinking</a:t>
          </a:r>
          <a:r>
            <a:rPr lang="en-SG" sz="1100" kern="1200"/>
            <a:t>.</a:t>
          </a:r>
          <a:endParaRPr lang="en-US" sz="1100" kern="1200"/>
        </a:p>
      </dsp:txBody>
      <dsp:txXfrm>
        <a:off x="7629276" y="1347930"/>
        <a:ext cx="1142985" cy="1737003"/>
      </dsp:txXfrm>
    </dsp:sp>
    <dsp:sp modelId="{E101CD29-94C1-134B-8BDC-CEEEF6DDB511}">
      <dsp:nvSpPr>
        <dsp:cNvPr id="0" name=""/>
        <dsp:cNvSpPr/>
      </dsp:nvSpPr>
      <dsp:spPr>
        <a:xfrm>
          <a:off x="8899260" y="731414"/>
          <a:ext cx="571453" cy="72"/>
        </a:xfrm>
        <a:prstGeom prst="rect">
          <a:avLst/>
        </a:prstGeom>
        <a:solidFill>
          <a:schemeClr val="accent5">
            <a:tint val="40000"/>
            <a:alpha val="90000"/>
            <a:hueOff val="17646773"/>
            <a:satOff val="-35130"/>
            <a:lumOff val="-4163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7646773"/>
              <a:satOff val="-35130"/>
              <a:lumOff val="-41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E1255-2042-0447-ABD5-40B3E6A753CF}">
      <dsp:nvSpPr>
        <dsp:cNvPr id="0" name=""/>
        <dsp:cNvSpPr/>
      </dsp:nvSpPr>
      <dsp:spPr>
        <a:xfrm>
          <a:off x="9248438" y="509173"/>
          <a:ext cx="444552" cy="444552"/>
        </a:xfrm>
        <a:prstGeom prst="ellipse">
          <a:avLst/>
        </a:prstGeom>
        <a:solidFill>
          <a:schemeClr val="accent5">
            <a:hueOff val="19114680"/>
            <a:satOff val="-40837"/>
            <a:lumOff val="-17059"/>
            <a:alphaOff val="0"/>
          </a:schemeClr>
        </a:solidFill>
        <a:ln w="12700" cap="flat" cmpd="sng" algn="in">
          <a:solidFill>
            <a:schemeClr val="accent5">
              <a:hueOff val="19114680"/>
              <a:satOff val="-40837"/>
              <a:lumOff val="-1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51" tIns="17251" rIns="17251" bIns="1725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8</a:t>
          </a:r>
        </a:p>
      </dsp:txBody>
      <dsp:txXfrm>
        <a:off x="9313541" y="574276"/>
        <a:ext cx="314346" cy="314346"/>
      </dsp:txXfrm>
    </dsp:sp>
    <dsp:sp modelId="{44B940FF-C3FE-0E48-B58A-FB2CB3F683B2}">
      <dsp:nvSpPr>
        <dsp:cNvPr id="0" name=""/>
        <dsp:cNvSpPr/>
      </dsp:nvSpPr>
      <dsp:spPr>
        <a:xfrm>
          <a:off x="8899260" y="1119333"/>
          <a:ext cx="11429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19327418"/>
            <a:satOff val="-38476"/>
            <a:lumOff val="-4560"/>
            <a:alphaOff val="0"/>
          </a:schemeClr>
        </a:solidFill>
        <a:ln w="12700" cap="flat" cmpd="sng" algn="in">
          <a:solidFill>
            <a:schemeClr val="accent5">
              <a:tint val="40000"/>
              <a:alpha val="90000"/>
              <a:hueOff val="19327418"/>
              <a:satOff val="-38476"/>
              <a:lumOff val="-4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54" tIns="165100" rIns="9015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Most importantly, I realized that </a:t>
          </a:r>
          <a:r>
            <a:rPr lang="en-SG" sz="1100" b="1" kern="1200"/>
            <a:t>AI isn’t just about algorithms—it’s about problem-solving, creativity, and persistence.</a:t>
          </a:r>
          <a:endParaRPr lang="en-US" sz="1100" kern="1200"/>
        </a:p>
      </dsp:txBody>
      <dsp:txXfrm>
        <a:off x="8899260" y="1347914"/>
        <a:ext cx="1142907" cy="17370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4E2D2-46A8-C445-914E-71D64126D699}">
      <dsp:nvSpPr>
        <dsp:cNvPr id="0" name=""/>
        <dsp:cNvSpPr/>
      </dsp:nvSpPr>
      <dsp:spPr>
        <a:xfrm>
          <a:off x="0" y="875496"/>
          <a:ext cx="5089160" cy="11670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70764" rIns="39497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Parsed 'timestamp' column to datetime and set as index.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Resampled to a uniform </a:t>
          </a:r>
          <a:r>
            <a:rPr lang="en-SG" sz="1300" b="1" kern="1200" dirty="0"/>
            <a:t>10-second frequency</a:t>
          </a:r>
          <a:r>
            <a:rPr lang="en-SG" sz="1300" kern="1200" dirty="0"/>
            <a:t> using .</a:t>
          </a:r>
          <a:r>
            <a:rPr lang="en-SG" sz="1300" kern="1200" dirty="0" err="1"/>
            <a:t>asfreq</a:t>
          </a:r>
          <a:r>
            <a:rPr lang="en-SG" sz="1300" kern="1200" dirty="0"/>
            <a:t>('10S').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 dirty="0"/>
            <a:t>Forward-filled missing data to preserve temporal continuity.</a:t>
          </a:r>
          <a:endParaRPr lang="en-US" sz="1300" kern="1200" dirty="0"/>
        </a:p>
      </dsp:txBody>
      <dsp:txXfrm>
        <a:off x="0" y="875496"/>
        <a:ext cx="5089160" cy="1167074"/>
      </dsp:txXfrm>
    </dsp:sp>
    <dsp:sp modelId="{6EE3C387-9793-4648-96A6-1E68B648240F}">
      <dsp:nvSpPr>
        <dsp:cNvPr id="0" name=""/>
        <dsp:cNvSpPr/>
      </dsp:nvSpPr>
      <dsp:spPr>
        <a:xfrm>
          <a:off x="254458" y="683616"/>
          <a:ext cx="356241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1" kern="1200"/>
            <a:t>Time Alignment &amp; Cleaning</a:t>
          </a:r>
          <a:endParaRPr lang="en-US" sz="1300" kern="1200"/>
        </a:p>
      </dsp:txBody>
      <dsp:txXfrm>
        <a:off x="273192" y="702350"/>
        <a:ext cx="3524944" cy="346292"/>
      </dsp:txXfrm>
    </dsp:sp>
    <dsp:sp modelId="{4BA18613-47C8-D84B-AC26-CE8CE71A0ED1}">
      <dsp:nvSpPr>
        <dsp:cNvPr id="0" name=""/>
        <dsp:cNvSpPr/>
      </dsp:nvSpPr>
      <dsp:spPr>
        <a:xfrm>
          <a:off x="0" y="2304652"/>
          <a:ext cx="5089160" cy="1351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70764" rIns="39497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motor_inactive: 1 if current &lt; 0.5 (binary state).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motor_spike: 1 if absolute current change &gt; 2 (detects sudden surges).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motor_rolling_mean &amp; motor_rolling_std: track behavior over time.</a:t>
          </a:r>
          <a:endParaRPr lang="en-US" sz="1300" kern="1200"/>
        </a:p>
      </dsp:txBody>
      <dsp:txXfrm>
        <a:off x="0" y="2304652"/>
        <a:ext cx="5089160" cy="1351349"/>
      </dsp:txXfrm>
    </dsp:sp>
    <dsp:sp modelId="{337E5E1E-659B-8743-94F0-196128CB7263}">
      <dsp:nvSpPr>
        <dsp:cNvPr id="0" name=""/>
        <dsp:cNvSpPr/>
      </dsp:nvSpPr>
      <dsp:spPr>
        <a:xfrm>
          <a:off x="254458" y="2112771"/>
          <a:ext cx="356241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Created derived indicators from </a:t>
          </a:r>
          <a:r>
            <a:rPr lang="en-SG" sz="1300" kern="1200" dirty="0" err="1"/>
            <a:t>Motor_current</a:t>
          </a:r>
          <a:r>
            <a:rPr lang="en-SG" sz="1300" kern="1200" dirty="0"/>
            <a:t>:</a:t>
          </a:r>
          <a:endParaRPr lang="en-US" sz="1300" kern="1200" dirty="0"/>
        </a:p>
      </dsp:txBody>
      <dsp:txXfrm>
        <a:off x="273192" y="2131505"/>
        <a:ext cx="3524944" cy="346292"/>
      </dsp:txXfrm>
    </dsp:sp>
    <dsp:sp modelId="{5037B317-7C7A-9A49-A394-C4135382158A}">
      <dsp:nvSpPr>
        <dsp:cNvPr id="0" name=""/>
        <dsp:cNvSpPr/>
      </dsp:nvSpPr>
      <dsp:spPr>
        <a:xfrm>
          <a:off x="0" y="3918082"/>
          <a:ext cx="5089160" cy="941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70764" rIns="39497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Dropped non-informative columns (e.g., index artifacts like 'Unnamed: 0').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Removed constant and low-variance signals to reduce noise.</a:t>
          </a:r>
          <a:endParaRPr lang="en-US" sz="1300" kern="1200"/>
        </a:p>
      </dsp:txBody>
      <dsp:txXfrm>
        <a:off x="0" y="3918082"/>
        <a:ext cx="5089160" cy="941849"/>
      </dsp:txXfrm>
    </dsp:sp>
    <dsp:sp modelId="{2FB2FB42-F23D-C34B-8DBD-50853E636EF0}">
      <dsp:nvSpPr>
        <dsp:cNvPr id="0" name=""/>
        <dsp:cNvSpPr/>
      </dsp:nvSpPr>
      <dsp:spPr>
        <a:xfrm>
          <a:off x="254458" y="3726202"/>
          <a:ext cx="3562412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b="1" kern="1200"/>
            <a:t>Basic Data Cleaning</a:t>
          </a:r>
          <a:endParaRPr lang="en-US" sz="1300" kern="1200"/>
        </a:p>
      </dsp:txBody>
      <dsp:txXfrm>
        <a:off x="273192" y="3744936"/>
        <a:ext cx="3524944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C4E2D2-46A8-C445-914E-71D64126D699}">
      <dsp:nvSpPr>
        <dsp:cNvPr id="0" name=""/>
        <dsp:cNvSpPr/>
      </dsp:nvSpPr>
      <dsp:spPr>
        <a:xfrm>
          <a:off x="0" y="549768"/>
          <a:ext cx="508916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91592" rIns="39497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1" kern="1200" dirty="0" err="1"/>
            <a:t>MinMax</a:t>
          </a:r>
          <a:r>
            <a:rPr lang="en-SG" sz="1400" b="1" kern="1200" dirty="0"/>
            <a:t> Scaling</a:t>
          </a:r>
          <a:r>
            <a:rPr lang="en-SG" sz="1400" kern="1200" dirty="0"/>
            <a:t> for </a:t>
          </a:r>
          <a:r>
            <a:rPr lang="en-SG" sz="1400" kern="1200" dirty="0" err="1"/>
            <a:t>DV_pressure</a:t>
          </a:r>
          <a:r>
            <a:rPr lang="en-SG" sz="1400" kern="1200" dirty="0"/>
            <a:t> → </a:t>
          </a:r>
          <a:r>
            <a:rPr lang="en-SG" sz="1400" kern="1200" dirty="0" err="1"/>
            <a:t>DV_pressure_scaled</a:t>
          </a:r>
          <a:endParaRPr lang="en-SG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b="1" kern="1200" dirty="0" err="1"/>
            <a:t>Winsorization</a:t>
          </a:r>
          <a:r>
            <a:rPr lang="en-SG" sz="1400" kern="1200" dirty="0"/>
            <a:t> and </a:t>
          </a:r>
          <a:r>
            <a:rPr lang="en-SG" sz="1400" b="1" kern="1200" dirty="0"/>
            <a:t>log transform</a:t>
          </a:r>
          <a:r>
            <a:rPr lang="en-SG" sz="1400" kern="1200" dirty="0"/>
            <a:t> for </a:t>
          </a:r>
          <a:r>
            <a:rPr lang="en-SG" sz="1400" kern="1200" dirty="0" err="1"/>
            <a:t>Oil_temperature</a:t>
          </a:r>
          <a:r>
            <a:rPr lang="en-SG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Reduced impact of extreme values.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Improved distributional symmetry for </a:t>
          </a:r>
          <a:r>
            <a:rPr lang="en-SG" sz="1400" kern="1200" dirty="0" err="1"/>
            <a:t>modeling</a:t>
          </a:r>
          <a:r>
            <a:rPr lang="en-SG" sz="1400" kern="1200" dirty="0"/>
            <a:t>.</a:t>
          </a:r>
        </a:p>
      </dsp:txBody>
      <dsp:txXfrm>
        <a:off x="0" y="549768"/>
        <a:ext cx="5089160" cy="1278900"/>
      </dsp:txXfrm>
    </dsp:sp>
    <dsp:sp modelId="{6EE3C387-9793-4648-96A6-1E68B648240F}">
      <dsp:nvSpPr>
        <dsp:cNvPr id="0" name=""/>
        <dsp:cNvSpPr/>
      </dsp:nvSpPr>
      <dsp:spPr>
        <a:xfrm>
          <a:off x="254458" y="343128"/>
          <a:ext cx="356241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Scaled &amp; Transformed Features</a:t>
          </a:r>
          <a:endParaRPr lang="en-US" sz="1400" kern="1200" dirty="0"/>
        </a:p>
      </dsp:txBody>
      <dsp:txXfrm>
        <a:off x="274633" y="363303"/>
        <a:ext cx="3522062" cy="372929"/>
      </dsp:txXfrm>
    </dsp:sp>
    <dsp:sp modelId="{8780BF50-E17F-4E46-89B5-F76AE313BDFB}">
      <dsp:nvSpPr>
        <dsp:cNvPr id="0" name=""/>
        <dsp:cNvSpPr/>
      </dsp:nvSpPr>
      <dsp:spPr>
        <a:xfrm>
          <a:off x="0" y="2110909"/>
          <a:ext cx="5089160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91592" rIns="39497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 err="1"/>
            <a:t>oil_low_flag</a:t>
          </a:r>
          <a:r>
            <a:rPr lang="en-SG" sz="1400" kern="1200" dirty="0"/>
            <a:t>: 1 if </a:t>
          </a:r>
          <a:r>
            <a:rPr lang="en-SG" sz="1400" kern="1200" dirty="0" err="1"/>
            <a:t>Oil_level</a:t>
          </a:r>
          <a:r>
            <a:rPr lang="en-SG" sz="1400" kern="1200" dirty="0"/>
            <a:t> &lt; 0.2 → highlights risk zones.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 err="1"/>
            <a:t>LPS_binary</a:t>
          </a:r>
          <a:r>
            <a:rPr lang="en-SG" sz="1400" kern="1200" dirty="0"/>
            <a:t>: Binarized LPS status (0 or 1) for better interpretability.</a:t>
          </a:r>
        </a:p>
      </dsp:txBody>
      <dsp:txXfrm>
        <a:off x="0" y="2110909"/>
        <a:ext cx="5089160" cy="1014300"/>
      </dsp:txXfrm>
    </dsp:sp>
    <dsp:sp modelId="{ECCF695E-54B9-8240-91E4-B00F9C97CF1E}">
      <dsp:nvSpPr>
        <dsp:cNvPr id="0" name=""/>
        <dsp:cNvSpPr/>
      </dsp:nvSpPr>
      <dsp:spPr>
        <a:xfrm>
          <a:off x="254458" y="1904269"/>
          <a:ext cx="356241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Flag &amp; Threshold Features</a:t>
          </a:r>
          <a:endParaRPr lang="en-SG" sz="1400" kern="1200" dirty="0"/>
        </a:p>
      </dsp:txBody>
      <dsp:txXfrm>
        <a:off x="274633" y="1924444"/>
        <a:ext cx="3522062" cy="372929"/>
      </dsp:txXfrm>
    </dsp:sp>
    <dsp:sp modelId="{C1127414-51BE-2143-9D27-5859F0F29E40}">
      <dsp:nvSpPr>
        <dsp:cNvPr id="0" name=""/>
        <dsp:cNvSpPr/>
      </dsp:nvSpPr>
      <dsp:spPr>
        <a:xfrm>
          <a:off x="0" y="3407449"/>
          <a:ext cx="5089160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975" tIns="291592" rIns="394975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Feature snapshots across TP2, TP3, H1, Reservoirs: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Created lag features, rolling statistics, and difference signals.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400" kern="1200" dirty="0"/>
            <a:t>Added engineering context to raw numeric data.</a:t>
          </a:r>
        </a:p>
      </dsp:txBody>
      <dsp:txXfrm>
        <a:off x="0" y="3407449"/>
        <a:ext cx="5089160" cy="1256850"/>
      </dsp:txXfrm>
    </dsp:sp>
    <dsp:sp modelId="{D198BA11-C7DA-944A-83CB-C6428E53BF6B}">
      <dsp:nvSpPr>
        <dsp:cNvPr id="0" name=""/>
        <dsp:cNvSpPr/>
      </dsp:nvSpPr>
      <dsp:spPr>
        <a:xfrm>
          <a:off x="254458" y="3200808"/>
          <a:ext cx="3562412" cy="413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651" tIns="0" rIns="13465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b="1" kern="1200" dirty="0"/>
            <a:t>Signal </a:t>
          </a:r>
          <a:r>
            <a:rPr lang="en-SG" sz="1400" b="1" kern="1200" dirty="0" err="1"/>
            <a:t>Behavior</a:t>
          </a:r>
          <a:r>
            <a:rPr lang="en-SG" sz="1400" b="1" kern="1200" dirty="0"/>
            <a:t> Tracking</a:t>
          </a:r>
          <a:endParaRPr lang="en-SG" sz="1400" kern="1200" dirty="0"/>
        </a:p>
      </dsp:txBody>
      <dsp:txXfrm>
        <a:off x="274633" y="3220983"/>
        <a:ext cx="3522062" cy="37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3B17A-F7E2-534A-B488-8B6732722E7E}">
      <dsp:nvSpPr>
        <dsp:cNvPr id="0" name=""/>
        <dsp:cNvSpPr/>
      </dsp:nvSpPr>
      <dsp:spPr>
        <a:xfrm>
          <a:off x="0" y="399396"/>
          <a:ext cx="4844322" cy="17198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541528" rIns="3759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Dropped irrelevant/non-numeric columns: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Removed timestamp, Anomaly, and intermediate anomaly tags (</a:t>
          </a:r>
          <a:r>
            <a:rPr lang="en-SG" sz="1200" kern="1200" dirty="0" err="1"/>
            <a:t>Anomaly_AE</a:t>
          </a:r>
          <a:r>
            <a:rPr lang="en-SG" sz="1200" kern="1200" dirty="0"/>
            <a:t>, </a:t>
          </a:r>
          <a:r>
            <a:rPr lang="en-SG" sz="1200" kern="1200" dirty="0" err="1"/>
            <a:t>anomaly_iso</a:t>
          </a:r>
          <a:r>
            <a:rPr lang="en-SG" sz="1200" kern="1200" dirty="0"/>
            <a:t>)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Retained only numerical features for </a:t>
          </a:r>
          <a:r>
            <a:rPr lang="en-SG" sz="1200" kern="1200" dirty="0" err="1"/>
            <a:t>modeling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Removed rows with missing values to ensure clean input to models</a:t>
          </a:r>
          <a:endParaRPr lang="en-US" sz="1200" kern="1200" dirty="0"/>
        </a:p>
      </dsp:txBody>
      <dsp:txXfrm>
        <a:off x="0" y="399396"/>
        <a:ext cx="4844322" cy="1719899"/>
      </dsp:txXfrm>
    </dsp:sp>
    <dsp:sp modelId="{267C7AA4-1EEB-E940-B6AA-330FBE04BF03}">
      <dsp:nvSpPr>
        <dsp:cNvPr id="0" name=""/>
        <dsp:cNvSpPr/>
      </dsp:nvSpPr>
      <dsp:spPr>
        <a:xfrm>
          <a:off x="242216" y="15636"/>
          <a:ext cx="33910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/>
            <a:t>Feature Selection &amp; </a:t>
          </a:r>
          <a:r>
            <a:rPr lang="en-SG" sz="1200" b="1" kern="1200" dirty="0" err="1"/>
            <a:t>Cleanup</a:t>
          </a:r>
          <a:endParaRPr lang="en-US" sz="1200" kern="1200" dirty="0"/>
        </a:p>
      </dsp:txBody>
      <dsp:txXfrm>
        <a:off x="279683" y="53103"/>
        <a:ext cx="3316091" cy="692586"/>
      </dsp:txXfrm>
    </dsp:sp>
    <dsp:sp modelId="{FC4D2060-E03E-9D42-9AFB-A1E085036263}">
      <dsp:nvSpPr>
        <dsp:cNvPr id="0" name=""/>
        <dsp:cNvSpPr/>
      </dsp:nvSpPr>
      <dsp:spPr>
        <a:xfrm>
          <a:off x="0" y="2643456"/>
          <a:ext cx="4844322" cy="1187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541528" rIns="3759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Applied </a:t>
          </a:r>
          <a:r>
            <a:rPr lang="en-SG" sz="1200" b="1" kern="1200" dirty="0"/>
            <a:t>percentile clipping (1st–99th)</a:t>
          </a:r>
          <a:r>
            <a:rPr lang="en-SG" sz="1200" kern="1200" dirty="0"/>
            <a:t> to each feature: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Limits extreme values while retaining structure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Prevents overfitting or instability due to rare spikes</a:t>
          </a:r>
          <a:endParaRPr lang="en-US" sz="1200" kern="1200" dirty="0"/>
        </a:p>
      </dsp:txBody>
      <dsp:txXfrm>
        <a:off x="0" y="2643456"/>
        <a:ext cx="4844322" cy="1187549"/>
      </dsp:txXfrm>
    </dsp:sp>
    <dsp:sp modelId="{6213FC25-B0EB-1D45-893C-31ADDCEADEFC}">
      <dsp:nvSpPr>
        <dsp:cNvPr id="0" name=""/>
        <dsp:cNvSpPr/>
      </dsp:nvSpPr>
      <dsp:spPr>
        <a:xfrm>
          <a:off x="242216" y="2259696"/>
          <a:ext cx="33910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/>
            <a:t>📊 Outlier Handling</a:t>
          </a:r>
          <a:endParaRPr lang="en-US" sz="1200" kern="1200" dirty="0"/>
        </a:p>
      </dsp:txBody>
      <dsp:txXfrm>
        <a:off x="279683" y="2297163"/>
        <a:ext cx="3316091" cy="692586"/>
      </dsp:txXfrm>
    </dsp:sp>
    <dsp:sp modelId="{32B235B2-3CB2-A04E-A219-B288667D7808}">
      <dsp:nvSpPr>
        <dsp:cNvPr id="0" name=""/>
        <dsp:cNvSpPr/>
      </dsp:nvSpPr>
      <dsp:spPr>
        <a:xfrm>
          <a:off x="0" y="4355166"/>
          <a:ext cx="4844322" cy="7985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541528" rIns="3759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Code-ready to remove features with variance &lt; 0.01</a:t>
          </a:r>
          <a:endParaRPr lang="en-US" sz="1200" kern="1200" dirty="0"/>
        </a:p>
      </dsp:txBody>
      <dsp:txXfrm>
        <a:off x="0" y="4355166"/>
        <a:ext cx="4844322" cy="798524"/>
      </dsp:txXfrm>
    </dsp:sp>
    <dsp:sp modelId="{280C2B28-A457-9847-9C81-98C72A0C491E}">
      <dsp:nvSpPr>
        <dsp:cNvPr id="0" name=""/>
        <dsp:cNvSpPr/>
      </dsp:nvSpPr>
      <dsp:spPr>
        <a:xfrm>
          <a:off x="242216" y="3971406"/>
          <a:ext cx="3391025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🚫 Low Variance Filtering</a:t>
          </a:r>
          <a:r>
            <a:rPr lang="en-SG" sz="1200" kern="1200"/>
            <a:t> </a:t>
          </a:r>
          <a:r>
            <a:rPr lang="en-SG" sz="1200" i="1" kern="1200"/>
            <a:t>(commented out for tuning flexibility)</a:t>
          </a:r>
          <a:r>
            <a:rPr lang="en-SG" sz="1200" kern="1200"/>
            <a:t>:</a:t>
          </a:r>
          <a:endParaRPr lang="en-US" sz="1200" kern="1200"/>
        </a:p>
      </dsp:txBody>
      <dsp:txXfrm>
        <a:off x="279683" y="4008873"/>
        <a:ext cx="3316091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3B17A-F7E2-534A-B488-8B6732722E7E}">
      <dsp:nvSpPr>
        <dsp:cNvPr id="0" name=""/>
        <dsp:cNvSpPr/>
      </dsp:nvSpPr>
      <dsp:spPr>
        <a:xfrm>
          <a:off x="0" y="924789"/>
          <a:ext cx="4844322" cy="13757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562356" rIns="3759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Standardized all features using </a:t>
          </a:r>
          <a:r>
            <a:rPr lang="en-SG" sz="1200" kern="1200" dirty="0" err="1"/>
            <a:t>StandardScaler</a:t>
          </a:r>
          <a:r>
            <a:rPr lang="en-SG" sz="1200" kern="1200" dirty="0"/>
            <a:t>():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Mean = 0, Std = 1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Ensures uniform feature scale across models (especially deep learning &amp; distance-based methods)</a:t>
          </a:r>
        </a:p>
      </dsp:txBody>
      <dsp:txXfrm>
        <a:off x="0" y="924789"/>
        <a:ext cx="4844322" cy="1375760"/>
      </dsp:txXfrm>
    </dsp:sp>
    <dsp:sp modelId="{267C7AA4-1EEB-E940-B6AA-330FBE04BF03}">
      <dsp:nvSpPr>
        <dsp:cNvPr id="0" name=""/>
        <dsp:cNvSpPr/>
      </dsp:nvSpPr>
      <dsp:spPr>
        <a:xfrm>
          <a:off x="242216" y="613832"/>
          <a:ext cx="3391025" cy="493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Z-Score Normalization</a:t>
          </a:r>
          <a:endParaRPr lang="en-US" sz="1200" kern="1200" dirty="0"/>
        </a:p>
      </dsp:txBody>
      <dsp:txXfrm>
        <a:off x="266323" y="637939"/>
        <a:ext cx="3342811" cy="445624"/>
      </dsp:txXfrm>
    </dsp:sp>
    <dsp:sp modelId="{E160FB1A-ECBD-AB4A-9269-F10CB8754529}">
      <dsp:nvSpPr>
        <dsp:cNvPr id="0" name=""/>
        <dsp:cNvSpPr/>
      </dsp:nvSpPr>
      <dsp:spPr>
        <a:xfrm>
          <a:off x="0" y="3129351"/>
          <a:ext cx="4844322" cy="19018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5973" tIns="562356" rIns="375973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Used </a:t>
          </a:r>
          <a:r>
            <a:rPr lang="en-SG" sz="1200" kern="1200" dirty="0" err="1"/>
            <a:t>train_test_split</a:t>
          </a:r>
          <a:r>
            <a:rPr lang="en-SG" sz="1200" kern="1200" dirty="0"/>
            <a:t>() to partition data: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b="1" kern="1200" dirty="0"/>
            <a:t>80% for training</a:t>
          </a:r>
          <a:r>
            <a:rPr lang="en-SG" sz="1200" kern="1200" dirty="0"/>
            <a:t>, </a:t>
          </a:r>
          <a:r>
            <a:rPr lang="en-SG" sz="1200" b="1" kern="1200" dirty="0"/>
            <a:t>20% for evaluation</a:t>
          </a:r>
          <a:endParaRPr lang="en-SG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Ensures separation of </a:t>
          </a:r>
          <a:r>
            <a:rPr lang="en-SG" sz="1200" kern="1200" dirty="0" err="1"/>
            <a:t>modeling</a:t>
          </a:r>
          <a:r>
            <a:rPr lang="en-SG" sz="1200" kern="1200" dirty="0"/>
            <a:t> and validation phases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Final feature matrix (</a:t>
          </a:r>
          <a:r>
            <a:rPr lang="en-SG" sz="1200" kern="1200" dirty="0" err="1"/>
            <a:t>X_train</a:t>
          </a:r>
          <a:r>
            <a:rPr lang="en-SG" sz="1200" kern="1200" dirty="0"/>
            <a:t>) preview: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30 columns, clean and standardized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SG" sz="1200" kern="1200" dirty="0"/>
            <a:t>Supports consistent </a:t>
          </a:r>
          <a:r>
            <a:rPr lang="en-SG" sz="1200" kern="1200" dirty="0" err="1"/>
            <a:t>behavior</a:t>
          </a:r>
          <a:r>
            <a:rPr lang="en-SG" sz="1200" kern="1200" dirty="0"/>
            <a:t> across downstream models</a:t>
          </a:r>
        </a:p>
      </dsp:txBody>
      <dsp:txXfrm>
        <a:off x="0" y="3129351"/>
        <a:ext cx="4844322" cy="1901864"/>
      </dsp:txXfrm>
    </dsp:sp>
    <dsp:sp modelId="{B79F4B16-9643-B44E-B4CD-538AB6B2A093}">
      <dsp:nvSpPr>
        <dsp:cNvPr id="0" name=""/>
        <dsp:cNvSpPr/>
      </dsp:nvSpPr>
      <dsp:spPr>
        <a:xfrm>
          <a:off x="242216" y="2646149"/>
          <a:ext cx="3391025" cy="641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173" tIns="0" rIns="12817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 dirty="0"/>
            <a:t>Train-Test Split</a:t>
          </a:r>
          <a:endParaRPr lang="en-SG" sz="1200" kern="1200" dirty="0"/>
        </a:p>
      </dsp:txBody>
      <dsp:txXfrm>
        <a:off x="273515" y="2677448"/>
        <a:ext cx="3328427" cy="578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3A167-C61E-1147-A2D2-7925C26D73B5}">
      <dsp:nvSpPr>
        <dsp:cNvPr id="0" name=""/>
        <dsp:cNvSpPr/>
      </dsp:nvSpPr>
      <dsp:spPr>
        <a:xfrm>
          <a:off x="0" y="224238"/>
          <a:ext cx="5334000" cy="1748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312420" rIns="4139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Captures local trends and fluctuations over time: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*_roll_mean_60, *_roll_std_60 (for TP2, TP3, H1, DV_pressure, Reservoirs, Oil_temperature, Motor_current)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Motor_current_rolling_mean, Motor_current_rolling_std</a:t>
          </a:r>
          <a:endParaRPr lang="en-US" sz="1500" kern="1200"/>
        </a:p>
      </dsp:txBody>
      <dsp:txXfrm>
        <a:off x="0" y="224238"/>
        <a:ext cx="5334000" cy="1748250"/>
      </dsp:txXfrm>
    </dsp:sp>
    <dsp:sp modelId="{87B49057-12E6-674B-A77E-968D56D4B2FA}">
      <dsp:nvSpPr>
        <dsp:cNvPr id="0" name=""/>
        <dsp:cNvSpPr/>
      </dsp:nvSpPr>
      <dsp:spPr>
        <a:xfrm>
          <a:off x="266700" y="2838"/>
          <a:ext cx="373379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/>
            <a:t>Rolling Statistics (Temporal Behavior)</a:t>
          </a:r>
          <a:endParaRPr lang="en-US" sz="1500" kern="1200"/>
        </a:p>
      </dsp:txBody>
      <dsp:txXfrm>
        <a:off x="288316" y="24454"/>
        <a:ext cx="3690567" cy="399568"/>
      </dsp:txXfrm>
    </dsp:sp>
    <dsp:sp modelId="{7C68DD09-7F6C-F248-8915-833F8600DD8B}">
      <dsp:nvSpPr>
        <dsp:cNvPr id="0" name=""/>
        <dsp:cNvSpPr/>
      </dsp:nvSpPr>
      <dsp:spPr>
        <a:xfrm>
          <a:off x="0" y="2274889"/>
          <a:ext cx="5334000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312420" rIns="4139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Reflect recent past to detect delays or changes: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Lags at 1, 2, 3 steps for 7 sensors:</a:t>
          </a:r>
          <a:br>
            <a:rPr lang="en-SG" sz="1500" kern="1200"/>
          </a:br>
          <a:r>
            <a:rPr lang="en-SG" sz="1500" kern="1200"/>
            <a:t>TP2_lag_*, TP3_lag_*, ..., Motor_current_lag_*</a:t>
          </a:r>
          <a:endParaRPr lang="en-US" sz="1500" kern="1200"/>
        </a:p>
      </dsp:txBody>
      <dsp:txXfrm>
        <a:off x="0" y="2274889"/>
        <a:ext cx="5334000" cy="1086750"/>
      </dsp:txXfrm>
    </dsp:sp>
    <dsp:sp modelId="{744A08EC-DFFE-DB4A-8356-D04886DA3467}">
      <dsp:nvSpPr>
        <dsp:cNvPr id="0" name=""/>
        <dsp:cNvSpPr/>
      </dsp:nvSpPr>
      <dsp:spPr>
        <a:xfrm>
          <a:off x="266700" y="2053489"/>
          <a:ext cx="373379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/>
            <a:t>Lagged Features (Time Dependence)</a:t>
          </a:r>
          <a:endParaRPr lang="en-US" sz="1500" kern="1200"/>
        </a:p>
      </dsp:txBody>
      <dsp:txXfrm>
        <a:off x="288316" y="2075105"/>
        <a:ext cx="3690567" cy="399568"/>
      </dsp:txXfrm>
    </dsp:sp>
    <dsp:sp modelId="{31E57674-E51E-BB43-900A-A934FFA8E4F4}">
      <dsp:nvSpPr>
        <dsp:cNvPr id="0" name=""/>
        <dsp:cNvSpPr/>
      </dsp:nvSpPr>
      <dsp:spPr>
        <a:xfrm>
          <a:off x="0" y="3664039"/>
          <a:ext cx="53340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78" tIns="312420" rIns="41397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Highlights inter-feature deltas: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500" kern="1200"/>
            <a:t>TP2_minus_TP3, TP2_minus_H1, TP3_minus_H1, etc.</a:t>
          </a:r>
          <a:endParaRPr lang="en-US" sz="1500" kern="1200"/>
        </a:p>
      </dsp:txBody>
      <dsp:txXfrm>
        <a:off x="0" y="3664039"/>
        <a:ext cx="5334000" cy="874125"/>
      </dsp:txXfrm>
    </dsp:sp>
    <dsp:sp modelId="{F58DCD9B-4125-9447-B2DD-86B092B578CB}">
      <dsp:nvSpPr>
        <dsp:cNvPr id="0" name=""/>
        <dsp:cNvSpPr/>
      </dsp:nvSpPr>
      <dsp:spPr>
        <a:xfrm>
          <a:off x="266700" y="3442639"/>
          <a:ext cx="373379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9" tIns="0" rIns="14112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b="1" kern="1200"/>
            <a:t>Pairwise Differences (Sensor Relationships)</a:t>
          </a:r>
          <a:endParaRPr lang="en-US" sz="1500" kern="1200"/>
        </a:p>
      </dsp:txBody>
      <dsp:txXfrm>
        <a:off x="288316" y="3464255"/>
        <a:ext cx="3690567" cy="3995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3A167-C61E-1147-A2D2-7925C26D73B5}">
      <dsp:nvSpPr>
        <dsp:cNvPr id="0" name=""/>
        <dsp:cNvSpPr/>
      </dsp:nvSpPr>
      <dsp:spPr>
        <a:xfrm>
          <a:off x="0" y="295181"/>
          <a:ext cx="478694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520" tIns="249936" rIns="3715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Detects outliers using distribution-based rules: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z_score, anomaly_z, anomaly_iqr, anomaly_roll</a:t>
          </a:r>
          <a:endParaRPr lang="en-SG" sz="1200" kern="1200" dirty="0"/>
        </a:p>
      </dsp:txBody>
      <dsp:txXfrm>
        <a:off x="0" y="295181"/>
        <a:ext cx="4786944" cy="699300"/>
      </dsp:txXfrm>
    </dsp:sp>
    <dsp:sp modelId="{87B49057-12E6-674B-A77E-968D56D4B2FA}">
      <dsp:nvSpPr>
        <dsp:cNvPr id="0" name=""/>
        <dsp:cNvSpPr/>
      </dsp:nvSpPr>
      <dsp:spPr>
        <a:xfrm>
          <a:off x="239347" y="118061"/>
          <a:ext cx="33508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55" tIns="0" rIns="1266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Statistical Anomaly Indicators</a:t>
          </a:r>
          <a:endParaRPr lang="en-US" sz="1200" kern="1200"/>
        </a:p>
      </dsp:txBody>
      <dsp:txXfrm>
        <a:off x="256640" y="135354"/>
        <a:ext cx="3316274" cy="319654"/>
      </dsp:txXfrm>
    </dsp:sp>
    <dsp:sp modelId="{B7A0394D-DDF3-F84C-A266-11CE15705577}">
      <dsp:nvSpPr>
        <dsp:cNvPr id="0" name=""/>
        <dsp:cNvSpPr/>
      </dsp:nvSpPr>
      <dsp:spPr>
        <a:xfrm>
          <a:off x="0" y="1236401"/>
          <a:ext cx="4786944" cy="907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520" tIns="249936" rIns="3715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Signals based on expert-defined thresholds: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motor_inactive, motor_spike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tp2_active, tp3_on, dv_pressure_constant, reservoir_high, etc.</a:t>
          </a:r>
          <a:endParaRPr lang="en-SG" sz="1200" kern="1200" dirty="0"/>
        </a:p>
      </dsp:txBody>
      <dsp:txXfrm>
        <a:off x="0" y="1236401"/>
        <a:ext cx="4786944" cy="907199"/>
      </dsp:txXfrm>
    </dsp:sp>
    <dsp:sp modelId="{BB98F071-831C-C246-B610-CC4623A1786E}">
      <dsp:nvSpPr>
        <dsp:cNvPr id="0" name=""/>
        <dsp:cNvSpPr/>
      </dsp:nvSpPr>
      <dsp:spPr>
        <a:xfrm>
          <a:off x="239347" y="1059281"/>
          <a:ext cx="33508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55" tIns="0" rIns="1266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Binary Condition Flags (Domain Knowledge)</a:t>
          </a:r>
          <a:endParaRPr lang="en-SG" sz="1200" b="1" kern="1200" dirty="0"/>
        </a:p>
      </dsp:txBody>
      <dsp:txXfrm>
        <a:off x="256640" y="1076574"/>
        <a:ext cx="3316274" cy="319654"/>
      </dsp:txXfrm>
    </dsp:sp>
    <dsp:sp modelId="{AC18F885-4ED7-6844-A9C1-BE4E33DB05D6}">
      <dsp:nvSpPr>
        <dsp:cNvPr id="0" name=""/>
        <dsp:cNvSpPr/>
      </dsp:nvSpPr>
      <dsp:spPr>
        <a:xfrm>
          <a:off x="0" y="2385521"/>
          <a:ext cx="4786944" cy="1096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520" tIns="249936" rIns="3715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Improves model stability and normalization: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DV_pressure_scaled, LPS_scaled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Oil_temperature_winsorized, Oil_temperature_log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LPS_binary, oil_low_flag</a:t>
          </a:r>
          <a:endParaRPr lang="en-SG" sz="1200" kern="1200" dirty="0"/>
        </a:p>
      </dsp:txBody>
      <dsp:txXfrm>
        <a:off x="0" y="2385521"/>
        <a:ext cx="4786944" cy="1096199"/>
      </dsp:txXfrm>
    </dsp:sp>
    <dsp:sp modelId="{C7DFCE0A-6680-8C49-82F6-A8FE3BD9F4EC}">
      <dsp:nvSpPr>
        <dsp:cNvPr id="0" name=""/>
        <dsp:cNvSpPr/>
      </dsp:nvSpPr>
      <dsp:spPr>
        <a:xfrm>
          <a:off x="239347" y="2208401"/>
          <a:ext cx="33508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55" tIns="0" rIns="1266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Data Transformations &amp; Scaling</a:t>
          </a:r>
          <a:endParaRPr lang="en-SG" sz="1200" b="1" kern="1200" dirty="0"/>
        </a:p>
      </dsp:txBody>
      <dsp:txXfrm>
        <a:off x="256640" y="2225694"/>
        <a:ext cx="3316274" cy="319654"/>
      </dsp:txXfrm>
    </dsp:sp>
    <dsp:sp modelId="{04435A7D-686A-5D48-8D69-2EC8BFB6E98D}">
      <dsp:nvSpPr>
        <dsp:cNvPr id="0" name=""/>
        <dsp:cNvSpPr/>
      </dsp:nvSpPr>
      <dsp:spPr>
        <a:xfrm>
          <a:off x="0" y="3723641"/>
          <a:ext cx="4786944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1520" tIns="249936" rIns="371520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/>
            <a:t>Extracts structure from timestamp:</a:t>
          </a:r>
          <a:endParaRPr lang="en-SG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200" kern="1200" dirty="0"/>
            <a:t>hour, </a:t>
          </a:r>
          <a:r>
            <a:rPr lang="en-SG" sz="1200" kern="1200" dirty="0" err="1"/>
            <a:t>day_of_week</a:t>
          </a:r>
          <a:r>
            <a:rPr lang="en-SG" sz="1200" kern="1200" dirty="0"/>
            <a:t>, month, </a:t>
          </a:r>
          <a:r>
            <a:rPr lang="en-SG" sz="1200" kern="1200" dirty="0" err="1"/>
            <a:t>is_weekend</a:t>
          </a:r>
          <a:endParaRPr lang="en-SG" sz="1200" kern="1200" dirty="0"/>
        </a:p>
      </dsp:txBody>
      <dsp:txXfrm>
        <a:off x="0" y="3723641"/>
        <a:ext cx="4786944" cy="699300"/>
      </dsp:txXfrm>
    </dsp:sp>
    <dsp:sp modelId="{A311281D-B488-5644-B4C8-385BDD1BCF3A}">
      <dsp:nvSpPr>
        <dsp:cNvPr id="0" name=""/>
        <dsp:cNvSpPr/>
      </dsp:nvSpPr>
      <dsp:spPr>
        <a:xfrm>
          <a:off x="239347" y="3546521"/>
          <a:ext cx="335086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655" tIns="0" rIns="126655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b="1" kern="1200"/>
            <a:t>Temporal Features (Time Context)</a:t>
          </a:r>
          <a:endParaRPr lang="en-SG" sz="1200" b="1" kern="1200" dirty="0"/>
        </a:p>
      </dsp:txBody>
      <dsp:txXfrm>
        <a:off x="256640" y="3563814"/>
        <a:ext cx="3316274" cy="3196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407D-E899-704A-9079-81D6CDBAE7B6}">
      <dsp:nvSpPr>
        <dsp:cNvPr id="0" name=""/>
        <dsp:cNvSpPr/>
      </dsp:nvSpPr>
      <dsp:spPr>
        <a:xfrm rot="5400000">
          <a:off x="2948115" y="-1115855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Learns latent representation → reconstruction error = anomaly score</a:t>
          </a:r>
          <a:endParaRPr lang="en-US" sz="1300" kern="1200"/>
        </a:p>
      </dsp:txBody>
      <dsp:txXfrm rot="-5400000">
        <a:off x="1743956" y="122087"/>
        <a:ext cx="3066583" cy="624481"/>
      </dsp:txXfrm>
    </dsp:sp>
    <dsp:sp modelId="{A31B3A95-B911-F042-93BD-87860964C874}">
      <dsp:nvSpPr>
        <dsp:cNvPr id="0" name=""/>
        <dsp:cNvSpPr/>
      </dsp:nvSpPr>
      <dsp:spPr>
        <a:xfrm>
          <a:off x="0" y="1798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 dirty="0"/>
            <a:t>Dense Autoencoder</a:t>
          </a:r>
          <a:r>
            <a:rPr lang="en-SG" sz="1900" kern="1200" dirty="0"/>
            <a:t>:</a:t>
          </a:r>
          <a:endParaRPr lang="en-US" sz="1900" kern="1200" dirty="0"/>
        </a:p>
      </dsp:txBody>
      <dsp:txXfrm>
        <a:off x="42229" y="44027"/>
        <a:ext cx="1659497" cy="780600"/>
      </dsp:txXfrm>
    </dsp:sp>
    <dsp:sp modelId="{8A5902ED-DCCE-8444-955C-E6DB4052308F}">
      <dsp:nvSpPr>
        <dsp:cNvPr id="0" name=""/>
        <dsp:cNvSpPr/>
      </dsp:nvSpPr>
      <dsp:spPr>
        <a:xfrm rot="5400000">
          <a:off x="2948115" y="-207543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Captures sequential dependencies in time-series</a:t>
          </a:r>
          <a:endParaRPr lang="en-US" sz="1300" kern="1200"/>
        </a:p>
      </dsp:txBody>
      <dsp:txXfrm rot="-5400000">
        <a:off x="1743956" y="1030399"/>
        <a:ext cx="3066583" cy="624481"/>
      </dsp:txXfrm>
    </dsp:sp>
    <dsp:sp modelId="{68F6DCAD-F235-E345-B0FE-335F0A5C7F3B}">
      <dsp:nvSpPr>
        <dsp:cNvPr id="0" name=""/>
        <dsp:cNvSpPr/>
      </dsp:nvSpPr>
      <dsp:spPr>
        <a:xfrm>
          <a:off x="0" y="910110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LSTM Autoencoder</a:t>
          </a:r>
          <a:r>
            <a:rPr lang="en-SG" sz="1900" kern="1200"/>
            <a:t>:</a:t>
          </a:r>
          <a:endParaRPr lang="en-US" sz="1900" kern="1200"/>
        </a:p>
      </dsp:txBody>
      <dsp:txXfrm>
        <a:off x="42229" y="952339"/>
        <a:ext cx="1659497" cy="780600"/>
      </dsp:txXfrm>
    </dsp:sp>
    <dsp:sp modelId="{45C0907F-9BD2-1342-9D8C-DB3AC96CB4F4}">
      <dsp:nvSpPr>
        <dsp:cNvPr id="0" name=""/>
        <dsp:cNvSpPr/>
      </dsp:nvSpPr>
      <dsp:spPr>
        <a:xfrm rot="5400000">
          <a:off x="2948115" y="700768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Probabilistic latent encoding → adds KL divergence penalty</a:t>
          </a:r>
          <a:endParaRPr lang="en-US" sz="1300" kern="1200"/>
        </a:p>
      </dsp:txBody>
      <dsp:txXfrm rot="-5400000">
        <a:off x="1743956" y="1938711"/>
        <a:ext cx="3066583" cy="624481"/>
      </dsp:txXfrm>
    </dsp:sp>
    <dsp:sp modelId="{80E11AFE-1010-414B-B4F3-4A7E36319AFE}">
      <dsp:nvSpPr>
        <dsp:cNvPr id="0" name=""/>
        <dsp:cNvSpPr/>
      </dsp:nvSpPr>
      <dsp:spPr>
        <a:xfrm>
          <a:off x="0" y="1818421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VAE</a:t>
          </a:r>
          <a:r>
            <a:rPr lang="en-SG" sz="1900" kern="1200"/>
            <a:t>:</a:t>
          </a:r>
          <a:endParaRPr lang="en-US" sz="1900" kern="1200"/>
        </a:p>
      </dsp:txBody>
      <dsp:txXfrm>
        <a:off x="42229" y="1860650"/>
        <a:ext cx="1659497" cy="780600"/>
      </dsp:txXfrm>
    </dsp:sp>
    <dsp:sp modelId="{EF53D513-0775-CA4B-8BCC-587A4FEE5853}">
      <dsp:nvSpPr>
        <dsp:cNvPr id="0" name=""/>
        <dsp:cNvSpPr/>
      </dsp:nvSpPr>
      <dsp:spPr>
        <a:xfrm rot="5400000">
          <a:off x="2948115" y="1609080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300" kern="1200"/>
            <a:t>Generator-reconstructor + discriminator → adversarial training improves sharpness</a:t>
          </a:r>
          <a:endParaRPr lang="en-US" sz="1300" kern="1200"/>
        </a:p>
      </dsp:txBody>
      <dsp:txXfrm rot="-5400000">
        <a:off x="1743956" y="2847023"/>
        <a:ext cx="3066583" cy="624481"/>
      </dsp:txXfrm>
    </dsp:sp>
    <dsp:sp modelId="{4F065EF7-E9D1-CC46-AEB0-8E39A3994492}">
      <dsp:nvSpPr>
        <dsp:cNvPr id="0" name=""/>
        <dsp:cNvSpPr/>
      </dsp:nvSpPr>
      <dsp:spPr>
        <a:xfrm>
          <a:off x="0" y="2726733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b="1" kern="1200"/>
            <a:t>GANomaly</a:t>
          </a:r>
          <a:r>
            <a:rPr lang="en-SG" sz="1900" kern="1200"/>
            <a:t>:</a:t>
          </a:r>
          <a:endParaRPr lang="en-US" sz="1900" kern="1200"/>
        </a:p>
      </dsp:txBody>
      <dsp:txXfrm>
        <a:off x="42229" y="2768962"/>
        <a:ext cx="1659497" cy="780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96D18-BEFB-B24B-AFAB-0137DD5C8B95}">
      <dsp:nvSpPr>
        <dsp:cNvPr id="0" name=""/>
        <dsp:cNvSpPr/>
      </dsp:nvSpPr>
      <dsp:spPr>
        <a:xfrm rot="5400000">
          <a:off x="2948115" y="-1115855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Randomly splits data to isolate rare points</a:t>
          </a:r>
          <a:endParaRPr lang="en-SG" sz="1700" kern="1200" dirty="0"/>
        </a:p>
      </dsp:txBody>
      <dsp:txXfrm rot="-5400000">
        <a:off x="1743956" y="122087"/>
        <a:ext cx="3066583" cy="624481"/>
      </dsp:txXfrm>
    </dsp:sp>
    <dsp:sp modelId="{692B28A1-6AE3-E840-9F72-D56B88F85DA0}">
      <dsp:nvSpPr>
        <dsp:cNvPr id="0" name=""/>
        <dsp:cNvSpPr/>
      </dsp:nvSpPr>
      <dsp:spPr>
        <a:xfrm>
          <a:off x="0" y="1798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/>
            <a:t>Isolation Forest</a:t>
          </a:r>
          <a:r>
            <a:rPr lang="en-SG" sz="2400" kern="1200"/>
            <a:t>:</a:t>
          </a:r>
          <a:endParaRPr lang="en-SG" sz="2400" kern="1200" dirty="0"/>
        </a:p>
      </dsp:txBody>
      <dsp:txXfrm>
        <a:off x="42229" y="44027"/>
        <a:ext cx="1659497" cy="780600"/>
      </dsp:txXfrm>
    </dsp:sp>
    <dsp:sp modelId="{7DB9D901-C5A6-484A-A7A2-9D3F31EE07FA}">
      <dsp:nvSpPr>
        <dsp:cNvPr id="0" name=""/>
        <dsp:cNvSpPr/>
      </dsp:nvSpPr>
      <dsp:spPr>
        <a:xfrm rot="5400000">
          <a:off x="2948115" y="-207543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Learns probabilistic clusters, flags low-likelihood points</a:t>
          </a:r>
          <a:endParaRPr lang="en-SG" sz="1700" kern="1200" dirty="0"/>
        </a:p>
      </dsp:txBody>
      <dsp:txXfrm rot="-5400000">
        <a:off x="1743956" y="1030399"/>
        <a:ext cx="3066583" cy="624481"/>
      </dsp:txXfrm>
    </dsp:sp>
    <dsp:sp modelId="{B780D8A3-EF56-5A44-B166-5F686B5C6FA8}">
      <dsp:nvSpPr>
        <dsp:cNvPr id="0" name=""/>
        <dsp:cNvSpPr/>
      </dsp:nvSpPr>
      <dsp:spPr>
        <a:xfrm>
          <a:off x="0" y="910110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/>
            <a:t>GMM</a:t>
          </a:r>
          <a:r>
            <a:rPr lang="en-SG" sz="2400" kern="1200"/>
            <a:t>:</a:t>
          </a:r>
          <a:endParaRPr lang="en-SG" sz="2400" kern="1200" dirty="0"/>
        </a:p>
      </dsp:txBody>
      <dsp:txXfrm>
        <a:off x="42229" y="952339"/>
        <a:ext cx="1659497" cy="780600"/>
      </dsp:txXfrm>
    </dsp:sp>
    <dsp:sp modelId="{749FEAC7-AC80-AF43-80AF-BAC0828ACC38}">
      <dsp:nvSpPr>
        <dsp:cNvPr id="0" name=""/>
        <dsp:cNvSpPr/>
      </dsp:nvSpPr>
      <dsp:spPr>
        <a:xfrm rot="5400000">
          <a:off x="2948115" y="700768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Detects outliers as points not belonging to any dense cluster</a:t>
          </a:r>
          <a:endParaRPr lang="en-SG" sz="1700" kern="1200" dirty="0"/>
        </a:p>
      </dsp:txBody>
      <dsp:txXfrm rot="-5400000">
        <a:off x="1743956" y="1938711"/>
        <a:ext cx="3066583" cy="624481"/>
      </dsp:txXfrm>
    </dsp:sp>
    <dsp:sp modelId="{9833757D-17E5-2941-8067-B402F2830C67}">
      <dsp:nvSpPr>
        <dsp:cNvPr id="0" name=""/>
        <dsp:cNvSpPr/>
      </dsp:nvSpPr>
      <dsp:spPr>
        <a:xfrm>
          <a:off x="0" y="1818421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/>
            <a:t>DBSCAN</a:t>
          </a:r>
          <a:r>
            <a:rPr lang="en-SG" sz="2400" kern="1200"/>
            <a:t>:</a:t>
          </a:r>
          <a:endParaRPr lang="en-SG" sz="2400" kern="1200" dirty="0"/>
        </a:p>
      </dsp:txBody>
      <dsp:txXfrm>
        <a:off x="42229" y="1860650"/>
        <a:ext cx="1659497" cy="780600"/>
      </dsp:txXfrm>
    </dsp:sp>
    <dsp:sp modelId="{42B73461-DD83-A44C-94D7-EB4DD7BA6885}">
      <dsp:nvSpPr>
        <dsp:cNvPr id="0" name=""/>
        <dsp:cNvSpPr/>
      </dsp:nvSpPr>
      <dsp:spPr>
        <a:xfrm rot="5400000">
          <a:off x="2948115" y="1609080"/>
          <a:ext cx="692047" cy="310036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/>
            <a:t>Learns a soft boundary around normal data</a:t>
          </a:r>
          <a:endParaRPr lang="en-SG" sz="1700" kern="1200" dirty="0"/>
        </a:p>
      </dsp:txBody>
      <dsp:txXfrm rot="-5400000">
        <a:off x="1743956" y="2847023"/>
        <a:ext cx="3066583" cy="624481"/>
      </dsp:txXfrm>
    </dsp:sp>
    <dsp:sp modelId="{A277613E-C9D9-8B49-A957-9A67AB4EC020}">
      <dsp:nvSpPr>
        <dsp:cNvPr id="0" name=""/>
        <dsp:cNvSpPr/>
      </dsp:nvSpPr>
      <dsp:spPr>
        <a:xfrm>
          <a:off x="0" y="2726733"/>
          <a:ext cx="1743955" cy="8650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b="1" kern="1200"/>
            <a:t>One-Class SVM</a:t>
          </a:r>
          <a:r>
            <a:rPr lang="en-SG" sz="2400" kern="1200"/>
            <a:t>:</a:t>
          </a:r>
          <a:endParaRPr lang="en-SG" sz="2400" kern="1200" dirty="0"/>
        </a:p>
      </dsp:txBody>
      <dsp:txXfrm>
        <a:off x="42229" y="2768962"/>
        <a:ext cx="1659497" cy="78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DE9D7-8EC2-DE4E-92B4-F137D9E49B7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A86C-BA20-0446-93DD-D5C187E5D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90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Z-Score Normalization</a:t>
            </a:r>
          </a:p>
          <a:p>
            <a:pPr marL="171450" indent="-171450">
              <a:buFontTx/>
              <a:buChar char="-"/>
            </a:pPr>
            <a:r>
              <a:rPr lang="en-SG" dirty="0"/>
              <a:t>Make data more Gaussian (normal)</a:t>
            </a:r>
          </a:p>
          <a:p>
            <a:pPr marL="171450" indent="-171450">
              <a:buFontTx/>
              <a:buChar char="-"/>
            </a:pPr>
            <a:r>
              <a:rPr lang="en-SG" dirty="0"/>
              <a:t>Remove scale effects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42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Total Added Features: 60+</a:t>
            </a:r>
          </a:p>
          <a:p>
            <a:r>
              <a:rPr lang="en-US" dirty="0"/>
              <a:t>Rich set of derived features capturing system behavior over time, relationships, and anomalies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44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Bottleneck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04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1" dirty="0"/>
              <a:t>t-SNE</a:t>
            </a:r>
            <a:r>
              <a:rPr lang="en-SG" dirty="0"/>
              <a:t> is a </a:t>
            </a:r>
            <a:r>
              <a:rPr lang="en-SG" b="1" dirty="0"/>
              <a:t>dimensionality reduction</a:t>
            </a:r>
            <a:r>
              <a:rPr lang="en-SG" dirty="0"/>
              <a:t> technique.</a:t>
            </a:r>
          </a:p>
          <a:p>
            <a:r>
              <a:rPr lang="en-SG" dirty="0"/>
              <a:t>It transforms </a:t>
            </a:r>
            <a:r>
              <a:rPr lang="en-SG" b="1" dirty="0"/>
              <a:t>high-dimensional data</a:t>
            </a:r>
            <a:r>
              <a:rPr lang="en-SG" dirty="0"/>
              <a:t> (like 30+ features) into </a:t>
            </a:r>
            <a:r>
              <a:rPr lang="en-SG" b="1" dirty="0"/>
              <a:t>2D or 3D</a:t>
            </a:r>
            <a:r>
              <a:rPr lang="en-SG" dirty="0"/>
              <a:t> so you can visualize patterns or clusters.</a:t>
            </a:r>
          </a:p>
          <a:p>
            <a:endParaRPr lang="en-US" dirty="0"/>
          </a:p>
          <a:p>
            <a:r>
              <a:rPr lang="en-SG" b="1" dirty="0"/>
              <a:t>MSE</a:t>
            </a:r>
            <a:r>
              <a:rPr lang="en-SG" dirty="0"/>
              <a:t> stands for </a:t>
            </a:r>
            <a:r>
              <a:rPr lang="en-SG" b="1" dirty="0"/>
              <a:t>Mean Squared Error</a:t>
            </a:r>
            <a:r>
              <a:rPr lang="en-SG" dirty="0"/>
              <a:t>.</a:t>
            </a:r>
          </a:p>
          <a:p>
            <a:r>
              <a:rPr lang="en-SG" dirty="0"/>
              <a:t>It measures the </a:t>
            </a:r>
            <a:r>
              <a:rPr lang="en-SG" b="1" dirty="0"/>
              <a:t>average squared difference</a:t>
            </a:r>
            <a:r>
              <a:rPr lang="en-SG" dirty="0"/>
              <a:t> between actual values and predicted values.</a:t>
            </a:r>
          </a:p>
          <a:p>
            <a:endParaRPr lang="en-US" dirty="0"/>
          </a:p>
          <a:p>
            <a:r>
              <a:rPr lang="en-SG" dirty="0"/>
              <a:t>MSE tells us how far off our model's predictions are from the truth — the higher it is, the worse the fit.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3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Kolmogorov–Smirnov (KS) test is a non-parametric statistical test that compares two distributions to determine whether they are significantly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99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Worked on (KS Test) </a:t>
            </a:r>
          </a:p>
          <a:p>
            <a:endParaRPr lang="en-US" dirty="0"/>
          </a:p>
          <a:p>
            <a:r>
              <a:rPr lang="en-SG" b="1" dirty="0"/>
              <a:t>KS Statistic = 1.0000</a:t>
            </a:r>
            <a:r>
              <a:rPr lang="en-SG" dirty="0"/>
              <a:t> → Perfect distributional separation between normal and anomalous MSE scores.</a:t>
            </a:r>
          </a:p>
          <a:p>
            <a:r>
              <a:rPr lang="en-SG" b="1" dirty="0"/>
              <a:t>p-value = 0.0000</a:t>
            </a:r>
            <a:r>
              <a:rPr lang="en-SG" dirty="0"/>
              <a:t> → Result is statistically significant; anomalies are truly distinct from normal patterns.</a:t>
            </a:r>
          </a:p>
          <a:p>
            <a:endParaRPr lang="en-US" dirty="0"/>
          </a:p>
          <a:p>
            <a:r>
              <a:rPr lang="en-US" dirty="0"/>
              <a:t>Found </a:t>
            </a:r>
            <a:r>
              <a:rPr lang="en-SG" dirty="0"/>
              <a:t>Top Anomalies</a:t>
            </a:r>
          </a:p>
          <a:p>
            <a:r>
              <a:rPr lang="en-SG" dirty="0"/>
              <a:t>Example indices: [363054, 281613, 23873, 276921, 310321]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Identifies samples with </a:t>
            </a:r>
            <a:r>
              <a:rPr lang="en-SG" b="1" dirty="0"/>
              <a:t>highest reconstruction errors</a:t>
            </a:r>
            <a:r>
              <a:rPr lang="en-SG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75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PR-AUC: tells you how well your model separates the positive class (anomalies) from the negative class (normal) data, especially when:</a:t>
            </a:r>
          </a:p>
          <a:p>
            <a:r>
              <a:rPr lang="en-US" dirty="0"/>
              <a:t>- The data is imbalanced</a:t>
            </a:r>
          </a:p>
          <a:p>
            <a:r>
              <a:rPr lang="en-US" dirty="0"/>
              <a:t>- You are more concerned with correctly identifying anomalies than just6 overall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3A86C-BA20-0446-93DD-D5C187E5D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3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6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4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6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9450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0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7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0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6632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25D82B4-4E0F-A644-8F4D-242293F92087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AAAB9C-19FC-EE45-A981-0D119BB616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519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IsolationForest.html" TargetMode="External"/><Relationship Id="rId2" Type="http://schemas.openxmlformats.org/officeDocument/2006/relationships/hyperlink" Target="https://blog.keras.io/building-autoencoders-in-kera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joebeachcapital/metropt-3-dataset/code" TargetMode="External"/><Relationship Id="rId5" Type="http://schemas.openxmlformats.org/officeDocument/2006/relationships/hyperlink" Target="https://towardsdatascience.com/deep-inside-autoencoders-7e41f319999f" TargetMode="External"/><Relationship Id="rId4" Type="http://schemas.openxmlformats.org/officeDocument/2006/relationships/hyperlink" Target="https://scikit-learn.org/stable/modules/clustering.html#dbsca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microsoft.com/office/2007/relationships/diagramDrawing" Target="../diagrams/drawing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Colors" Target="../diagrams/colors9.xml"/><Relationship Id="rId5" Type="http://schemas.openxmlformats.org/officeDocument/2006/relationships/diagramQuickStyle" Target="../diagrams/quickStyle8.xml"/><Relationship Id="rId10" Type="http://schemas.openxmlformats.org/officeDocument/2006/relationships/diagramQuickStyle" Target="../diagrams/quickStyle9.xml"/><Relationship Id="rId4" Type="http://schemas.openxmlformats.org/officeDocument/2006/relationships/diagramLayout" Target="../diagrams/layout8.xml"/><Relationship Id="rId9" Type="http://schemas.openxmlformats.org/officeDocument/2006/relationships/diagramLayout" Target="../diagrams/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310B2-E2CA-A60E-F78A-A5DA9BFA73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AIAM</a:t>
            </a:r>
            <a:br>
              <a:rPr lang="en-US" dirty="0"/>
            </a:br>
            <a:r>
              <a:rPr lang="en-US" dirty="0"/>
              <a:t>Report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6216238-7ED7-977F-4BC5-5DA83693B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Shubham Kaushik</a:t>
            </a:r>
          </a:p>
        </p:txBody>
      </p:sp>
    </p:spTree>
    <p:extLst>
      <p:ext uri="{BB962C8B-B14F-4D97-AF65-F5344CB8AC3E}">
        <p14:creationId xmlns:p14="http://schemas.microsoft.com/office/powerpoint/2010/main" val="1904598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9C3E-2905-C1ED-0AB9-B1560935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A8C2F-93E9-3B39-CC42-15761D7C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631" y="4921364"/>
            <a:ext cx="5003369" cy="1048283"/>
          </a:xfrm>
        </p:spPr>
        <p:txBody>
          <a:bodyPr>
            <a:noAutofit/>
          </a:bodyPr>
          <a:lstStyle/>
          <a:p>
            <a:r>
              <a:rPr lang="en-SG" sz="1600" dirty="0"/>
              <a:t>Shows consistent convergence of train and validation loss.</a:t>
            </a:r>
          </a:p>
          <a:p>
            <a:r>
              <a:rPr lang="en-SG" sz="1600" dirty="0"/>
              <a:t>Best validation loss achieved at epoch 49 → supports early stopping.</a:t>
            </a:r>
          </a:p>
          <a:p>
            <a:r>
              <a:rPr lang="en-SG" sz="1600" dirty="0"/>
              <a:t>Confirms stable training with minimal overfitting.</a:t>
            </a:r>
          </a:p>
        </p:txBody>
      </p:sp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DDFDBD63-295B-DBBE-7297-C183EBA46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44058"/>
            <a:ext cx="5338062" cy="31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ploaded image">
            <a:extLst>
              <a:ext uri="{FF2B5EF4-FFF2-40B4-BE49-F238E27FC236}">
                <a16:creationId xmlns:a16="http://schemas.microsoft.com/office/drawing/2014/main" id="{D95412B3-6DB0-1505-5D21-AB9281336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1270861"/>
            <a:ext cx="5382194" cy="348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384B5-F418-D5FA-037A-E2B96F158087}"/>
              </a:ext>
            </a:extLst>
          </p:cNvPr>
          <p:cNvSpPr txBox="1">
            <a:spLocks/>
          </p:cNvSpPr>
          <p:nvPr/>
        </p:nvSpPr>
        <p:spPr>
          <a:xfrm>
            <a:off x="6571632" y="4921365"/>
            <a:ext cx="5003369" cy="1048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SG" sz="1600" dirty="0"/>
              <a:t>Clear separation between normal (blue) and anomaly (red)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/>
              <a:t>Anomalies are grouped in distinct regions → high model confidence.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600" dirty="0"/>
              <a:t>t-SNE confirms latent features captured meaningful structure.</a:t>
            </a:r>
          </a:p>
        </p:txBody>
      </p:sp>
    </p:spTree>
    <p:extLst>
      <p:ext uri="{BB962C8B-B14F-4D97-AF65-F5344CB8AC3E}">
        <p14:creationId xmlns:p14="http://schemas.microsoft.com/office/powerpoint/2010/main" val="39994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8252-9888-CC16-A39D-8561D023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769772" cy="1640894"/>
          </a:xfrm>
        </p:spPr>
        <p:txBody>
          <a:bodyPr anchor="t">
            <a:normAutofit/>
          </a:bodyPr>
          <a:lstStyle/>
          <a:p>
            <a:r>
              <a:rPr lang="en-US" sz="3700" dirty="0"/>
              <a:t>Visual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2B40EF-84DE-625F-395A-4B065429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58" y="4145797"/>
            <a:ext cx="4027793" cy="1945036"/>
          </a:xfrm>
        </p:spPr>
        <p:txBody>
          <a:bodyPr>
            <a:normAutofit/>
          </a:bodyPr>
          <a:lstStyle/>
          <a:p>
            <a:r>
              <a:rPr lang="en-SG" sz="1600" dirty="0"/>
              <a:t>Long right-tail → anomalies have significantly higher error.</a:t>
            </a:r>
          </a:p>
          <a:p>
            <a:r>
              <a:rPr lang="en-SG" sz="1600" dirty="0"/>
              <a:t>95th percentile threshold (~0.3091) clearly separates rare </a:t>
            </a:r>
            <a:r>
              <a:rPr lang="en-SG" sz="1600" dirty="0" err="1"/>
              <a:t>behaviors</a:t>
            </a:r>
            <a:r>
              <a:rPr lang="en-SG" sz="1600" dirty="0"/>
              <a:t>.</a:t>
            </a:r>
          </a:p>
          <a:p>
            <a:r>
              <a:rPr lang="en-SG" sz="1600" dirty="0"/>
              <a:t>Majority of data lies within low-error range → normal pattern.</a:t>
            </a:r>
          </a:p>
        </p:txBody>
      </p:sp>
      <p:pic>
        <p:nvPicPr>
          <p:cNvPr id="4098" name="Picture 2" descr="Uploaded image">
            <a:extLst>
              <a:ext uri="{FF2B5EF4-FFF2-40B4-BE49-F238E27FC236}">
                <a16:creationId xmlns:a16="http://schemas.microsoft.com/office/drawing/2014/main" id="{080B3D5B-A114-39B7-E005-B9C2F009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 r="2" b="9100"/>
          <a:stretch>
            <a:fillRect/>
          </a:stretch>
        </p:blipFill>
        <p:spPr bwMode="auto">
          <a:xfrm>
            <a:off x="5543915" y="3166102"/>
            <a:ext cx="5995465" cy="271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704C5A-537A-DAFF-795D-2201865AEAB9}"/>
              </a:ext>
            </a:extLst>
          </p:cNvPr>
          <p:cNvSpPr txBox="1">
            <a:spLocks/>
          </p:cNvSpPr>
          <p:nvPr/>
        </p:nvSpPr>
        <p:spPr>
          <a:xfrm>
            <a:off x="1122668" y="1577527"/>
            <a:ext cx="4027793" cy="19450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400" b="1" dirty="0"/>
              <a:t>Linear growth pattern</a:t>
            </a:r>
            <a:r>
              <a:rPr lang="en-SG" sz="1400" dirty="0"/>
              <a:t> → Error accumulates steadily, suggesting consistent model performance over time.</a:t>
            </a:r>
          </a:p>
          <a:p>
            <a:r>
              <a:rPr lang="en-SG" sz="1400" b="1" dirty="0"/>
              <a:t>No sudden spikes</a:t>
            </a:r>
            <a:r>
              <a:rPr lang="en-SG" sz="1400" dirty="0"/>
              <a:t> → No prolonged anomaly clusters dominating specific periods.</a:t>
            </a:r>
          </a:p>
          <a:p>
            <a:r>
              <a:rPr lang="en-SG" sz="1400" b="1" dirty="0"/>
              <a:t>Useful for trend spotting</a:t>
            </a:r>
            <a:r>
              <a:rPr lang="en-SG" sz="1400" dirty="0"/>
              <a:t> → Helps in identifying slow drifts or gradual degradation in system </a:t>
            </a:r>
            <a:r>
              <a:rPr lang="en-SG" sz="1400" dirty="0" err="1"/>
              <a:t>behavior</a:t>
            </a:r>
            <a:r>
              <a:rPr lang="en-SG" sz="1400" dirty="0"/>
              <a:t>.</a:t>
            </a:r>
          </a:p>
          <a:p>
            <a:r>
              <a:rPr lang="en-SG" sz="1400" b="1" dirty="0"/>
              <a:t>Supports model stability</a:t>
            </a:r>
            <a:r>
              <a:rPr lang="en-SG" sz="1400" dirty="0"/>
              <a:t> → Indicates that the autoencoder does not become erratic across the dataset.</a:t>
            </a:r>
          </a:p>
        </p:txBody>
      </p:sp>
      <p:pic>
        <p:nvPicPr>
          <p:cNvPr id="4102" name="Picture 6" descr="Uploaded image">
            <a:extLst>
              <a:ext uri="{FF2B5EF4-FFF2-40B4-BE49-F238E27FC236}">
                <a16:creationId xmlns:a16="http://schemas.microsoft.com/office/drawing/2014/main" id="{9005A361-4D04-CA88-02A2-3D124A1F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60" y="126179"/>
            <a:ext cx="5466577" cy="290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72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95DB6-01DE-14DB-B3D2-37A27C69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US" dirty="0"/>
              <a:t>Comparative Summary</a:t>
            </a:r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72C9005-A3C5-93D6-3C37-068B94DDA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159102"/>
              </p:ext>
            </p:extLst>
          </p:nvPr>
        </p:nvGraphicFramePr>
        <p:xfrm>
          <a:off x="1981156" y="2286000"/>
          <a:ext cx="8718640" cy="3594102"/>
        </p:xfrm>
        <a:graphic>
          <a:graphicData uri="http://schemas.openxmlformats.org/drawingml/2006/table">
            <a:tbl>
              <a:tblPr firstRow="1" bandRow="1"/>
              <a:tblGrid>
                <a:gridCol w="2186177">
                  <a:extLst>
                    <a:ext uri="{9D8B030D-6E8A-4147-A177-3AD203B41FA5}">
                      <a16:colId xmlns:a16="http://schemas.microsoft.com/office/drawing/2014/main" val="989386069"/>
                    </a:ext>
                  </a:extLst>
                </a:gridCol>
                <a:gridCol w="1326826">
                  <a:extLst>
                    <a:ext uri="{9D8B030D-6E8A-4147-A177-3AD203B41FA5}">
                      <a16:colId xmlns:a16="http://schemas.microsoft.com/office/drawing/2014/main" val="3839476194"/>
                    </a:ext>
                  </a:extLst>
                </a:gridCol>
                <a:gridCol w="1253130">
                  <a:extLst>
                    <a:ext uri="{9D8B030D-6E8A-4147-A177-3AD203B41FA5}">
                      <a16:colId xmlns:a16="http://schemas.microsoft.com/office/drawing/2014/main" val="1829005989"/>
                    </a:ext>
                  </a:extLst>
                </a:gridCol>
                <a:gridCol w="1954489">
                  <a:extLst>
                    <a:ext uri="{9D8B030D-6E8A-4147-A177-3AD203B41FA5}">
                      <a16:colId xmlns:a16="http://schemas.microsoft.com/office/drawing/2014/main" val="2489168498"/>
                    </a:ext>
                  </a:extLst>
                </a:gridCol>
                <a:gridCol w="1998018">
                  <a:extLst>
                    <a:ext uri="{9D8B030D-6E8A-4147-A177-3AD203B41FA5}">
                      <a16:colId xmlns:a16="http://schemas.microsoft.com/office/drawing/2014/main" val="686216918"/>
                    </a:ext>
                  </a:extLst>
                </a:gridCol>
              </a:tblGrid>
              <a:tr h="4439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PR-AUC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Speed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Interpretability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183192"/>
                  </a:ext>
                </a:extLst>
              </a:tr>
              <a:tr h="4439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Autoencoder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Fast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Chosen model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822199"/>
                  </a:ext>
                </a:extLst>
              </a:tr>
              <a:tr h="75403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LSTM AE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0.89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Slow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Moderate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Better for long trends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304666"/>
                  </a:ext>
                </a:extLst>
              </a:tr>
              <a:tr h="75403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Isolation Forest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Fast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Some false positives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211278"/>
                  </a:ext>
                </a:extLst>
              </a:tr>
              <a:tr h="4439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One-Class SVM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0.81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Overfitting risk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178323"/>
                  </a:ext>
                </a:extLst>
              </a:tr>
              <a:tr h="75403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GMM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0.76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Fast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Medium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SG" sz="2000" b="0" i="0" u="none" strike="noStrike">
                          <a:effectLst/>
                          <a:latin typeface="Arial" panose="020B0604020202020204" pitchFamily="34" charset="0"/>
                        </a:rPr>
                        <a:t>Weak on outliers</a:t>
                      </a:r>
                    </a:p>
                  </a:txBody>
                  <a:tcPr marL="101605" marR="101605" marT="50802" marB="508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5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95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DBA3C2-C92B-4CEB-868F-52A62295B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A54140-E929-FB90-B9EE-20498886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382385"/>
            <a:ext cx="10668004" cy="1113295"/>
          </a:xfrm>
        </p:spPr>
        <p:txBody>
          <a:bodyPr anchor="b">
            <a:normAutofit/>
          </a:bodyPr>
          <a:lstStyle/>
          <a:p>
            <a:pPr algn="ctr"/>
            <a:r>
              <a:rPr lang="en-SG"/>
              <a:t>Reflection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C801FD-1C7C-48DE-B5DC-59DD0FEA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6" y="1708730"/>
            <a:ext cx="11125204" cy="34405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SG" sz="1600" dirty="0"/>
              <a:t>At first, I felt </a:t>
            </a:r>
            <a:r>
              <a:rPr lang="en-SG" sz="1600" b="1" dirty="0"/>
              <a:t>overwhelmed by the amount of </a:t>
            </a:r>
            <a:r>
              <a:rPr lang="en-SG" sz="1600" b="1" dirty="0" err="1"/>
              <a:t>preprocessing</a:t>
            </a:r>
            <a:r>
              <a:rPr lang="en-SG" sz="1600" b="1" dirty="0"/>
              <a:t> needed</a:t>
            </a:r>
            <a:r>
              <a:rPr lang="en-SG" sz="1600" dirty="0"/>
              <a:t>—especially aligning timestamps, handling missing data, and deciding what to engineer.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It took time to </a:t>
            </a:r>
            <a:r>
              <a:rPr lang="en-SG" sz="1600" b="1" dirty="0"/>
              <a:t>understand how anomaly detection works without labels</a:t>
            </a:r>
            <a:r>
              <a:rPr lang="en-SG" sz="1600" dirty="0"/>
              <a:t>, and how to judge models with no clear "ground truth."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Choosing which model to focus on was tough, but </a:t>
            </a:r>
            <a:r>
              <a:rPr lang="en-SG" sz="1600" b="1" dirty="0"/>
              <a:t>Autoencoder's interpretability and performance gave me confidence</a:t>
            </a:r>
            <a:r>
              <a:rPr lang="en-SG" sz="1600" dirty="0"/>
              <a:t> to go deeper into fine-tuning.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I struggled with </a:t>
            </a:r>
            <a:r>
              <a:rPr lang="en-SG" sz="1600" b="1" dirty="0"/>
              <a:t>visualizing the results meaningfully</a:t>
            </a:r>
            <a:r>
              <a:rPr lang="en-SG" sz="1600" dirty="0"/>
              <a:t>, but planned error at first, but </a:t>
            </a:r>
            <a:r>
              <a:rPr lang="en-SG" sz="1600" b="1" dirty="0"/>
              <a:t>early stopping and careful architecture design paid off</a:t>
            </a:r>
            <a:r>
              <a:rPr lang="en-SG" sz="1600" dirty="0"/>
              <a:t> in the end.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I learned how </a:t>
            </a:r>
            <a:r>
              <a:rPr lang="en-SG" sz="1600" b="1" dirty="0"/>
              <a:t>important it is to combine technical metrics with visual cues</a:t>
            </a:r>
            <a:r>
              <a:rPr lang="en-SG" sz="1600" dirty="0"/>
              <a:t> to build trust in your model, especially for unsupervised tasks.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Using tools like </a:t>
            </a:r>
            <a:r>
              <a:rPr lang="en-SG" sz="1600" dirty="0" err="1"/>
              <a:t>ChatGPT</a:t>
            </a:r>
            <a:r>
              <a:rPr lang="en-SG" sz="1600" dirty="0"/>
              <a:t> helped me </a:t>
            </a:r>
            <a:r>
              <a:rPr lang="en-SG" sz="1600" b="1" dirty="0"/>
              <a:t>clarify concepts, debug ideas faster, and stay motivated</a:t>
            </a:r>
            <a:r>
              <a:rPr lang="en-SG" sz="1600" dirty="0"/>
              <a:t> during stuck moments.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Overall, I’ve grown in both my </a:t>
            </a:r>
            <a:r>
              <a:rPr lang="en-SG" sz="1600" b="1" dirty="0"/>
              <a:t>technical confidence and intuition</a:t>
            </a:r>
            <a:r>
              <a:rPr lang="en-SG" sz="1600" dirty="0"/>
              <a:t>, especially in understanding how deep learning can adapt to real-world, </a:t>
            </a:r>
            <a:r>
              <a:rPr lang="en-SG" sz="1600" dirty="0" err="1"/>
              <a:t>ots</a:t>
            </a:r>
            <a:r>
              <a:rPr lang="en-SG" sz="1600" dirty="0"/>
              <a:t> like </a:t>
            </a:r>
            <a:r>
              <a:rPr lang="en-SG" sz="1600" b="1" dirty="0"/>
              <a:t>MSE histograms</a:t>
            </a:r>
            <a:r>
              <a:rPr lang="en-SG" sz="1600" dirty="0"/>
              <a:t> and </a:t>
            </a:r>
            <a:r>
              <a:rPr lang="en-SG" sz="1600" b="1" dirty="0"/>
              <a:t>t-SNE embeddings</a:t>
            </a:r>
            <a:r>
              <a:rPr lang="en-SG" sz="1600" dirty="0"/>
              <a:t> helped make sense of the model's </a:t>
            </a:r>
            <a:r>
              <a:rPr lang="en-SG" sz="1600" dirty="0" err="1"/>
              <a:t>behavior</a:t>
            </a:r>
            <a:r>
              <a:rPr lang="en-SG" sz="1600" dirty="0"/>
              <a:t>.</a:t>
            </a:r>
          </a:p>
          <a:p>
            <a:pPr>
              <a:lnSpc>
                <a:spcPct val="100000"/>
              </a:lnSpc>
            </a:pPr>
            <a:r>
              <a:rPr lang="en-SG" sz="1600" dirty="0"/>
              <a:t>Hyperparameter tuning felt like a trial with noisy data.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5C11C9-65D2-491A-A266-6ADBD2CB4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006736"/>
            <a:ext cx="12191998" cy="851265"/>
          </a:xfrm>
          <a:custGeom>
            <a:avLst/>
            <a:gdLst>
              <a:gd name="connsiteX0" fmla="*/ 619389 w 12191998"/>
              <a:gd name="connsiteY0" fmla="*/ 0 h 851265"/>
              <a:gd name="connsiteX1" fmla="*/ 687652 w 12191998"/>
              <a:gd name="connsiteY1" fmla="*/ 3175 h 851265"/>
              <a:gd name="connsiteX2" fmla="*/ 747977 w 12191998"/>
              <a:gd name="connsiteY2" fmla="*/ 9525 h 851265"/>
              <a:gd name="connsiteX3" fmla="*/ 800364 w 12191998"/>
              <a:gd name="connsiteY3" fmla="*/ 20637 h 851265"/>
              <a:gd name="connsiteX4" fmla="*/ 846402 w 12191998"/>
              <a:gd name="connsiteY4" fmla="*/ 36512 h 851265"/>
              <a:gd name="connsiteX5" fmla="*/ 887677 w 12191998"/>
              <a:gd name="connsiteY5" fmla="*/ 52387 h 851265"/>
              <a:gd name="connsiteX6" fmla="*/ 924189 w 12191998"/>
              <a:gd name="connsiteY6" fmla="*/ 68262 h 851265"/>
              <a:gd name="connsiteX7" fmla="*/ 962289 w 12191998"/>
              <a:gd name="connsiteY7" fmla="*/ 87312 h 851265"/>
              <a:gd name="connsiteX8" fmla="*/ 1000389 w 12191998"/>
              <a:gd name="connsiteY8" fmla="*/ 106362 h 851265"/>
              <a:gd name="connsiteX9" fmla="*/ 1036902 w 12191998"/>
              <a:gd name="connsiteY9" fmla="*/ 125412 h 851265"/>
              <a:gd name="connsiteX10" fmla="*/ 1078177 w 12191998"/>
              <a:gd name="connsiteY10" fmla="*/ 141287 h 851265"/>
              <a:gd name="connsiteX11" fmla="*/ 1124214 w 12191998"/>
              <a:gd name="connsiteY11" fmla="*/ 155575 h 851265"/>
              <a:gd name="connsiteX12" fmla="*/ 1176602 w 12191998"/>
              <a:gd name="connsiteY12" fmla="*/ 166687 h 851265"/>
              <a:gd name="connsiteX13" fmla="*/ 1236927 w 12191998"/>
              <a:gd name="connsiteY13" fmla="*/ 174625 h 851265"/>
              <a:gd name="connsiteX14" fmla="*/ 1305189 w 12191998"/>
              <a:gd name="connsiteY14" fmla="*/ 176212 h 851265"/>
              <a:gd name="connsiteX15" fmla="*/ 1373452 w 12191998"/>
              <a:gd name="connsiteY15" fmla="*/ 174625 h 851265"/>
              <a:gd name="connsiteX16" fmla="*/ 1433777 w 12191998"/>
              <a:gd name="connsiteY16" fmla="*/ 166687 h 851265"/>
              <a:gd name="connsiteX17" fmla="*/ 1486164 w 12191998"/>
              <a:gd name="connsiteY17" fmla="*/ 155575 h 851265"/>
              <a:gd name="connsiteX18" fmla="*/ 1532202 w 12191998"/>
              <a:gd name="connsiteY18" fmla="*/ 141287 h 851265"/>
              <a:gd name="connsiteX19" fmla="*/ 1573477 w 12191998"/>
              <a:gd name="connsiteY19" fmla="*/ 125412 h 851265"/>
              <a:gd name="connsiteX20" fmla="*/ 1609989 w 12191998"/>
              <a:gd name="connsiteY20" fmla="*/ 106362 h 851265"/>
              <a:gd name="connsiteX21" fmla="*/ 1648089 w 12191998"/>
              <a:gd name="connsiteY21" fmla="*/ 87312 h 851265"/>
              <a:gd name="connsiteX22" fmla="*/ 1686189 w 12191998"/>
              <a:gd name="connsiteY22" fmla="*/ 68262 h 851265"/>
              <a:gd name="connsiteX23" fmla="*/ 1722702 w 12191998"/>
              <a:gd name="connsiteY23" fmla="*/ 52387 h 851265"/>
              <a:gd name="connsiteX24" fmla="*/ 1763977 w 12191998"/>
              <a:gd name="connsiteY24" fmla="*/ 36512 h 851265"/>
              <a:gd name="connsiteX25" fmla="*/ 1810014 w 12191998"/>
              <a:gd name="connsiteY25" fmla="*/ 20637 h 851265"/>
              <a:gd name="connsiteX26" fmla="*/ 1862402 w 12191998"/>
              <a:gd name="connsiteY26" fmla="*/ 9525 h 851265"/>
              <a:gd name="connsiteX27" fmla="*/ 1922727 w 12191998"/>
              <a:gd name="connsiteY27" fmla="*/ 3175 h 851265"/>
              <a:gd name="connsiteX28" fmla="*/ 1990989 w 12191998"/>
              <a:gd name="connsiteY28" fmla="*/ 0 h 851265"/>
              <a:gd name="connsiteX29" fmla="*/ 2059252 w 12191998"/>
              <a:gd name="connsiteY29" fmla="*/ 3175 h 851265"/>
              <a:gd name="connsiteX30" fmla="*/ 2119577 w 12191998"/>
              <a:gd name="connsiteY30" fmla="*/ 9525 h 851265"/>
              <a:gd name="connsiteX31" fmla="*/ 2171964 w 12191998"/>
              <a:gd name="connsiteY31" fmla="*/ 20637 h 851265"/>
              <a:gd name="connsiteX32" fmla="*/ 2218002 w 12191998"/>
              <a:gd name="connsiteY32" fmla="*/ 36512 h 851265"/>
              <a:gd name="connsiteX33" fmla="*/ 2259277 w 12191998"/>
              <a:gd name="connsiteY33" fmla="*/ 52387 h 851265"/>
              <a:gd name="connsiteX34" fmla="*/ 2295789 w 12191998"/>
              <a:gd name="connsiteY34" fmla="*/ 68262 h 851265"/>
              <a:gd name="connsiteX35" fmla="*/ 2333889 w 12191998"/>
              <a:gd name="connsiteY35" fmla="*/ 87312 h 851265"/>
              <a:gd name="connsiteX36" fmla="*/ 2371989 w 12191998"/>
              <a:gd name="connsiteY36" fmla="*/ 106362 h 851265"/>
              <a:gd name="connsiteX37" fmla="*/ 2408502 w 12191998"/>
              <a:gd name="connsiteY37" fmla="*/ 125412 h 851265"/>
              <a:gd name="connsiteX38" fmla="*/ 2449777 w 12191998"/>
              <a:gd name="connsiteY38" fmla="*/ 141287 h 851265"/>
              <a:gd name="connsiteX39" fmla="*/ 2495814 w 12191998"/>
              <a:gd name="connsiteY39" fmla="*/ 155575 h 851265"/>
              <a:gd name="connsiteX40" fmla="*/ 2548202 w 12191998"/>
              <a:gd name="connsiteY40" fmla="*/ 166687 h 851265"/>
              <a:gd name="connsiteX41" fmla="*/ 2608527 w 12191998"/>
              <a:gd name="connsiteY41" fmla="*/ 174625 h 851265"/>
              <a:gd name="connsiteX42" fmla="*/ 2676789 w 12191998"/>
              <a:gd name="connsiteY42" fmla="*/ 176212 h 851265"/>
              <a:gd name="connsiteX43" fmla="*/ 2745052 w 12191998"/>
              <a:gd name="connsiteY43" fmla="*/ 174625 h 851265"/>
              <a:gd name="connsiteX44" fmla="*/ 2805377 w 12191998"/>
              <a:gd name="connsiteY44" fmla="*/ 166687 h 851265"/>
              <a:gd name="connsiteX45" fmla="*/ 2857764 w 12191998"/>
              <a:gd name="connsiteY45" fmla="*/ 155575 h 851265"/>
              <a:gd name="connsiteX46" fmla="*/ 2903802 w 12191998"/>
              <a:gd name="connsiteY46" fmla="*/ 141287 h 851265"/>
              <a:gd name="connsiteX47" fmla="*/ 2945077 w 12191998"/>
              <a:gd name="connsiteY47" fmla="*/ 125412 h 851265"/>
              <a:gd name="connsiteX48" fmla="*/ 2981589 w 12191998"/>
              <a:gd name="connsiteY48" fmla="*/ 106362 h 851265"/>
              <a:gd name="connsiteX49" fmla="*/ 3019689 w 12191998"/>
              <a:gd name="connsiteY49" fmla="*/ 87312 h 851265"/>
              <a:gd name="connsiteX50" fmla="*/ 3057789 w 12191998"/>
              <a:gd name="connsiteY50" fmla="*/ 68262 h 851265"/>
              <a:gd name="connsiteX51" fmla="*/ 3094302 w 12191998"/>
              <a:gd name="connsiteY51" fmla="*/ 52387 h 851265"/>
              <a:gd name="connsiteX52" fmla="*/ 3135577 w 12191998"/>
              <a:gd name="connsiteY52" fmla="*/ 36512 h 851265"/>
              <a:gd name="connsiteX53" fmla="*/ 3181614 w 12191998"/>
              <a:gd name="connsiteY53" fmla="*/ 20637 h 851265"/>
              <a:gd name="connsiteX54" fmla="*/ 3234002 w 12191998"/>
              <a:gd name="connsiteY54" fmla="*/ 9525 h 851265"/>
              <a:gd name="connsiteX55" fmla="*/ 3294327 w 12191998"/>
              <a:gd name="connsiteY55" fmla="*/ 3175 h 851265"/>
              <a:gd name="connsiteX56" fmla="*/ 3361002 w 12191998"/>
              <a:gd name="connsiteY56" fmla="*/ 0 h 851265"/>
              <a:gd name="connsiteX57" fmla="*/ 3430852 w 12191998"/>
              <a:gd name="connsiteY57" fmla="*/ 3175 h 851265"/>
              <a:gd name="connsiteX58" fmla="*/ 3491177 w 12191998"/>
              <a:gd name="connsiteY58" fmla="*/ 9525 h 851265"/>
              <a:gd name="connsiteX59" fmla="*/ 3543564 w 12191998"/>
              <a:gd name="connsiteY59" fmla="*/ 20637 h 851265"/>
              <a:gd name="connsiteX60" fmla="*/ 3589602 w 12191998"/>
              <a:gd name="connsiteY60" fmla="*/ 36512 h 851265"/>
              <a:gd name="connsiteX61" fmla="*/ 3630877 w 12191998"/>
              <a:gd name="connsiteY61" fmla="*/ 52387 h 851265"/>
              <a:gd name="connsiteX62" fmla="*/ 3667389 w 12191998"/>
              <a:gd name="connsiteY62" fmla="*/ 68262 h 851265"/>
              <a:gd name="connsiteX63" fmla="*/ 3705489 w 12191998"/>
              <a:gd name="connsiteY63" fmla="*/ 87312 h 851265"/>
              <a:gd name="connsiteX64" fmla="*/ 3743589 w 12191998"/>
              <a:gd name="connsiteY64" fmla="*/ 106362 h 851265"/>
              <a:gd name="connsiteX65" fmla="*/ 3780102 w 12191998"/>
              <a:gd name="connsiteY65" fmla="*/ 125412 h 851265"/>
              <a:gd name="connsiteX66" fmla="*/ 3821377 w 12191998"/>
              <a:gd name="connsiteY66" fmla="*/ 141287 h 851265"/>
              <a:gd name="connsiteX67" fmla="*/ 3867414 w 12191998"/>
              <a:gd name="connsiteY67" fmla="*/ 155575 h 851265"/>
              <a:gd name="connsiteX68" fmla="*/ 3919802 w 12191998"/>
              <a:gd name="connsiteY68" fmla="*/ 166687 h 851265"/>
              <a:gd name="connsiteX69" fmla="*/ 3980127 w 12191998"/>
              <a:gd name="connsiteY69" fmla="*/ 174625 h 851265"/>
              <a:gd name="connsiteX70" fmla="*/ 4048389 w 12191998"/>
              <a:gd name="connsiteY70" fmla="*/ 176212 h 851265"/>
              <a:gd name="connsiteX71" fmla="*/ 4116652 w 12191998"/>
              <a:gd name="connsiteY71" fmla="*/ 174625 h 851265"/>
              <a:gd name="connsiteX72" fmla="*/ 4176977 w 12191998"/>
              <a:gd name="connsiteY72" fmla="*/ 166687 h 851265"/>
              <a:gd name="connsiteX73" fmla="*/ 4229364 w 12191998"/>
              <a:gd name="connsiteY73" fmla="*/ 155575 h 851265"/>
              <a:gd name="connsiteX74" fmla="*/ 4275402 w 12191998"/>
              <a:gd name="connsiteY74" fmla="*/ 141287 h 851265"/>
              <a:gd name="connsiteX75" fmla="*/ 4316677 w 12191998"/>
              <a:gd name="connsiteY75" fmla="*/ 125412 h 851265"/>
              <a:gd name="connsiteX76" fmla="*/ 4353189 w 12191998"/>
              <a:gd name="connsiteY76" fmla="*/ 106362 h 851265"/>
              <a:gd name="connsiteX77" fmla="*/ 4429389 w 12191998"/>
              <a:gd name="connsiteY77" fmla="*/ 68262 h 851265"/>
              <a:gd name="connsiteX78" fmla="*/ 4465902 w 12191998"/>
              <a:gd name="connsiteY78" fmla="*/ 52387 h 851265"/>
              <a:gd name="connsiteX79" fmla="*/ 4507177 w 12191998"/>
              <a:gd name="connsiteY79" fmla="*/ 36512 h 851265"/>
              <a:gd name="connsiteX80" fmla="*/ 4553216 w 12191998"/>
              <a:gd name="connsiteY80" fmla="*/ 20637 h 851265"/>
              <a:gd name="connsiteX81" fmla="*/ 4605602 w 12191998"/>
              <a:gd name="connsiteY81" fmla="*/ 9525 h 851265"/>
              <a:gd name="connsiteX82" fmla="*/ 4665928 w 12191998"/>
              <a:gd name="connsiteY82" fmla="*/ 3175 h 851265"/>
              <a:gd name="connsiteX83" fmla="*/ 4734189 w 12191998"/>
              <a:gd name="connsiteY83" fmla="*/ 0 h 851265"/>
              <a:gd name="connsiteX84" fmla="*/ 4802453 w 12191998"/>
              <a:gd name="connsiteY84" fmla="*/ 3175 h 851265"/>
              <a:gd name="connsiteX85" fmla="*/ 4862777 w 12191998"/>
              <a:gd name="connsiteY85" fmla="*/ 9525 h 851265"/>
              <a:gd name="connsiteX86" fmla="*/ 4915165 w 12191998"/>
              <a:gd name="connsiteY86" fmla="*/ 20637 h 851265"/>
              <a:gd name="connsiteX87" fmla="*/ 4961202 w 12191998"/>
              <a:gd name="connsiteY87" fmla="*/ 36512 h 851265"/>
              <a:gd name="connsiteX88" fmla="*/ 5002478 w 12191998"/>
              <a:gd name="connsiteY88" fmla="*/ 52387 h 851265"/>
              <a:gd name="connsiteX89" fmla="*/ 5038989 w 12191998"/>
              <a:gd name="connsiteY89" fmla="*/ 68262 h 851265"/>
              <a:gd name="connsiteX90" fmla="*/ 5077091 w 12191998"/>
              <a:gd name="connsiteY90" fmla="*/ 87312 h 851265"/>
              <a:gd name="connsiteX91" fmla="*/ 5115189 w 12191998"/>
              <a:gd name="connsiteY91" fmla="*/ 106362 h 851265"/>
              <a:gd name="connsiteX92" fmla="*/ 5151702 w 12191998"/>
              <a:gd name="connsiteY92" fmla="*/ 125412 h 851265"/>
              <a:gd name="connsiteX93" fmla="*/ 5192978 w 12191998"/>
              <a:gd name="connsiteY93" fmla="*/ 141287 h 851265"/>
              <a:gd name="connsiteX94" fmla="*/ 5239014 w 12191998"/>
              <a:gd name="connsiteY94" fmla="*/ 155575 h 851265"/>
              <a:gd name="connsiteX95" fmla="*/ 5291401 w 12191998"/>
              <a:gd name="connsiteY95" fmla="*/ 166687 h 851265"/>
              <a:gd name="connsiteX96" fmla="*/ 5351727 w 12191998"/>
              <a:gd name="connsiteY96" fmla="*/ 174625 h 851265"/>
              <a:gd name="connsiteX97" fmla="*/ 5410199 w 12191998"/>
              <a:gd name="connsiteY97" fmla="*/ 175985 h 851265"/>
              <a:gd name="connsiteX98" fmla="*/ 5468671 w 12191998"/>
              <a:gd name="connsiteY98" fmla="*/ 174625 h 851265"/>
              <a:gd name="connsiteX99" fmla="*/ 5528996 w 12191998"/>
              <a:gd name="connsiteY99" fmla="*/ 166687 h 851265"/>
              <a:gd name="connsiteX100" fmla="*/ 5581383 w 12191998"/>
              <a:gd name="connsiteY100" fmla="*/ 155575 h 851265"/>
              <a:gd name="connsiteX101" fmla="*/ 5627421 w 12191998"/>
              <a:gd name="connsiteY101" fmla="*/ 141287 h 851265"/>
              <a:gd name="connsiteX102" fmla="*/ 5668696 w 12191998"/>
              <a:gd name="connsiteY102" fmla="*/ 125412 h 851265"/>
              <a:gd name="connsiteX103" fmla="*/ 5705210 w 12191998"/>
              <a:gd name="connsiteY103" fmla="*/ 106362 h 851265"/>
              <a:gd name="connsiteX104" fmla="*/ 5743308 w 12191998"/>
              <a:gd name="connsiteY104" fmla="*/ 87312 h 851265"/>
              <a:gd name="connsiteX105" fmla="*/ 5781408 w 12191998"/>
              <a:gd name="connsiteY105" fmla="*/ 68262 h 851265"/>
              <a:gd name="connsiteX106" fmla="*/ 5817921 w 12191998"/>
              <a:gd name="connsiteY106" fmla="*/ 52387 h 851265"/>
              <a:gd name="connsiteX107" fmla="*/ 5859196 w 12191998"/>
              <a:gd name="connsiteY107" fmla="*/ 36512 h 851265"/>
              <a:gd name="connsiteX108" fmla="*/ 5905234 w 12191998"/>
              <a:gd name="connsiteY108" fmla="*/ 20637 h 851265"/>
              <a:gd name="connsiteX109" fmla="*/ 5957621 w 12191998"/>
              <a:gd name="connsiteY109" fmla="*/ 9525 h 851265"/>
              <a:gd name="connsiteX110" fmla="*/ 6017948 w 12191998"/>
              <a:gd name="connsiteY110" fmla="*/ 3175 h 851265"/>
              <a:gd name="connsiteX111" fmla="*/ 6086210 w 12191998"/>
              <a:gd name="connsiteY111" fmla="*/ 0 h 851265"/>
              <a:gd name="connsiteX112" fmla="*/ 6095999 w 12191998"/>
              <a:gd name="connsiteY112" fmla="*/ 455 h 851265"/>
              <a:gd name="connsiteX113" fmla="*/ 6105789 w 12191998"/>
              <a:gd name="connsiteY113" fmla="*/ 0 h 851265"/>
              <a:gd name="connsiteX114" fmla="*/ 6174052 w 12191998"/>
              <a:gd name="connsiteY114" fmla="*/ 3175 h 851265"/>
              <a:gd name="connsiteX115" fmla="*/ 6234377 w 12191998"/>
              <a:gd name="connsiteY115" fmla="*/ 9525 h 851265"/>
              <a:gd name="connsiteX116" fmla="*/ 6286764 w 12191998"/>
              <a:gd name="connsiteY116" fmla="*/ 20637 h 851265"/>
              <a:gd name="connsiteX117" fmla="*/ 6332802 w 12191998"/>
              <a:gd name="connsiteY117" fmla="*/ 36512 h 851265"/>
              <a:gd name="connsiteX118" fmla="*/ 6374077 w 12191998"/>
              <a:gd name="connsiteY118" fmla="*/ 52387 h 851265"/>
              <a:gd name="connsiteX119" fmla="*/ 6410589 w 12191998"/>
              <a:gd name="connsiteY119" fmla="*/ 68262 h 851265"/>
              <a:gd name="connsiteX120" fmla="*/ 6448689 w 12191998"/>
              <a:gd name="connsiteY120" fmla="*/ 87312 h 851265"/>
              <a:gd name="connsiteX121" fmla="*/ 6486789 w 12191998"/>
              <a:gd name="connsiteY121" fmla="*/ 106362 h 851265"/>
              <a:gd name="connsiteX122" fmla="*/ 6523302 w 12191998"/>
              <a:gd name="connsiteY122" fmla="*/ 125412 h 851265"/>
              <a:gd name="connsiteX123" fmla="*/ 6564577 w 12191998"/>
              <a:gd name="connsiteY123" fmla="*/ 141287 h 851265"/>
              <a:gd name="connsiteX124" fmla="*/ 6610614 w 12191998"/>
              <a:gd name="connsiteY124" fmla="*/ 155575 h 851265"/>
              <a:gd name="connsiteX125" fmla="*/ 6663002 w 12191998"/>
              <a:gd name="connsiteY125" fmla="*/ 166687 h 851265"/>
              <a:gd name="connsiteX126" fmla="*/ 6723327 w 12191998"/>
              <a:gd name="connsiteY126" fmla="*/ 174625 h 851265"/>
              <a:gd name="connsiteX127" fmla="*/ 6781799 w 12191998"/>
              <a:gd name="connsiteY127" fmla="*/ 175985 h 851265"/>
              <a:gd name="connsiteX128" fmla="*/ 6840271 w 12191998"/>
              <a:gd name="connsiteY128" fmla="*/ 174625 h 851265"/>
              <a:gd name="connsiteX129" fmla="*/ 6900596 w 12191998"/>
              <a:gd name="connsiteY129" fmla="*/ 166687 h 851265"/>
              <a:gd name="connsiteX130" fmla="*/ 6952983 w 12191998"/>
              <a:gd name="connsiteY130" fmla="*/ 155575 h 851265"/>
              <a:gd name="connsiteX131" fmla="*/ 6999021 w 12191998"/>
              <a:gd name="connsiteY131" fmla="*/ 141287 h 851265"/>
              <a:gd name="connsiteX132" fmla="*/ 7040296 w 12191998"/>
              <a:gd name="connsiteY132" fmla="*/ 125412 h 851265"/>
              <a:gd name="connsiteX133" fmla="*/ 7076808 w 12191998"/>
              <a:gd name="connsiteY133" fmla="*/ 106362 h 851265"/>
              <a:gd name="connsiteX134" fmla="*/ 7114908 w 12191998"/>
              <a:gd name="connsiteY134" fmla="*/ 87312 h 851265"/>
              <a:gd name="connsiteX135" fmla="*/ 7153008 w 12191998"/>
              <a:gd name="connsiteY135" fmla="*/ 68262 h 851265"/>
              <a:gd name="connsiteX136" fmla="*/ 7189521 w 12191998"/>
              <a:gd name="connsiteY136" fmla="*/ 52387 h 851265"/>
              <a:gd name="connsiteX137" fmla="*/ 7230796 w 12191998"/>
              <a:gd name="connsiteY137" fmla="*/ 36512 h 851265"/>
              <a:gd name="connsiteX138" fmla="*/ 7276833 w 12191998"/>
              <a:gd name="connsiteY138" fmla="*/ 20637 h 851265"/>
              <a:gd name="connsiteX139" fmla="*/ 7329221 w 12191998"/>
              <a:gd name="connsiteY139" fmla="*/ 9525 h 851265"/>
              <a:gd name="connsiteX140" fmla="*/ 7389546 w 12191998"/>
              <a:gd name="connsiteY140" fmla="*/ 3175 h 851265"/>
              <a:gd name="connsiteX141" fmla="*/ 7457808 w 12191998"/>
              <a:gd name="connsiteY141" fmla="*/ 0 h 851265"/>
              <a:gd name="connsiteX142" fmla="*/ 7526071 w 12191998"/>
              <a:gd name="connsiteY142" fmla="*/ 3175 h 851265"/>
              <a:gd name="connsiteX143" fmla="*/ 7586396 w 12191998"/>
              <a:gd name="connsiteY143" fmla="*/ 9525 h 851265"/>
              <a:gd name="connsiteX144" fmla="*/ 7638783 w 12191998"/>
              <a:gd name="connsiteY144" fmla="*/ 20637 h 851265"/>
              <a:gd name="connsiteX145" fmla="*/ 7684821 w 12191998"/>
              <a:gd name="connsiteY145" fmla="*/ 36512 h 851265"/>
              <a:gd name="connsiteX146" fmla="*/ 7726096 w 12191998"/>
              <a:gd name="connsiteY146" fmla="*/ 52387 h 851265"/>
              <a:gd name="connsiteX147" fmla="*/ 7762608 w 12191998"/>
              <a:gd name="connsiteY147" fmla="*/ 68262 h 851265"/>
              <a:gd name="connsiteX148" fmla="*/ 7800708 w 12191998"/>
              <a:gd name="connsiteY148" fmla="*/ 87312 h 851265"/>
              <a:gd name="connsiteX149" fmla="*/ 7838808 w 12191998"/>
              <a:gd name="connsiteY149" fmla="*/ 106362 h 851265"/>
              <a:gd name="connsiteX150" fmla="*/ 7875321 w 12191998"/>
              <a:gd name="connsiteY150" fmla="*/ 125412 h 851265"/>
              <a:gd name="connsiteX151" fmla="*/ 7916596 w 12191998"/>
              <a:gd name="connsiteY151" fmla="*/ 141287 h 851265"/>
              <a:gd name="connsiteX152" fmla="*/ 7962633 w 12191998"/>
              <a:gd name="connsiteY152" fmla="*/ 155575 h 851265"/>
              <a:gd name="connsiteX153" fmla="*/ 8015021 w 12191998"/>
              <a:gd name="connsiteY153" fmla="*/ 166687 h 851265"/>
              <a:gd name="connsiteX154" fmla="*/ 8075346 w 12191998"/>
              <a:gd name="connsiteY154" fmla="*/ 174625 h 851265"/>
              <a:gd name="connsiteX155" fmla="*/ 8143608 w 12191998"/>
              <a:gd name="connsiteY155" fmla="*/ 176212 h 851265"/>
              <a:gd name="connsiteX156" fmla="*/ 8211871 w 12191998"/>
              <a:gd name="connsiteY156" fmla="*/ 174625 h 851265"/>
              <a:gd name="connsiteX157" fmla="*/ 8272196 w 12191998"/>
              <a:gd name="connsiteY157" fmla="*/ 166687 h 851265"/>
              <a:gd name="connsiteX158" fmla="*/ 8324583 w 12191998"/>
              <a:gd name="connsiteY158" fmla="*/ 155575 h 851265"/>
              <a:gd name="connsiteX159" fmla="*/ 8370621 w 12191998"/>
              <a:gd name="connsiteY159" fmla="*/ 141287 h 851265"/>
              <a:gd name="connsiteX160" fmla="*/ 8411896 w 12191998"/>
              <a:gd name="connsiteY160" fmla="*/ 125412 h 851265"/>
              <a:gd name="connsiteX161" fmla="*/ 8448408 w 12191998"/>
              <a:gd name="connsiteY161" fmla="*/ 106362 h 851265"/>
              <a:gd name="connsiteX162" fmla="*/ 8486508 w 12191998"/>
              <a:gd name="connsiteY162" fmla="*/ 87312 h 851265"/>
              <a:gd name="connsiteX163" fmla="*/ 8524608 w 12191998"/>
              <a:gd name="connsiteY163" fmla="*/ 68262 h 851265"/>
              <a:gd name="connsiteX164" fmla="*/ 8561120 w 12191998"/>
              <a:gd name="connsiteY164" fmla="*/ 52387 h 851265"/>
              <a:gd name="connsiteX165" fmla="*/ 8602396 w 12191998"/>
              <a:gd name="connsiteY165" fmla="*/ 36512 h 851265"/>
              <a:gd name="connsiteX166" fmla="*/ 8648432 w 12191998"/>
              <a:gd name="connsiteY166" fmla="*/ 20637 h 851265"/>
              <a:gd name="connsiteX167" fmla="*/ 8700820 w 12191998"/>
              <a:gd name="connsiteY167" fmla="*/ 9525 h 851265"/>
              <a:gd name="connsiteX168" fmla="*/ 8761146 w 12191998"/>
              <a:gd name="connsiteY168" fmla="*/ 3175 h 851265"/>
              <a:gd name="connsiteX169" fmla="*/ 8827820 w 12191998"/>
              <a:gd name="connsiteY169" fmla="*/ 0 h 851265"/>
              <a:gd name="connsiteX170" fmla="*/ 8897670 w 12191998"/>
              <a:gd name="connsiteY170" fmla="*/ 3175 h 851265"/>
              <a:gd name="connsiteX171" fmla="*/ 8957996 w 12191998"/>
              <a:gd name="connsiteY171" fmla="*/ 9525 h 851265"/>
              <a:gd name="connsiteX172" fmla="*/ 9010382 w 12191998"/>
              <a:gd name="connsiteY172" fmla="*/ 20637 h 851265"/>
              <a:gd name="connsiteX173" fmla="*/ 9056420 w 12191998"/>
              <a:gd name="connsiteY173" fmla="*/ 36512 h 851265"/>
              <a:gd name="connsiteX174" fmla="*/ 9097696 w 12191998"/>
              <a:gd name="connsiteY174" fmla="*/ 52387 h 851265"/>
              <a:gd name="connsiteX175" fmla="*/ 9134208 w 12191998"/>
              <a:gd name="connsiteY175" fmla="*/ 68262 h 851265"/>
              <a:gd name="connsiteX176" fmla="*/ 9172308 w 12191998"/>
              <a:gd name="connsiteY176" fmla="*/ 87312 h 851265"/>
              <a:gd name="connsiteX177" fmla="*/ 9210408 w 12191998"/>
              <a:gd name="connsiteY177" fmla="*/ 106362 h 851265"/>
              <a:gd name="connsiteX178" fmla="*/ 9246920 w 12191998"/>
              <a:gd name="connsiteY178" fmla="*/ 125412 h 851265"/>
              <a:gd name="connsiteX179" fmla="*/ 9288196 w 12191998"/>
              <a:gd name="connsiteY179" fmla="*/ 141287 h 851265"/>
              <a:gd name="connsiteX180" fmla="*/ 9334232 w 12191998"/>
              <a:gd name="connsiteY180" fmla="*/ 155575 h 851265"/>
              <a:gd name="connsiteX181" fmla="*/ 9386620 w 12191998"/>
              <a:gd name="connsiteY181" fmla="*/ 166687 h 851265"/>
              <a:gd name="connsiteX182" fmla="*/ 9446946 w 12191998"/>
              <a:gd name="connsiteY182" fmla="*/ 174625 h 851265"/>
              <a:gd name="connsiteX183" fmla="*/ 9515208 w 12191998"/>
              <a:gd name="connsiteY183" fmla="*/ 176212 h 851265"/>
              <a:gd name="connsiteX184" fmla="*/ 9583470 w 12191998"/>
              <a:gd name="connsiteY184" fmla="*/ 174625 h 851265"/>
              <a:gd name="connsiteX185" fmla="*/ 9643796 w 12191998"/>
              <a:gd name="connsiteY185" fmla="*/ 166687 h 851265"/>
              <a:gd name="connsiteX186" fmla="*/ 9696182 w 12191998"/>
              <a:gd name="connsiteY186" fmla="*/ 155575 h 851265"/>
              <a:gd name="connsiteX187" fmla="*/ 9742220 w 12191998"/>
              <a:gd name="connsiteY187" fmla="*/ 141287 h 851265"/>
              <a:gd name="connsiteX188" fmla="*/ 9783496 w 12191998"/>
              <a:gd name="connsiteY188" fmla="*/ 125412 h 851265"/>
              <a:gd name="connsiteX189" fmla="*/ 9820008 w 12191998"/>
              <a:gd name="connsiteY189" fmla="*/ 106362 h 851265"/>
              <a:gd name="connsiteX190" fmla="*/ 9896208 w 12191998"/>
              <a:gd name="connsiteY190" fmla="*/ 68262 h 851265"/>
              <a:gd name="connsiteX191" fmla="*/ 9932720 w 12191998"/>
              <a:gd name="connsiteY191" fmla="*/ 52387 h 851265"/>
              <a:gd name="connsiteX192" fmla="*/ 9973996 w 12191998"/>
              <a:gd name="connsiteY192" fmla="*/ 36512 h 851265"/>
              <a:gd name="connsiteX193" fmla="*/ 10020032 w 12191998"/>
              <a:gd name="connsiteY193" fmla="*/ 20637 h 851265"/>
              <a:gd name="connsiteX194" fmla="*/ 10072420 w 12191998"/>
              <a:gd name="connsiteY194" fmla="*/ 9525 h 851265"/>
              <a:gd name="connsiteX195" fmla="*/ 10132746 w 12191998"/>
              <a:gd name="connsiteY195" fmla="*/ 3175 h 851265"/>
              <a:gd name="connsiteX196" fmla="*/ 10201008 w 12191998"/>
              <a:gd name="connsiteY196" fmla="*/ 0 h 851265"/>
              <a:gd name="connsiteX197" fmla="*/ 10269270 w 12191998"/>
              <a:gd name="connsiteY197" fmla="*/ 3175 h 851265"/>
              <a:gd name="connsiteX198" fmla="*/ 10329596 w 12191998"/>
              <a:gd name="connsiteY198" fmla="*/ 9525 h 851265"/>
              <a:gd name="connsiteX199" fmla="*/ 10381982 w 12191998"/>
              <a:gd name="connsiteY199" fmla="*/ 20637 h 851265"/>
              <a:gd name="connsiteX200" fmla="*/ 10428020 w 12191998"/>
              <a:gd name="connsiteY200" fmla="*/ 36512 h 851265"/>
              <a:gd name="connsiteX201" fmla="*/ 10469296 w 12191998"/>
              <a:gd name="connsiteY201" fmla="*/ 52387 h 851265"/>
              <a:gd name="connsiteX202" fmla="*/ 10505808 w 12191998"/>
              <a:gd name="connsiteY202" fmla="*/ 68262 h 851265"/>
              <a:gd name="connsiteX203" fmla="*/ 10543908 w 12191998"/>
              <a:gd name="connsiteY203" fmla="*/ 87312 h 851265"/>
              <a:gd name="connsiteX204" fmla="*/ 10582008 w 12191998"/>
              <a:gd name="connsiteY204" fmla="*/ 106362 h 851265"/>
              <a:gd name="connsiteX205" fmla="*/ 10618520 w 12191998"/>
              <a:gd name="connsiteY205" fmla="*/ 125412 h 851265"/>
              <a:gd name="connsiteX206" fmla="*/ 10659796 w 12191998"/>
              <a:gd name="connsiteY206" fmla="*/ 141287 h 851265"/>
              <a:gd name="connsiteX207" fmla="*/ 10705832 w 12191998"/>
              <a:gd name="connsiteY207" fmla="*/ 155575 h 851265"/>
              <a:gd name="connsiteX208" fmla="*/ 10758220 w 12191998"/>
              <a:gd name="connsiteY208" fmla="*/ 166687 h 851265"/>
              <a:gd name="connsiteX209" fmla="*/ 10818546 w 12191998"/>
              <a:gd name="connsiteY209" fmla="*/ 174625 h 851265"/>
              <a:gd name="connsiteX210" fmla="*/ 10886808 w 12191998"/>
              <a:gd name="connsiteY210" fmla="*/ 176212 h 851265"/>
              <a:gd name="connsiteX211" fmla="*/ 10955070 w 12191998"/>
              <a:gd name="connsiteY211" fmla="*/ 174625 h 851265"/>
              <a:gd name="connsiteX212" fmla="*/ 11015396 w 12191998"/>
              <a:gd name="connsiteY212" fmla="*/ 166687 h 851265"/>
              <a:gd name="connsiteX213" fmla="*/ 11067782 w 12191998"/>
              <a:gd name="connsiteY213" fmla="*/ 155575 h 851265"/>
              <a:gd name="connsiteX214" fmla="*/ 11113820 w 12191998"/>
              <a:gd name="connsiteY214" fmla="*/ 141287 h 851265"/>
              <a:gd name="connsiteX215" fmla="*/ 11155096 w 12191998"/>
              <a:gd name="connsiteY215" fmla="*/ 125412 h 851265"/>
              <a:gd name="connsiteX216" fmla="*/ 11191608 w 12191998"/>
              <a:gd name="connsiteY216" fmla="*/ 106362 h 851265"/>
              <a:gd name="connsiteX217" fmla="*/ 11229708 w 12191998"/>
              <a:gd name="connsiteY217" fmla="*/ 87312 h 851265"/>
              <a:gd name="connsiteX218" fmla="*/ 11267808 w 12191998"/>
              <a:gd name="connsiteY218" fmla="*/ 68262 h 851265"/>
              <a:gd name="connsiteX219" fmla="*/ 11304320 w 12191998"/>
              <a:gd name="connsiteY219" fmla="*/ 52387 h 851265"/>
              <a:gd name="connsiteX220" fmla="*/ 11345596 w 12191998"/>
              <a:gd name="connsiteY220" fmla="*/ 36512 h 851265"/>
              <a:gd name="connsiteX221" fmla="*/ 11391632 w 12191998"/>
              <a:gd name="connsiteY221" fmla="*/ 20637 h 851265"/>
              <a:gd name="connsiteX222" fmla="*/ 11444020 w 12191998"/>
              <a:gd name="connsiteY222" fmla="*/ 9525 h 851265"/>
              <a:gd name="connsiteX223" fmla="*/ 11504346 w 12191998"/>
              <a:gd name="connsiteY223" fmla="*/ 3175 h 851265"/>
              <a:gd name="connsiteX224" fmla="*/ 11572608 w 12191998"/>
              <a:gd name="connsiteY224" fmla="*/ 0 h 851265"/>
              <a:gd name="connsiteX225" fmla="*/ 11640870 w 12191998"/>
              <a:gd name="connsiteY225" fmla="*/ 3175 h 851265"/>
              <a:gd name="connsiteX226" fmla="*/ 11701196 w 12191998"/>
              <a:gd name="connsiteY226" fmla="*/ 9525 h 851265"/>
              <a:gd name="connsiteX227" fmla="*/ 11753582 w 12191998"/>
              <a:gd name="connsiteY227" fmla="*/ 20637 h 851265"/>
              <a:gd name="connsiteX228" fmla="*/ 11799620 w 12191998"/>
              <a:gd name="connsiteY228" fmla="*/ 36512 h 851265"/>
              <a:gd name="connsiteX229" fmla="*/ 11840896 w 12191998"/>
              <a:gd name="connsiteY229" fmla="*/ 52387 h 851265"/>
              <a:gd name="connsiteX230" fmla="*/ 11877408 w 12191998"/>
              <a:gd name="connsiteY230" fmla="*/ 68262 h 851265"/>
              <a:gd name="connsiteX231" fmla="*/ 11915508 w 12191998"/>
              <a:gd name="connsiteY231" fmla="*/ 87312 h 851265"/>
              <a:gd name="connsiteX232" fmla="*/ 11953608 w 12191998"/>
              <a:gd name="connsiteY232" fmla="*/ 106362 h 851265"/>
              <a:gd name="connsiteX233" fmla="*/ 11990120 w 12191998"/>
              <a:gd name="connsiteY233" fmla="*/ 125412 h 851265"/>
              <a:gd name="connsiteX234" fmla="*/ 12031396 w 12191998"/>
              <a:gd name="connsiteY234" fmla="*/ 141287 h 851265"/>
              <a:gd name="connsiteX235" fmla="*/ 12077432 w 12191998"/>
              <a:gd name="connsiteY235" fmla="*/ 155575 h 851265"/>
              <a:gd name="connsiteX236" fmla="*/ 12129820 w 12191998"/>
              <a:gd name="connsiteY236" fmla="*/ 166688 h 851265"/>
              <a:gd name="connsiteX237" fmla="*/ 12190146 w 12191998"/>
              <a:gd name="connsiteY237" fmla="*/ 174625 h 851265"/>
              <a:gd name="connsiteX238" fmla="*/ 12191998 w 12191998"/>
              <a:gd name="connsiteY238" fmla="*/ 174668 h 851265"/>
              <a:gd name="connsiteX239" fmla="*/ 12191998 w 12191998"/>
              <a:gd name="connsiteY239" fmla="*/ 851265 h 851265"/>
              <a:gd name="connsiteX240" fmla="*/ 0 w 12191998"/>
              <a:gd name="connsiteY240" fmla="*/ 851265 h 851265"/>
              <a:gd name="connsiteX241" fmla="*/ 0 w 12191998"/>
              <a:gd name="connsiteY241" fmla="*/ 174668 h 851265"/>
              <a:gd name="connsiteX242" fmla="*/ 1852 w 12191998"/>
              <a:gd name="connsiteY242" fmla="*/ 174625 h 851265"/>
              <a:gd name="connsiteX243" fmla="*/ 62177 w 12191998"/>
              <a:gd name="connsiteY243" fmla="*/ 166687 h 851265"/>
              <a:gd name="connsiteX244" fmla="*/ 114564 w 12191998"/>
              <a:gd name="connsiteY244" fmla="*/ 155575 h 851265"/>
              <a:gd name="connsiteX245" fmla="*/ 160602 w 12191998"/>
              <a:gd name="connsiteY245" fmla="*/ 141287 h 851265"/>
              <a:gd name="connsiteX246" fmla="*/ 201877 w 12191998"/>
              <a:gd name="connsiteY246" fmla="*/ 125412 h 851265"/>
              <a:gd name="connsiteX247" fmla="*/ 238389 w 12191998"/>
              <a:gd name="connsiteY247" fmla="*/ 106362 h 851265"/>
              <a:gd name="connsiteX248" fmla="*/ 276489 w 12191998"/>
              <a:gd name="connsiteY248" fmla="*/ 87312 h 851265"/>
              <a:gd name="connsiteX249" fmla="*/ 314589 w 12191998"/>
              <a:gd name="connsiteY249" fmla="*/ 68262 h 851265"/>
              <a:gd name="connsiteX250" fmla="*/ 351102 w 12191998"/>
              <a:gd name="connsiteY250" fmla="*/ 52387 h 851265"/>
              <a:gd name="connsiteX251" fmla="*/ 392377 w 12191998"/>
              <a:gd name="connsiteY251" fmla="*/ 36512 h 851265"/>
              <a:gd name="connsiteX252" fmla="*/ 438414 w 12191998"/>
              <a:gd name="connsiteY252" fmla="*/ 20637 h 851265"/>
              <a:gd name="connsiteX253" fmla="*/ 490802 w 12191998"/>
              <a:gd name="connsiteY253" fmla="*/ 9525 h 851265"/>
              <a:gd name="connsiteX254" fmla="*/ 551127 w 12191998"/>
              <a:gd name="connsiteY254" fmla="*/ 3175 h 851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1998" h="851265">
                <a:moveTo>
                  <a:pt x="619389" y="0"/>
                </a:moveTo>
                <a:lnTo>
                  <a:pt x="687652" y="3175"/>
                </a:lnTo>
                <a:lnTo>
                  <a:pt x="747977" y="9525"/>
                </a:lnTo>
                <a:lnTo>
                  <a:pt x="800364" y="20637"/>
                </a:lnTo>
                <a:lnTo>
                  <a:pt x="846402" y="36512"/>
                </a:lnTo>
                <a:lnTo>
                  <a:pt x="887677" y="52387"/>
                </a:lnTo>
                <a:lnTo>
                  <a:pt x="924189" y="68262"/>
                </a:lnTo>
                <a:lnTo>
                  <a:pt x="962289" y="87312"/>
                </a:lnTo>
                <a:lnTo>
                  <a:pt x="1000389" y="106362"/>
                </a:lnTo>
                <a:lnTo>
                  <a:pt x="1036902" y="125412"/>
                </a:lnTo>
                <a:lnTo>
                  <a:pt x="1078177" y="141287"/>
                </a:lnTo>
                <a:lnTo>
                  <a:pt x="1124214" y="155575"/>
                </a:lnTo>
                <a:lnTo>
                  <a:pt x="1176602" y="166687"/>
                </a:lnTo>
                <a:lnTo>
                  <a:pt x="1236927" y="174625"/>
                </a:lnTo>
                <a:lnTo>
                  <a:pt x="1305189" y="176212"/>
                </a:lnTo>
                <a:lnTo>
                  <a:pt x="1373452" y="174625"/>
                </a:lnTo>
                <a:lnTo>
                  <a:pt x="1433777" y="166687"/>
                </a:lnTo>
                <a:lnTo>
                  <a:pt x="1486164" y="155575"/>
                </a:lnTo>
                <a:lnTo>
                  <a:pt x="1532202" y="141287"/>
                </a:lnTo>
                <a:lnTo>
                  <a:pt x="1573477" y="125412"/>
                </a:lnTo>
                <a:lnTo>
                  <a:pt x="1609989" y="106362"/>
                </a:lnTo>
                <a:lnTo>
                  <a:pt x="1648089" y="87312"/>
                </a:lnTo>
                <a:lnTo>
                  <a:pt x="1686189" y="68262"/>
                </a:lnTo>
                <a:lnTo>
                  <a:pt x="1722702" y="52387"/>
                </a:lnTo>
                <a:lnTo>
                  <a:pt x="1763977" y="36512"/>
                </a:lnTo>
                <a:lnTo>
                  <a:pt x="1810014" y="20637"/>
                </a:lnTo>
                <a:lnTo>
                  <a:pt x="1862402" y="9525"/>
                </a:lnTo>
                <a:lnTo>
                  <a:pt x="1922727" y="3175"/>
                </a:lnTo>
                <a:lnTo>
                  <a:pt x="1990989" y="0"/>
                </a:lnTo>
                <a:lnTo>
                  <a:pt x="2059252" y="3175"/>
                </a:lnTo>
                <a:lnTo>
                  <a:pt x="2119577" y="9525"/>
                </a:lnTo>
                <a:lnTo>
                  <a:pt x="2171964" y="20637"/>
                </a:lnTo>
                <a:lnTo>
                  <a:pt x="2218002" y="36512"/>
                </a:lnTo>
                <a:lnTo>
                  <a:pt x="2259277" y="52387"/>
                </a:lnTo>
                <a:lnTo>
                  <a:pt x="2295789" y="68262"/>
                </a:lnTo>
                <a:lnTo>
                  <a:pt x="2333889" y="87312"/>
                </a:lnTo>
                <a:lnTo>
                  <a:pt x="2371989" y="106362"/>
                </a:lnTo>
                <a:lnTo>
                  <a:pt x="2408502" y="125412"/>
                </a:lnTo>
                <a:lnTo>
                  <a:pt x="2449777" y="141287"/>
                </a:lnTo>
                <a:lnTo>
                  <a:pt x="2495814" y="155575"/>
                </a:lnTo>
                <a:lnTo>
                  <a:pt x="2548202" y="166687"/>
                </a:lnTo>
                <a:lnTo>
                  <a:pt x="2608527" y="174625"/>
                </a:lnTo>
                <a:lnTo>
                  <a:pt x="2676789" y="176212"/>
                </a:lnTo>
                <a:lnTo>
                  <a:pt x="2745052" y="174625"/>
                </a:lnTo>
                <a:lnTo>
                  <a:pt x="2805377" y="166687"/>
                </a:lnTo>
                <a:lnTo>
                  <a:pt x="2857764" y="155575"/>
                </a:lnTo>
                <a:lnTo>
                  <a:pt x="2903802" y="141287"/>
                </a:lnTo>
                <a:lnTo>
                  <a:pt x="2945077" y="125412"/>
                </a:lnTo>
                <a:lnTo>
                  <a:pt x="2981589" y="106362"/>
                </a:lnTo>
                <a:lnTo>
                  <a:pt x="3019689" y="87312"/>
                </a:lnTo>
                <a:lnTo>
                  <a:pt x="3057789" y="68262"/>
                </a:lnTo>
                <a:lnTo>
                  <a:pt x="3094302" y="52387"/>
                </a:lnTo>
                <a:lnTo>
                  <a:pt x="3135577" y="36512"/>
                </a:lnTo>
                <a:lnTo>
                  <a:pt x="3181614" y="20637"/>
                </a:lnTo>
                <a:lnTo>
                  <a:pt x="3234002" y="9525"/>
                </a:lnTo>
                <a:lnTo>
                  <a:pt x="3294327" y="3175"/>
                </a:lnTo>
                <a:lnTo>
                  <a:pt x="3361002" y="0"/>
                </a:lnTo>
                <a:lnTo>
                  <a:pt x="3430852" y="3175"/>
                </a:lnTo>
                <a:lnTo>
                  <a:pt x="3491177" y="9525"/>
                </a:lnTo>
                <a:lnTo>
                  <a:pt x="3543564" y="20637"/>
                </a:lnTo>
                <a:lnTo>
                  <a:pt x="3589602" y="36512"/>
                </a:lnTo>
                <a:lnTo>
                  <a:pt x="3630877" y="52387"/>
                </a:lnTo>
                <a:lnTo>
                  <a:pt x="3667389" y="68262"/>
                </a:lnTo>
                <a:lnTo>
                  <a:pt x="3705489" y="87312"/>
                </a:lnTo>
                <a:lnTo>
                  <a:pt x="3743589" y="106362"/>
                </a:lnTo>
                <a:lnTo>
                  <a:pt x="3780102" y="125412"/>
                </a:lnTo>
                <a:lnTo>
                  <a:pt x="3821377" y="141287"/>
                </a:lnTo>
                <a:lnTo>
                  <a:pt x="3867414" y="155575"/>
                </a:lnTo>
                <a:lnTo>
                  <a:pt x="3919802" y="166687"/>
                </a:lnTo>
                <a:lnTo>
                  <a:pt x="3980127" y="174625"/>
                </a:lnTo>
                <a:lnTo>
                  <a:pt x="4048389" y="176212"/>
                </a:lnTo>
                <a:lnTo>
                  <a:pt x="4116652" y="174625"/>
                </a:lnTo>
                <a:lnTo>
                  <a:pt x="4176977" y="166687"/>
                </a:lnTo>
                <a:lnTo>
                  <a:pt x="4229364" y="155575"/>
                </a:lnTo>
                <a:lnTo>
                  <a:pt x="4275402" y="141287"/>
                </a:lnTo>
                <a:lnTo>
                  <a:pt x="4316677" y="125412"/>
                </a:lnTo>
                <a:lnTo>
                  <a:pt x="4353189" y="106362"/>
                </a:lnTo>
                <a:lnTo>
                  <a:pt x="4429389" y="68262"/>
                </a:lnTo>
                <a:lnTo>
                  <a:pt x="4465902" y="52387"/>
                </a:lnTo>
                <a:lnTo>
                  <a:pt x="4507177" y="36512"/>
                </a:lnTo>
                <a:lnTo>
                  <a:pt x="4553216" y="20637"/>
                </a:lnTo>
                <a:lnTo>
                  <a:pt x="4605602" y="9525"/>
                </a:lnTo>
                <a:lnTo>
                  <a:pt x="4665928" y="3175"/>
                </a:lnTo>
                <a:lnTo>
                  <a:pt x="4734189" y="0"/>
                </a:lnTo>
                <a:lnTo>
                  <a:pt x="4802453" y="3175"/>
                </a:lnTo>
                <a:lnTo>
                  <a:pt x="4862777" y="9525"/>
                </a:lnTo>
                <a:lnTo>
                  <a:pt x="4915165" y="20637"/>
                </a:lnTo>
                <a:lnTo>
                  <a:pt x="4961202" y="36512"/>
                </a:lnTo>
                <a:lnTo>
                  <a:pt x="5002478" y="52387"/>
                </a:lnTo>
                <a:lnTo>
                  <a:pt x="5038989" y="68262"/>
                </a:lnTo>
                <a:lnTo>
                  <a:pt x="5077091" y="87312"/>
                </a:lnTo>
                <a:lnTo>
                  <a:pt x="5115189" y="106362"/>
                </a:lnTo>
                <a:lnTo>
                  <a:pt x="5151702" y="125412"/>
                </a:lnTo>
                <a:lnTo>
                  <a:pt x="5192978" y="141287"/>
                </a:lnTo>
                <a:lnTo>
                  <a:pt x="5239014" y="155575"/>
                </a:lnTo>
                <a:lnTo>
                  <a:pt x="5291401" y="166687"/>
                </a:lnTo>
                <a:lnTo>
                  <a:pt x="5351727" y="174625"/>
                </a:lnTo>
                <a:lnTo>
                  <a:pt x="5410199" y="175985"/>
                </a:lnTo>
                <a:lnTo>
                  <a:pt x="5468671" y="174625"/>
                </a:lnTo>
                <a:lnTo>
                  <a:pt x="5528996" y="166687"/>
                </a:lnTo>
                <a:lnTo>
                  <a:pt x="5581383" y="155575"/>
                </a:lnTo>
                <a:lnTo>
                  <a:pt x="5627421" y="141287"/>
                </a:lnTo>
                <a:lnTo>
                  <a:pt x="5668696" y="125412"/>
                </a:lnTo>
                <a:lnTo>
                  <a:pt x="5705210" y="106362"/>
                </a:lnTo>
                <a:lnTo>
                  <a:pt x="5743308" y="87312"/>
                </a:lnTo>
                <a:lnTo>
                  <a:pt x="5781408" y="68262"/>
                </a:lnTo>
                <a:lnTo>
                  <a:pt x="5817921" y="52387"/>
                </a:lnTo>
                <a:lnTo>
                  <a:pt x="5859196" y="36512"/>
                </a:lnTo>
                <a:lnTo>
                  <a:pt x="5905234" y="20637"/>
                </a:lnTo>
                <a:lnTo>
                  <a:pt x="5957621" y="9525"/>
                </a:lnTo>
                <a:lnTo>
                  <a:pt x="6017948" y="3175"/>
                </a:lnTo>
                <a:lnTo>
                  <a:pt x="6086210" y="0"/>
                </a:lnTo>
                <a:lnTo>
                  <a:pt x="6095999" y="455"/>
                </a:lnTo>
                <a:lnTo>
                  <a:pt x="6105789" y="0"/>
                </a:lnTo>
                <a:lnTo>
                  <a:pt x="6174052" y="3175"/>
                </a:lnTo>
                <a:lnTo>
                  <a:pt x="6234377" y="9525"/>
                </a:lnTo>
                <a:lnTo>
                  <a:pt x="6286764" y="20637"/>
                </a:lnTo>
                <a:lnTo>
                  <a:pt x="6332802" y="36512"/>
                </a:lnTo>
                <a:lnTo>
                  <a:pt x="6374077" y="52387"/>
                </a:lnTo>
                <a:lnTo>
                  <a:pt x="6410589" y="68262"/>
                </a:lnTo>
                <a:lnTo>
                  <a:pt x="6448689" y="87312"/>
                </a:lnTo>
                <a:lnTo>
                  <a:pt x="6486789" y="106362"/>
                </a:lnTo>
                <a:lnTo>
                  <a:pt x="6523302" y="125412"/>
                </a:lnTo>
                <a:lnTo>
                  <a:pt x="6564577" y="141287"/>
                </a:lnTo>
                <a:lnTo>
                  <a:pt x="6610614" y="155575"/>
                </a:lnTo>
                <a:lnTo>
                  <a:pt x="6663002" y="166687"/>
                </a:lnTo>
                <a:lnTo>
                  <a:pt x="6723327" y="174625"/>
                </a:lnTo>
                <a:lnTo>
                  <a:pt x="6781799" y="175985"/>
                </a:lnTo>
                <a:lnTo>
                  <a:pt x="6840271" y="174625"/>
                </a:lnTo>
                <a:lnTo>
                  <a:pt x="6900596" y="166687"/>
                </a:lnTo>
                <a:lnTo>
                  <a:pt x="6952983" y="155575"/>
                </a:lnTo>
                <a:lnTo>
                  <a:pt x="6999021" y="141287"/>
                </a:lnTo>
                <a:lnTo>
                  <a:pt x="7040296" y="125412"/>
                </a:lnTo>
                <a:lnTo>
                  <a:pt x="7076808" y="106362"/>
                </a:lnTo>
                <a:lnTo>
                  <a:pt x="7114908" y="87312"/>
                </a:lnTo>
                <a:lnTo>
                  <a:pt x="7153008" y="68262"/>
                </a:lnTo>
                <a:lnTo>
                  <a:pt x="7189521" y="52387"/>
                </a:lnTo>
                <a:lnTo>
                  <a:pt x="7230796" y="36512"/>
                </a:lnTo>
                <a:lnTo>
                  <a:pt x="7276833" y="20637"/>
                </a:lnTo>
                <a:lnTo>
                  <a:pt x="7329221" y="9525"/>
                </a:lnTo>
                <a:lnTo>
                  <a:pt x="7389546" y="3175"/>
                </a:lnTo>
                <a:lnTo>
                  <a:pt x="7457808" y="0"/>
                </a:lnTo>
                <a:lnTo>
                  <a:pt x="7526071" y="3175"/>
                </a:lnTo>
                <a:lnTo>
                  <a:pt x="7586396" y="9525"/>
                </a:lnTo>
                <a:lnTo>
                  <a:pt x="7638783" y="20637"/>
                </a:lnTo>
                <a:lnTo>
                  <a:pt x="7684821" y="36512"/>
                </a:lnTo>
                <a:lnTo>
                  <a:pt x="7726096" y="52387"/>
                </a:lnTo>
                <a:lnTo>
                  <a:pt x="7762608" y="68262"/>
                </a:lnTo>
                <a:lnTo>
                  <a:pt x="7800708" y="87312"/>
                </a:lnTo>
                <a:lnTo>
                  <a:pt x="7838808" y="106362"/>
                </a:lnTo>
                <a:lnTo>
                  <a:pt x="7875321" y="125412"/>
                </a:lnTo>
                <a:lnTo>
                  <a:pt x="7916596" y="141287"/>
                </a:lnTo>
                <a:lnTo>
                  <a:pt x="7962633" y="155575"/>
                </a:lnTo>
                <a:lnTo>
                  <a:pt x="8015021" y="166687"/>
                </a:lnTo>
                <a:lnTo>
                  <a:pt x="8075346" y="174625"/>
                </a:lnTo>
                <a:lnTo>
                  <a:pt x="8143608" y="176212"/>
                </a:lnTo>
                <a:lnTo>
                  <a:pt x="8211871" y="174625"/>
                </a:lnTo>
                <a:lnTo>
                  <a:pt x="8272196" y="166687"/>
                </a:lnTo>
                <a:lnTo>
                  <a:pt x="8324583" y="155575"/>
                </a:lnTo>
                <a:lnTo>
                  <a:pt x="8370621" y="141287"/>
                </a:lnTo>
                <a:lnTo>
                  <a:pt x="8411896" y="125412"/>
                </a:lnTo>
                <a:lnTo>
                  <a:pt x="8448408" y="106362"/>
                </a:lnTo>
                <a:lnTo>
                  <a:pt x="8486508" y="87312"/>
                </a:lnTo>
                <a:lnTo>
                  <a:pt x="8524608" y="68262"/>
                </a:lnTo>
                <a:lnTo>
                  <a:pt x="8561120" y="52387"/>
                </a:lnTo>
                <a:lnTo>
                  <a:pt x="8602396" y="36512"/>
                </a:lnTo>
                <a:lnTo>
                  <a:pt x="8648432" y="20637"/>
                </a:lnTo>
                <a:lnTo>
                  <a:pt x="8700820" y="9525"/>
                </a:lnTo>
                <a:lnTo>
                  <a:pt x="8761146" y="3175"/>
                </a:lnTo>
                <a:lnTo>
                  <a:pt x="8827820" y="0"/>
                </a:lnTo>
                <a:lnTo>
                  <a:pt x="8897670" y="3175"/>
                </a:lnTo>
                <a:lnTo>
                  <a:pt x="8957996" y="9525"/>
                </a:lnTo>
                <a:lnTo>
                  <a:pt x="9010382" y="20637"/>
                </a:lnTo>
                <a:lnTo>
                  <a:pt x="9056420" y="36512"/>
                </a:lnTo>
                <a:lnTo>
                  <a:pt x="9097696" y="52387"/>
                </a:lnTo>
                <a:lnTo>
                  <a:pt x="9134208" y="68262"/>
                </a:lnTo>
                <a:lnTo>
                  <a:pt x="9172308" y="87312"/>
                </a:lnTo>
                <a:lnTo>
                  <a:pt x="9210408" y="106362"/>
                </a:lnTo>
                <a:lnTo>
                  <a:pt x="9246920" y="125412"/>
                </a:lnTo>
                <a:lnTo>
                  <a:pt x="9288196" y="141287"/>
                </a:lnTo>
                <a:lnTo>
                  <a:pt x="9334232" y="155575"/>
                </a:lnTo>
                <a:lnTo>
                  <a:pt x="9386620" y="166687"/>
                </a:lnTo>
                <a:lnTo>
                  <a:pt x="9446946" y="174625"/>
                </a:lnTo>
                <a:lnTo>
                  <a:pt x="9515208" y="176212"/>
                </a:lnTo>
                <a:lnTo>
                  <a:pt x="9583470" y="174625"/>
                </a:lnTo>
                <a:lnTo>
                  <a:pt x="9643796" y="166687"/>
                </a:lnTo>
                <a:lnTo>
                  <a:pt x="9696182" y="155575"/>
                </a:lnTo>
                <a:lnTo>
                  <a:pt x="9742220" y="141287"/>
                </a:lnTo>
                <a:lnTo>
                  <a:pt x="9783496" y="125412"/>
                </a:lnTo>
                <a:lnTo>
                  <a:pt x="9820008" y="106362"/>
                </a:lnTo>
                <a:lnTo>
                  <a:pt x="9896208" y="68262"/>
                </a:lnTo>
                <a:lnTo>
                  <a:pt x="9932720" y="52387"/>
                </a:lnTo>
                <a:lnTo>
                  <a:pt x="9973996" y="36512"/>
                </a:lnTo>
                <a:lnTo>
                  <a:pt x="10020032" y="20637"/>
                </a:lnTo>
                <a:lnTo>
                  <a:pt x="10072420" y="9525"/>
                </a:lnTo>
                <a:lnTo>
                  <a:pt x="10132746" y="3175"/>
                </a:lnTo>
                <a:lnTo>
                  <a:pt x="10201008" y="0"/>
                </a:lnTo>
                <a:lnTo>
                  <a:pt x="10269270" y="3175"/>
                </a:lnTo>
                <a:lnTo>
                  <a:pt x="10329596" y="9525"/>
                </a:lnTo>
                <a:lnTo>
                  <a:pt x="10381982" y="20637"/>
                </a:lnTo>
                <a:lnTo>
                  <a:pt x="10428020" y="36512"/>
                </a:lnTo>
                <a:lnTo>
                  <a:pt x="10469296" y="52387"/>
                </a:lnTo>
                <a:lnTo>
                  <a:pt x="10505808" y="68262"/>
                </a:lnTo>
                <a:lnTo>
                  <a:pt x="10543908" y="87312"/>
                </a:lnTo>
                <a:lnTo>
                  <a:pt x="10582008" y="106362"/>
                </a:lnTo>
                <a:lnTo>
                  <a:pt x="10618520" y="125412"/>
                </a:lnTo>
                <a:lnTo>
                  <a:pt x="10659796" y="141287"/>
                </a:lnTo>
                <a:lnTo>
                  <a:pt x="10705832" y="155575"/>
                </a:lnTo>
                <a:lnTo>
                  <a:pt x="10758220" y="166687"/>
                </a:lnTo>
                <a:lnTo>
                  <a:pt x="10818546" y="174625"/>
                </a:lnTo>
                <a:lnTo>
                  <a:pt x="10886808" y="176212"/>
                </a:lnTo>
                <a:lnTo>
                  <a:pt x="10955070" y="174625"/>
                </a:lnTo>
                <a:lnTo>
                  <a:pt x="11015396" y="166687"/>
                </a:lnTo>
                <a:lnTo>
                  <a:pt x="11067782" y="155575"/>
                </a:lnTo>
                <a:lnTo>
                  <a:pt x="11113820" y="141287"/>
                </a:lnTo>
                <a:lnTo>
                  <a:pt x="11155096" y="125412"/>
                </a:lnTo>
                <a:lnTo>
                  <a:pt x="11191608" y="106362"/>
                </a:lnTo>
                <a:lnTo>
                  <a:pt x="11229708" y="87312"/>
                </a:lnTo>
                <a:lnTo>
                  <a:pt x="11267808" y="68262"/>
                </a:lnTo>
                <a:lnTo>
                  <a:pt x="11304320" y="52387"/>
                </a:lnTo>
                <a:lnTo>
                  <a:pt x="11345596" y="36512"/>
                </a:lnTo>
                <a:lnTo>
                  <a:pt x="11391632" y="20637"/>
                </a:lnTo>
                <a:lnTo>
                  <a:pt x="11444020" y="9525"/>
                </a:lnTo>
                <a:lnTo>
                  <a:pt x="11504346" y="3175"/>
                </a:lnTo>
                <a:lnTo>
                  <a:pt x="11572608" y="0"/>
                </a:lnTo>
                <a:lnTo>
                  <a:pt x="11640870" y="3175"/>
                </a:lnTo>
                <a:lnTo>
                  <a:pt x="11701196" y="9525"/>
                </a:lnTo>
                <a:lnTo>
                  <a:pt x="11753582" y="20637"/>
                </a:lnTo>
                <a:lnTo>
                  <a:pt x="11799620" y="36512"/>
                </a:lnTo>
                <a:lnTo>
                  <a:pt x="11840896" y="52387"/>
                </a:lnTo>
                <a:lnTo>
                  <a:pt x="11877408" y="68262"/>
                </a:lnTo>
                <a:lnTo>
                  <a:pt x="11915508" y="87312"/>
                </a:lnTo>
                <a:lnTo>
                  <a:pt x="11953608" y="106362"/>
                </a:lnTo>
                <a:lnTo>
                  <a:pt x="11990120" y="125412"/>
                </a:lnTo>
                <a:lnTo>
                  <a:pt x="12031396" y="141287"/>
                </a:lnTo>
                <a:lnTo>
                  <a:pt x="12077432" y="155575"/>
                </a:lnTo>
                <a:lnTo>
                  <a:pt x="12129820" y="166688"/>
                </a:lnTo>
                <a:lnTo>
                  <a:pt x="12190146" y="174625"/>
                </a:lnTo>
                <a:lnTo>
                  <a:pt x="12191998" y="174668"/>
                </a:lnTo>
                <a:lnTo>
                  <a:pt x="12191998" y="851265"/>
                </a:lnTo>
                <a:lnTo>
                  <a:pt x="0" y="851265"/>
                </a:lnTo>
                <a:lnTo>
                  <a:pt x="0" y="174668"/>
                </a:lnTo>
                <a:lnTo>
                  <a:pt x="1852" y="174625"/>
                </a:lnTo>
                <a:lnTo>
                  <a:pt x="62177" y="166687"/>
                </a:lnTo>
                <a:lnTo>
                  <a:pt x="114564" y="155575"/>
                </a:lnTo>
                <a:lnTo>
                  <a:pt x="160602" y="141287"/>
                </a:lnTo>
                <a:lnTo>
                  <a:pt x="201877" y="125412"/>
                </a:lnTo>
                <a:lnTo>
                  <a:pt x="238389" y="106362"/>
                </a:lnTo>
                <a:lnTo>
                  <a:pt x="276489" y="87312"/>
                </a:lnTo>
                <a:lnTo>
                  <a:pt x="314589" y="68262"/>
                </a:lnTo>
                <a:lnTo>
                  <a:pt x="351102" y="52387"/>
                </a:lnTo>
                <a:lnTo>
                  <a:pt x="392377" y="36512"/>
                </a:lnTo>
                <a:lnTo>
                  <a:pt x="438414" y="20637"/>
                </a:lnTo>
                <a:lnTo>
                  <a:pt x="490802" y="9525"/>
                </a:lnTo>
                <a:lnTo>
                  <a:pt x="551127" y="31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3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FE6B-C67D-A190-CE89-A148938D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en-SG" dirty="0"/>
              <a:t>Conclusion</a:t>
            </a:r>
            <a:endParaRPr lang="en-US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AA9CEC-D361-05A4-2487-B4112CFD6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180794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475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63A6-E3DD-83F3-EFD2-4B042FBF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88202-FF12-697A-8172-CAC5828D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632204"/>
            <a:ext cx="10178322" cy="3593591"/>
          </a:xfrm>
        </p:spPr>
        <p:txBody>
          <a:bodyPr>
            <a:normAutofit fontScale="92500" lnSpcReduction="20000"/>
          </a:bodyPr>
          <a:lstStyle/>
          <a:p>
            <a:r>
              <a:rPr lang="en-SG" dirty="0" err="1"/>
              <a:t>Keras</a:t>
            </a:r>
            <a:r>
              <a:rPr lang="en-SG" dirty="0"/>
              <a:t> Autoencoder Tutorial:</a:t>
            </a:r>
            <a:br>
              <a:rPr lang="en-SG" dirty="0"/>
            </a:br>
            <a:r>
              <a:rPr lang="en-SG" i="1" dirty="0">
                <a:hlinkClick r:id="rId2"/>
              </a:rPr>
              <a:t>https://blog.keras.io/building-autoencoders-in-keras.html</a:t>
            </a:r>
            <a:endParaRPr lang="en-SG" i="1" dirty="0"/>
          </a:p>
          <a:p>
            <a:r>
              <a:rPr lang="en-SG" dirty="0"/>
              <a:t>Scikit-learn: Isolation Forest Documentation:</a:t>
            </a:r>
            <a:br>
              <a:rPr lang="en-SG" dirty="0"/>
            </a:br>
            <a:r>
              <a:rPr lang="en-SG" i="1" dirty="0">
                <a:hlinkClick r:id="rId3"/>
              </a:rPr>
              <a:t>https://scikit-learn.org/stable/modules/generated/sklearn.ensemble.IsolationForest.html</a:t>
            </a:r>
            <a:endParaRPr lang="en-SG" i="1" dirty="0"/>
          </a:p>
          <a:p>
            <a:r>
              <a:rPr lang="en-SG" dirty="0"/>
              <a:t>Scikit-learn: DBSCAN Clustering Overview:</a:t>
            </a:r>
            <a:br>
              <a:rPr lang="en-SG" dirty="0"/>
            </a:br>
            <a:r>
              <a:rPr lang="en-SG" i="1" dirty="0">
                <a:hlinkClick r:id="rId4"/>
              </a:rPr>
              <a:t>https://scikit-learn.org/stable/modules/clustering.html#dbscan</a:t>
            </a:r>
            <a:endParaRPr lang="en-SG" i="1" dirty="0"/>
          </a:p>
          <a:p>
            <a:r>
              <a:rPr lang="en-SG" dirty="0"/>
              <a:t>Autoencoder Anomaly Detection Guide – Towards Data Science:</a:t>
            </a:r>
            <a:br>
              <a:rPr lang="en-SG" dirty="0"/>
            </a:br>
            <a:r>
              <a:rPr lang="en-SG" i="1" dirty="0">
                <a:hlinkClick r:id="rId5"/>
              </a:rPr>
              <a:t>https://towardsdatascience.com/deep-inside-autoencoders-7e41f319999f</a:t>
            </a:r>
            <a:endParaRPr lang="en-SG" i="1" dirty="0"/>
          </a:p>
          <a:p>
            <a:r>
              <a:rPr lang="en-SG" dirty="0"/>
              <a:t>Dataset Source (replace with actual link if applicable):</a:t>
            </a:r>
          </a:p>
          <a:p>
            <a:r>
              <a:rPr lang="en-US" i="1" dirty="0">
                <a:hlinkClick r:id="rId6"/>
              </a:rPr>
              <a:t>https://www.kaggle.com/datasets/joebeachcapital/metropt-3-dataset/code</a:t>
            </a:r>
            <a:endParaRPr lang="en-US" i="1" dirty="0"/>
          </a:p>
          <a:p>
            <a:r>
              <a:rPr lang="en-SG" dirty="0" err="1"/>
              <a:t>ChatGPT</a:t>
            </a:r>
            <a:r>
              <a:rPr lang="en-SG" dirty="0"/>
              <a:t> (</a:t>
            </a:r>
            <a:r>
              <a:rPr lang="en-SG" dirty="0" err="1"/>
              <a:t>OpenAI</a:t>
            </a:r>
            <a:r>
              <a:rPr lang="en-SG" dirty="0"/>
              <a:t>): Helped with ideation and refinement</a:t>
            </a:r>
          </a:p>
        </p:txBody>
      </p:sp>
    </p:spTree>
    <p:extLst>
      <p:ext uri="{BB962C8B-B14F-4D97-AF65-F5344CB8AC3E}">
        <p14:creationId xmlns:p14="http://schemas.microsoft.com/office/powerpoint/2010/main" val="3709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2BA3-F759-8D8E-7188-88F5547F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9A993A-5741-73A7-A3EF-F5B71FCEF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110415"/>
              </p:ext>
            </p:extLst>
          </p:nvPr>
        </p:nvGraphicFramePr>
        <p:xfrm>
          <a:off x="1251678" y="1128451"/>
          <a:ext cx="9367831" cy="5729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233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5DB-C95D-0DCB-3501-16189728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B13AACC-42A1-5812-30F8-4CDF5EA53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090282"/>
              </p:ext>
            </p:extLst>
          </p:nvPr>
        </p:nvGraphicFramePr>
        <p:xfrm>
          <a:off x="1251678" y="1314451"/>
          <a:ext cx="5089161" cy="554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5969B-8A7A-0051-8579-F87AA1C8F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174209"/>
              </p:ext>
            </p:extLst>
          </p:nvPr>
        </p:nvGraphicFramePr>
        <p:xfrm>
          <a:off x="6678117" y="1676401"/>
          <a:ext cx="5089161" cy="500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313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A25DB-C95D-0DCB-3501-16189728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0022FB-4B6C-FA5B-4B3E-7C95E689F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313500"/>
              </p:ext>
            </p:extLst>
          </p:nvPr>
        </p:nvGraphicFramePr>
        <p:xfrm>
          <a:off x="1251678" y="1306287"/>
          <a:ext cx="4844322" cy="516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F1669B-93D9-1084-7FDE-B2909819D9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6627"/>
              </p:ext>
            </p:extLst>
          </p:nvPr>
        </p:nvGraphicFramePr>
        <p:xfrm>
          <a:off x="6340839" y="1128451"/>
          <a:ext cx="4844322" cy="5169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609772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051A-E344-AC85-CBC9-E9795C50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SUMMARY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D5A5CD9-7E09-B202-5E82-6C5786F0E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0643119"/>
              </p:ext>
            </p:extLst>
          </p:nvPr>
        </p:nvGraphicFramePr>
        <p:xfrm>
          <a:off x="1006839" y="1332853"/>
          <a:ext cx="5334000" cy="454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A3254-0702-58FE-2A18-5464D8805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4115931"/>
              </p:ext>
            </p:extLst>
          </p:nvPr>
        </p:nvGraphicFramePr>
        <p:xfrm>
          <a:off x="6914277" y="1332853"/>
          <a:ext cx="4786944" cy="4541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5572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C885-57A4-E142-8B71-D8D5F865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78408"/>
            <a:ext cx="4365351" cy="793272"/>
          </a:xfrm>
        </p:spPr>
        <p:txBody>
          <a:bodyPr>
            <a:normAutofit/>
          </a:bodyPr>
          <a:lstStyle/>
          <a:p>
            <a:r>
              <a:rPr lang="en-US" sz="2400" dirty="0"/>
              <a:t>Model Development – Deep Learning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2BBD49C-1FBB-150A-7D1F-E774EA32D7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51678" y="2088753"/>
          <a:ext cx="4844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8E31CD2-A134-61B6-E1A9-7228D374160C}"/>
              </a:ext>
            </a:extLst>
          </p:cNvPr>
          <p:cNvSpPr txBox="1">
            <a:spLocks/>
          </p:cNvSpPr>
          <p:nvPr/>
        </p:nvSpPr>
        <p:spPr>
          <a:xfrm>
            <a:off x="6574971" y="978408"/>
            <a:ext cx="4365351" cy="7932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Model Development – Classical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A1E53D-DA31-BE60-8F28-648AEE05A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4280529"/>
              </p:ext>
            </p:extLst>
          </p:nvPr>
        </p:nvGraphicFramePr>
        <p:xfrm>
          <a:off x="6677118" y="2088753"/>
          <a:ext cx="4844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2765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D48C-E67C-BC64-BF6C-ED2F768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B7C882-486E-8B5D-83C8-904FF4A3DF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936851"/>
              </p:ext>
            </p:extLst>
          </p:nvPr>
        </p:nvGraphicFramePr>
        <p:xfrm>
          <a:off x="1251677" y="1727825"/>
          <a:ext cx="10490049" cy="5220184"/>
        </p:xfrm>
        <a:graphic>
          <a:graphicData uri="http://schemas.openxmlformats.org/drawingml/2006/table">
            <a:tbl>
              <a:tblPr/>
              <a:tblGrid>
                <a:gridCol w="1782468">
                  <a:extLst>
                    <a:ext uri="{9D8B030D-6E8A-4147-A177-3AD203B41FA5}">
                      <a16:colId xmlns:a16="http://schemas.microsoft.com/office/drawing/2014/main" val="680706821"/>
                    </a:ext>
                  </a:extLst>
                </a:gridCol>
                <a:gridCol w="5730438">
                  <a:extLst>
                    <a:ext uri="{9D8B030D-6E8A-4147-A177-3AD203B41FA5}">
                      <a16:colId xmlns:a16="http://schemas.microsoft.com/office/drawing/2014/main" val="4086028765"/>
                    </a:ext>
                  </a:extLst>
                </a:gridCol>
                <a:gridCol w="2977143">
                  <a:extLst>
                    <a:ext uri="{9D8B030D-6E8A-4147-A177-3AD203B41FA5}">
                      <a16:colId xmlns:a16="http://schemas.microsoft.com/office/drawing/2014/main" val="1653391886"/>
                    </a:ext>
                  </a:extLst>
                </a:gridCol>
              </a:tblGrid>
              <a:tr h="286368">
                <a:tc>
                  <a:txBody>
                    <a:bodyPr/>
                    <a:lstStyle/>
                    <a:p>
                      <a:r>
                        <a:rPr lang="en-SG" sz="1500" b="1"/>
                        <a:t>Model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b="1"/>
                        <a:t>Evaluation Metrics Used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b="1"/>
                        <a:t>Visualizations Used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929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SG" sz="1500" b="1"/>
                        <a:t>Isolation Forest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Silhouette Score- Anomaly Score Distribution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Class Distribution Histogram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t-SNE Plot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681168"/>
                  </a:ext>
                </a:extLst>
              </a:tr>
              <a:tr h="768808">
                <a:tc>
                  <a:txBody>
                    <a:bodyPr/>
                    <a:lstStyle/>
                    <a:p>
                      <a:r>
                        <a:rPr lang="en-SG" sz="1500" b="1"/>
                        <a:t>Autoencoder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Reconstruction Error Distribution- KS-Test (Normal vs Anomaly MSE)- Threshold (95th Percentile MSE)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Training Loss Curve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t-SNE Plot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Reconstruction Error Histogram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838612"/>
                  </a:ext>
                </a:extLst>
              </a:tr>
              <a:tr h="768808">
                <a:tc>
                  <a:txBody>
                    <a:bodyPr/>
                    <a:lstStyle/>
                    <a:p>
                      <a:r>
                        <a:rPr lang="en-SG" sz="1500" b="1" dirty="0"/>
                        <a:t>LSTM Autoencoder</a:t>
                      </a:r>
                      <a:endParaRPr lang="en-SG" sz="1500" dirty="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- Reconstruction Error over Time- </a:t>
                      </a:r>
                      <a:r>
                        <a:rPr lang="en-SG" sz="1500" dirty="0" err="1"/>
                        <a:t>Precision@K</a:t>
                      </a:r>
                      <a:r>
                        <a:rPr lang="en-SG" sz="1500" dirty="0"/>
                        <a:t> (top anomaly indices)- Threshold (95th Percentile MSE)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MSE Over Time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Cumulative MSE Plot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210800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SG" sz="1500" b="1"/>
                        <a:t>VAE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- KL Divergence (vs. Uniform)- Reconstruction Error- PR-AUC (if labels)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Histogram of Reconstruction Error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t-SNE Plot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616573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SG" sz="1500" b="1"/>
                        <a:t>One-Class SVM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ROC-AUC &amp; PR-AUC (if labels)- Confusion Matrix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- Class Histogram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781147"/>
                  </a:ext>
                </a:extLst>
              </a:tr>
              <a:tr h="316042">
                <a:tc>
                  <a:txBody>
                    <a:bodyPr/>
                    <a:lstStyle/>
                    <a:p>
                      <a:r>
                        <a:rPr lang="en-SG" sz="1500" b="1"/>
                        <a:t>Gaussian Mixture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 dirty="0"/>
                        <a:t>- Log-Likelihood- BIC / AIC- Silhouette Score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t-SNE Cluster Visualization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579925"/>
                  </a:ext>
                </a:extLst>
              </a:tr>
              <a:tr h="527588">
                <a:tc>
                  <a:txBody>
                    <a:bodyPr/>
                    <a:lstStyle/>
                    <a:p>
                      <a:r>
                        <a:rPr lang="en-SG" sz="1500" b="1"/>
                        <a:t>DBSCAN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Silhouette Score (if multiple clusters)- Cluster Purity- Anomaly Count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t-SNE Cluster Visualization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396180"/>
                  </a:ext>
                </a:extLst>
              </a:tr>
              <a:tr h="768808">
                <a:tc>
                  <a:txBody>
                    <a:bodyPr/>
                    <a:lstStyle/>
                    <a:p>
                      <a:r>
                        <a:rPr lang="en-SG" sz="1500" b="1"/>
                        <a:t>GANomaly (GAN)</a:t>
                      </a:r>
                      <a:endParaRPr lang="en-SG" sz="1500"/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1500"/>
                        <a:t>- Reconstruction Error Distribution- KS-Test (Normal vs Anomaly)- PR-AUC / ROC-AUC (if labels available)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t-SNE Embedding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SG" sz="1500" dirty="0"/>
                        <a:t>Reconstruction Error Histogram</a:t>
                      </a:r>
                    </a:p>
                  </a:txBody>
                  <a:tcPr marL="42787" marR="42787" marT="21393" marB="213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72382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E8A357EA-3E6E-0967-EB7C-B32B2B4DD797}"/>
              </a:ext>
            </a:extLst>
          </p:cNvPr>
          <p:cNvSpPr txBox="1">
            <a:spLocks/>
          </p:cNvSpPr>
          <p:nvPr/>
        </p:nvSpPr>
        <p:spPr>
          <a:xfrm>
            <a:off x="1251678" y="1128451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Model Training (all models)</a:t>
            </a:r>
          </a:p>
        </p:txBody>
      </p:sp>
    </p:spTree>
    <p:extLst>
      <p:ext uri="{BB962C8B-B14F-4D97-AF65-F5344CB8AC3E}">
        <p14:creationId xmlns:p14="http://schemas.microsoft.com/office/powerpoint/2010/main" val="7667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C69-D345-BAEC-FC68-F371C288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Fine-Tuning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2B6989-6B9A-9706-3E91-34868A531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109831"/>
              </p:ext>
            </p:extLst>
          </p:nvPr>
        </p:nvGraphicFramePr>
        <p:xfrm>
          <a:off x="1251678" y="1128451"/>
          <a:ext cx="4844322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258D71-C64D-AA33-8EBD-A1727023C7C0}"/>
              </a:ext>
            </a:extLst>
          </p:cNvPr>
          <p:cNvSpPr txBox="1">
            <a:spLocks/>
          </p:cNvSpPr>
          <p:nvPr/>
        </p:nvSpPr>
        <p:spPr>
          <a:xfrm>
            <a:off x="6585679" y="1389893"/>
            <a:ext cx="4844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Threshold &amp; Evaluation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Threshold</a:t>
            </a:r>
            <a:r>
              <a:rPr lang="en-SG" dirty="0"/>
              <a:t>: 95th percentile of test MSE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Anomaly Detection</a:t>
            </a:r>
            <a:r>
              <a:rPr lang="en-SG" dirty="0"/>
              <a:t>: </a:t>
            </a:r>
            <a:r>
              <a:rPr lang="en-SG" dirty="0" err="1"/>
              <a:t>mse</a:t>
            </a:r>
            <a:r>
              <a:rPr lang="en-SG" dirty="0"/>
              <a:t> &gt; threshold → anomaly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Visual Tools</a:t>
            </a:r>
          </a:p>
          <a:p>
            <a:pPr lvl="2"/>
            <a:r>
              <a:rPr lang="en-SG" dirty="0"/>
              <a:t>Training loss plots (train vs. </a:t>
            </a:r>
            <a:r>
              <a:rPr lang="en-SG" dirty="0" err="1"/>
              <a:t>val</a:t>
            </a:r>
            <a:r>
              <a:rPr lang="en-SG" dirty="0"/>
              <a:t>)</a:t>
            </a:r>
          </a:p>
          <a:p>
            <a:pPr lvl="2"/>
            <a:r>
              <a:rPr lang="en-SG" dirty="0"/>
              <a:t>MSE histogram with dynamic threshold</a:t>
            </a:r>
          </a:p>
          <a:p>
            <a:pPr lvl="2"/>
            <a:r>
              <a:rPr lang="en-SG" dirty="0"/>
              <a:t>t-SNE visualizations for anomaly clusters</a:t>
            </a:r>
          </a:p>
          <a:p>
            <a:pPr lvl="2"/>
            <a:r>
              <a:rPr lang="en-SG" dirty="0"/>
              <a:t>Cumulative error plot for drift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KS-Test</a:t>
            </a:r>
            <a:r>
              <a:rPr lang="en-SG" dirty="0"/>
              <a:t>: Stat = 1.0000, </a:t>
            </a:r>
            <a:r>
              <a:rPr lang="en-SG" i="1" dirty="0"/>
              <a:t>p &lt; 0.0001</a:t>
            </a:r>
            <a:r>
              <a:rPr lang="en-SG" dirty="0"/>
              <a:t> → Exceptional separation between error distributions</a:t>
            </a:r>
          </a:p>
          <a:p>
            <a:r>
              <a:rPr lang="en-SG" b="1" dirty="0"/>
              <a:t>Outcome</a:t>
            </a:r>
            <a:r>
              <a:rPr lang="en-SG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Robust convergence with distinct anomaly regions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Accurate anomaly identification using interpretable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9F7F25-C194-08E5-CFD5-9A15FE6E3450}"/>
              </a:ext>
            </a:extLst>
          </p:cNvPr>
          <p:cNvSpPr txBox="1">
            <a:spLocks/>
          </p:cNvSpPr>
          <p:nvPr/>
        </p:nvSpPr>
        <p:spPr>
          <a:xfrm>
            <a:off x="1251678" y="5181600"/>
            <a:ext cx="6442362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b="1" dirty="0"/>
              <a:t>Unsupervised Suitability</a:t>
            </a:r>
            <a:r>
              <a:rPr lang="en-SG" sz="1200" dirty="0"/>
              <a:t>: No labels → Autoencoder learns normal patterns.</a:t>
            </a:r>
          </a:p>
          <a:p>
            <a:r>
              <a:rPr lang="en-SG" sz="1200" b="1" dirty="0"/>
              <a:t>Strong Performance</a:t>
            </a:r>
            <a:r>
              <a:rPr lang="en-SG" sz="1200" dirty="0"/>
              <a:t>: Outperformed other models in MSE separation and t-SNE clustering.</a:t>
            </a:r>
          </a:p>
          <a:p>
            <a:r>
              <a:rPr lang="en-SG" sz="1200" b="1" dirty="0"/>
              <a:t>Flexible Tuning</a:t>
            </a:r>
            <a:r>
              <a:rPr lang="en-SG" sz="1200" dirty="0"/>
              <a:t>: Supports dropout, L2, layer depth, and latent dimension tuning.</a:t>
            </a:r>
          </a:p>
          <a:p>
            <a:r>
              <a:rPr lang="en-SG" sz="1200" b="1" dirty="0"/>
              <a:t>Scalable</a:t>
            </a:r>
            <a:r>
              <a:rPr lang="en-SG" sz="1200" dirty="0"/>
              <a:t>: Trained efficiently on 350K+ samples with early stopping.</a:t>
            </a:r>
          </a:p>
          <a:p>
            <a:r>
              <a:rPr lang="en-SG" sz="1200" b="1" dirty="0"/>
              <a:t>Clear Output</a:t>
            </a:r>
            <a:r>
              <a:rPr lang="en-SG" sz="1200" dirty="0"/>
              <a:t>: MSE gives interpretable anomaly scores with a quantifiable threshold.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B93D3D-5A58-CCAE-26CE-1E0D0FF8A243}"/>
              </a:ext>
            </a:extLst>
          </p:cNvPr>
          <p:cNvSpPr txBox="1">
            <a:spLocks/>
          </p:cNvSpPr>
          <p:nvPr/>
        </p:nvSpPr>
        <p:spPr>
          <a:xfrm>
            <a:off x="1251679" y="4723432"/>
            <a:ext cx="4844321" cy="358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500" b="1" dirty="0"/>
              <a:t>Why did I choose Autoencoder during Model Selection:</a:t>
            </a:r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74908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D48C-E67C-BC64-BF6C-ED2F768A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0B9D448-4AC1-13A7-BEE6-9880BA990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163457"/>
              </p:ext>
            </p:extLst>
          </p:nvPr>
        </p:nvGraphicFramePr>
        <p:xfrm>
          <a:off x="1251678" y="1733704"/>
          <a:ext cx="5089161" cy="500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08BF304F-8328-57BC-C778-7381510A9D4D}"/>
              </a:ext>
            </a:extLst>
          </p:cNvPr>
          <p:cNvSpPr txBox="1">
            <a:spLocks/>
          </p:cNvSpPr>
          <p:nvPr/>
        </p:nvSpPr>
        <p:spPr>
          <a:xfrm>
            <a:off x="1251678" y="1128451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Model HYPERTUNED (Autoencoder)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8AAD43-FFCB-8B56-7287-EF18B3B5D1DE}"/>
              </a:ext>
            </a:extLst>
          </p:cNvPr>
          <p:cNvSpPr txBox="1">
            <a:spLocks/>
          </p:cNvSpPr>
          <p:nvPr/>
        </p:nvSpPr>
        <p:spPr>
          <a:xfrm>
            <a:off x="6340839" y="1733704"/>
            <a:ext cx="5459275" cy="5007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b="1" dirty="0"/>
              <a:t> Key Visual Evidence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Loss Curve</a:t>
            </a:r>
            <a:r>
              <a:rPr lang="en-SG" dirty="0"/>
              <a:t>: Smooth convergence with clear early stopping</a:t>
            </a:r>
            <a:br>
              <a:rPr lang="en-SG" dirty="0"/>
            </a:br>
            <a:r>
              <a:rPr lang="en-SG" dirty="0"/>
              <a:t>→ </a:t>
            </a:r>
            <a:r>
              <a:rPr lang="en-SG" i="1" dirty="0"/>
              <a:t>Prevents overfitting, improves generalization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MSE Histogram</a:t>
            </a:r>
            <a:r>
              <a:rPr lang="en-SG" dirty="0"/>
              <a:t>: Long-tail error with distinct anomaly region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Cumulative MSE</a:t>
            </a:r>
            <a:r>
              <a:rPr lang="en-SG" dirty="0"/>
              <a:t>: Smooth growth, highlighting gradual system shifts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t-SNE Plots</a:t>
            </a:r>
            <a:r>
              <a:rPr lang="en-SG" dirty="0"/>
              <a:t>:</a:t>
            </a:r>
          </a:p>
          <a:p>
            <a:pPr marL="1200150" lvl="2" indent="-285750"/>
            <a:r>
              <a:rPr lang="en-SG" i="1" dirty="0"/>
              <a:t>Autoencoder Output</a:t>
            </a:r>
            <a:r>
              <a:rPr lang="en-SG" dirty="0"/>
              <a:t>: Clear edge-clustering of anomalies</a:t>
            </a:r>
          </a:p>
          <a:p>
            <a:pPr marL="1200150" lvl="2" indent="-285750"/>
            <a:r>
              <a:rPr lang="en-SG" i="1" dirty="0"/>
              <a:t>Test Set Embedding</a:t>
            </a:r>
            <a:r>
              <a:rPr lang="en-SG" dirty="0"/>
              <a:t>: Distinct spatial separation of anomaly classes</a:t>
            </a:r>
          </a:p>
          <a:p>
            <a:pPr marL="285750" indent="-285750"/>
            <a:r>
              <a:rPr lang="en-SG" b="1" dirty="0"/>
              <a:t>Insight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Autoencoder captures </a:t>
            </a:r>
            <a:r>
              <a:rPr lang="en-SG" b="1" dirty="0"/>
              <a:t>complex nonlinear dynamics</a:t>
            </a:r>
            <a:endParaRPr lang="en-SG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Detected anomalies align with </a:t>
            </a:r>
            <a:r>
              <a:rPr lang="en-SG" b="1" dirty="0"/>
              <a:t>temporal</a:t>
            </a:r>
            <a:r>
              <a:rPr lang="en-SG" dirty="0"/>
              <a:t> and </a:t>
            </a:r>
            <a:r>
              <a:rPr lang="en-SG" b="1" dirty="0"/>
              <a:t>distributional</a:t>
            </a:r>
            <a:r>
              <a:rPr lang="en-SG" dirty="0"/>
              <a:t> shifts</a:t>
            </a:r>
          </a:p>
        </p:txBody>
      </p:sp>
    </p:spTree>
    <p:extLst>
      <p:ext uri="{BB962C8B-B14F-4D97-AF65-F5344CB8AC3E}">
        <p14:creationId xmlns:p14="http://schemas.microsoft.com/office/powerpoint/2010/main" val="16935276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{07BA17A6-6B32-4F4F-9605-14ED08C93304}tf10001071_mac</Template>
  <TotalTime>1489</TotalTime>
  <Words>2433</Words>
  <Application>Microsoft Macintosh PowerPoint</Application>
  <PresentationFormat>Widescreen</PresentationFormat>
  <Paragraphs>308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Badge</vt:lpstr>
      <vt:lpstr>AIAM Report</vt:lpstr>
      <vt:lpstr>Introduction</vt:lpstr>
      <vt:lpstr>Data Preprocessing</vt:lpstr>
      <vt:lpstr>Feature Engineering</vt:lpstr>
      <vt:lpstr>Feature engineering SUMMARY</vt:lpstr>
      <vt:lpstr>Model Development – Deep Learning</vt:lpstr>
      <vt:lpstr>Evaluation Metrics</vt:lpstr>
      <vt:lpstr>Model Fine-Tuning</vt:lpstr>
      <vt:lpstr>Evaluation Metrics</vt:lpstr>
      <vt:lpstr>Visual Results</vt:lpstr>
      <vt:lpstr>Visual Results</vt:lpstr>
      <vt:lpstr>Comparative Summary</vt:lpstr>
      <vt:lpstr>Reflection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AIAM Presentation</dc:title>
  <dc:creator>SHUBHAM KAUSHIK</dc:creator>
  <cp:lastModifiedBy>SHUBHAM KAUSHIK</cp:lastModifiedBy>
  <cp:revision>11</cp:revision>
  <dcterms:created xsi:type="dcterms:W3CDTF">2025-06-09T05:19:50Z</dcterms:created>
  <dcterms:modified xsi:type="dcterms:W3CDTF">2025-06-11T14:29:16Z</dcterms:modified>
</cp:coreProperties>
</file>