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90"/>
  </p:normalViewPr>
  <p:slideViewPr>
    <p:cSldViewPr snapToGrid="0">
      <p:cViewPr varScale="1">
        <p:scale>
          <a:sx n="92" d="100"/>
          <a:sy n="92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8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7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2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4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3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1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635F16-054C-7E4B-856C-182724B0CECB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DB301C-E39E-B542-900B-E744EE396D5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81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3F04-DA53-44BA-332E-AACE71C4C5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Screenshot of AWS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2436-CC2E-E79B-95AE-42E9BE04E6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Screenshot of AWS Service Usage</a:t>
            </a:r>
          </a:p>
        </p:txBody>
      </p:sp>
    </p:spTree>
    <p:extLst>
      <p:ext uri="{BB962C8B-B14F-4D97-AF65-F5344CB8AC3E}">
        <p14:creationId xmlns:p14="http://schemas.microsoft.com/office/powerpoint/2010/main" val="42796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832D16-7558-4209-B5E6-60CFB7383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0B201792-59B9-4FE8-9B2A-7F7A5AED0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1931C1-E9DE-4D66-831E-9ABDF1574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ECB3-C22E-4C8B-BAF3-FF4CF5B4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67D0C5-73F7-42FF-B095-8F1E57AD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F4701-762A-6B91-BFD1-89CE80F8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SNS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96EA6A1-B9A4-C8EB-A80B-7DD1974F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157" y="1161747"/>
            <a:ext cx="3659111" cy="192103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17E5BA-9A68-4F5E-8C0E-C94E4402B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4C73F2-6925-4D25-B019-A2AAF3B3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6037730" y="2302274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B8251BF-7817-485A-3A61-297C36F53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037" y="4114281"/>
            <a:ext cx="3648946" cy="190657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4C92C-BD4D-4E7A-A2A2-38D6CE2C9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FA8569-9AAF-FD79-E0BD-29BE579EB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001" y="2420054"/>
            <a:ext cx="3644400" cy="20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8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AD2E7-C79E-FF3C-19F7-7CC81BD65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4FD9-F047-7661-145F-8474DC2D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Used for aws SageMaker AI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3E512CC-762E-BB2A-87A5-4DF0CBAC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60161"/>
            <a:ext cx="5459470" cy="25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8647C-2DC6-D387-2A2F-676B1A50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gateway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6E5C5-B9A8-5800-A00E-015AE913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Sends GPS data to the GPS_Map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0F813F-DFEF-0874-2CC6-6E1EF2192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71445"/>
            <a:ext cx="5459470" cy="271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4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56392-F95C-4E27-13DC-76869660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Location sERVICE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102F37E-6974-C895-77B1-6C1C5974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11" y="1694372"/>
            <a:ext cx="6424552" cy="346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8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56392-F95C-4E27-13DC-76869660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</a:t>
            </a:r>
            <a:r>
              <a:rPr lang="en-US" sz="4400" kern="1200" cap="all" spc="200" baseline="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tiMESTREAM</a:t>
            </a:r>
            <a:endParaRPr lang="en-US" sz="4400" kern="1200" cap="all" spc="200" baseline="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0322B00-9138-C671-3FF0-9F0866CFC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603" y="2356311"/>
            <a:ext cx="5349795" cy="21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5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6B0C5-5BF2-545B-7E2F-271DD139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AWS KINESIS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61D1-9E79-A2E3-6BB2-208667C1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21" y="3849539"/>
            <a:ext cx="4204012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rgbClr val="FFFFFF"/>
                </a:solidFill>
              </a:rPr>
              <a:t>Stores data for Motion Data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6190794-AE4E-239E-9FE0-B61E460F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06108"/>
            <a:ext cx="5459470" cy="14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2364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{E63CF0B4-8A2A-E144-B426-352C9622D76D}tf10001061</Template>
  <TotalTime>33</TotalTime>
  <Words>38</Words>
  <Application>Microsoft Macintosh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Screenshot of AWS Services</vt:lpstr>
      <vt:lpstr>SNS</vt:lpstr>
      <vt:lpstr>S3</vt:lpstr>
      <vt:lpstr>API gateway</vt:lpstr>
      <vt:lpstr>AWS Location sERVICE</vt:lpstr>
      <vt:lpstr>AWS tiMESTREAM</vt:lpstr>
      <vt:lpstr>AWS KINESIS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of AWS Services</dc:title>
  <dc:creator>SHUBHAM KAUSHIK</dc:creator>
  <cp:lastModifiedBy>SHUBHAM KAUSHIK</cp:lastModifiedBy>
  <cp:revision>2</cp:revision>
  <dcterms:created xsi:type="dcterms:W3CDTF">2025-02-11T02:16:39Z</dcterms:created>
  <dcterms:modified xsi:type="dcterms:W3CDTF">2025-09-02T07:09:06Z</dcterms:modified>
</cp:coreProperties>
</file>