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1341" autoAdjust="0"/>
  </p:normalViewPr>
  <p:slideViewPr>
    <p:cSldViewPr snapToGrid="0">
      <p:cViewPr varScale="1">
        <p:scale>
          <a:sx n="48" d="100"/>
          <a:sy n="48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0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1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0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8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python 2.x code. Run and </a:t>
            </a:r>
            <a:r>
              <a:rPr lang="en-US" dirty="0" err="1"/>
              <a:t>init</a:t>
            </a:r>
            <a:r>
              <a:rPr lang="en-US" dirty="0"/>
              <a:t> methods can be overwritten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4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07" y="2365514"/>
            <a:ext cx="9308123" cy="1819624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programming. 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8AC04-7CA7-418F-994F-0B2AAD9E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23" y="983672"/>
            <a:ext cx="10246562" cy="5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1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8AC04-7CA7-418F-994F-0B2AAD9E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23" y="983672"/>
            <a:ext cx="10246562" cy="561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2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547D9-183D-437E-9F98-19335C7F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4" y="1523545"/>
            <a:ext cx="10845142" cy="41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1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threads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75BA-4968-49FB-9CCC-CD19C0D5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3" y="1190462"/>
            <a:ext cx="9572383" cy="53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3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 Thread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2F858-4C80-4486-810F-275B9878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61" y="1175126"/>
            <a:ext cx="9491097" cy="54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3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Daemonic Thread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3C196-E979-44C1-818F-6F4CFEDA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3" y="1575499"/>
            <a:ext cx="9945493" cy="46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F4F91-6A1B-4F85-962D-031157D8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41" y="1331240"/>
            <a:ext cx="9017914" cy="51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Shared Data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E24E5-E740-4F52-9495-23E224CEA868}"/>
              </a:ext>
            </a:extLst>
          </p:cNvPr>
          <p:cNvSpPr/>
          <p:nvPr/>
        </p:nvSpPr>
        <p:spPr>
          <a:xfrm>
            <a:off x="831742" y="1486394"/>
            <a:ext cx="1111745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Threads share all of the data in your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Thread scheduling is non-deterministic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Operations often take several steps and might be interrupted mid-stream (non-atomic)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Thus, access to any kind of shared data is also non-deterministic (which is a really good way to have your head explode)</a:t>
            </a: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3A293-CCE9-44A2-8E60-13BA6A51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72" y="1209675"/>
            <a:ext cx="8343255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4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AC310-74AF-465D-8B9E-F55A58E5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378" y="1052674"/>
            <a:ext cx="7259585" cy="543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5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Threads </a:t>
            </a:r>
            <a:r>
              <a:rPr lang="en-US" sz="3200" dirty="0" smtClean="0"/>
              <a:t>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 </a:t>
            </a:r>
            <a:r>
              <a:rPr lang="en-US" sz="3200" dirty="0" smtClean="0"/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Threading </a:t>
            </a:r>
            <a:r>
              <a:rPr lang="en-US" sz="3200" dirty="0" smtClean="0"/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Functions as </a:t>
            </a:r>
            <a:r>
              <a:rPr lang="en-US" sz="3200" dirty="0" smtClean="0"/>
              <a:t>threads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Access to Shared </a:t>
            </a:r>
            <a:r>
              <a:rPr lang="en-US" sz="3200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Race Conditions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900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BFB8E-D89B-40E2-9F07-45E6D49B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120" y="1021677"/>
            <a:ext cx="8192792" cy="5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8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Shared Data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B07AB-5FDC-4217-993C-2895FE45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44" y="1080036"/>
            <a:ext cx="7981870" cy="54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3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FAF509-DB28-4BC4-BDE1-5B7D92F0F2DE}"/>
              </a:ext>
            </a:extLst>
          </p:cNvPr>
          <p:cNvSpPr/>
          <p:nvPr/>
        </p:nvSpPr>
        <p:spPr>
          <a:xfrm>
            <a:off x="619931" y="1651656"/>
            <a:ext cx="11344761" cy="3234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corruption of shared data due to thread scheduling is often known as a "race condition.“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It's often quite diabolical--a program may produce slightly different results each time it runs (even though you aren't using any random numbers)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Or it may just flake out mysteriously once every two weeks</a:t>
            </a:r>
            <a:r>
              <a:rPr lang="en-US" sz="24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0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FAF509-DB28-4BC4-BDE1-5B7D92F0F2DE}"/>
              </a:ext>
            </a:extLst>
          </p:cNvPr>
          <p:cNvSpPr/>
          <p:nvPr/>
        </p:nvSpPr>
        <p:spPr>
          <a:xfrm>
            <a:off x="619932" y="1651656"/>
            <a:ext cx="10180068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Identifying and fixing a race condition will make you a better programmer (e.g</a:t>
            </a:r>
            <a:r>
              <a:rPr lang="en-US" sz="2400"/>
              <a:t>., it "</a:t>
            </a:r>
            <a:r>
              <a:rPr lang="en-US" sz="2400" dirty="0"/>
              <a:t>builds character")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However, you'll probably never get that month of your life back...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fix : You have to synchronize threads</a:t>
            </a:r>
          </a:p>
        </p:txBody>
      </p:sp>
    </p:spTree>
    <p:extLst>
      <p:ext uri="{BB962C8B-B14F-4D97-AF65-F5344CB8AC3E}">
        <p14:creationId xmlns:p14="http://schemas.microsoft.com/office/powerpoint/2010/main" val="38809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Threads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1192694"/>
            <a:ext cx="11773649" cy="42454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What most programmers think of when they hear about "concurrent programming“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An independent task running inside a program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Shares resources with the main program (memory, files, network connections, etc.)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Has its own independent flow of execution (stack, current instruction, etc.) </a:t>
            </a:r>
          </a:p>
        </p:txBody>
      </p:sp>
    </p:spTree>
    <p:extLst>
      <p:ext uri="{BB962C8B-B14F-4D97-AF65-F5344CB8AC3E}">
        <p14:creationId xmlns:p14="http://schemas.microsoft.com/office/powerpoint/2010/main" val="98289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0" y="1530626"/>
            <a:ext cx="10172719" cy="37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0" y="1550505"/>
            <a:ext cx="10716099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C3632-7EF0-4329-8E53-B6602724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2" y="1209507"/>
            <a:ext cx="8790103" cy="51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99339-A5C3-4198-833B-F7C9FBCC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59" y="1104380"/>
            <a:ext cx="7663902" cy="54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3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Basics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59F18-A3C1-45A0-A551-00F1C8B0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71" y="1080655"/>
            <a:ext cx="8150206" cy="55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Module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5B84D-1CF7-4223-B8FF-F63F8405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71" y="1230630"/>
            <a:ext cx="8407458" cy="52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4756</TotalTime>
  <Words>466</Words>
  <Application>Microsoft Office PowerPoint</Application>
  <PresentationFormat>Widescreen</PresentationFormat>
  <Paragraphs>71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Asynchronous programming. Threads</vt:lpstr>
      <vt:lpstr>Table of content</vt:lpstr>
      <vt:lpstr>Concept: Threads</vt:lpstr>
      <vt:lpstr>Thread Basics</vt:lpstr>
      <vt:lpstr>Thread Basics</vt:lpstr>
      <vt:lpstr>Thread Basics</vt:lpstr>
      <vt:lpstr>Thread Basics</vt:lpstr>
      <vt:lpstr>Thread Basics</vt:lpstr>
      <vt:lpstr>Threading Module</vt:lpstr>
      <vt:lpstr>Threading Module</vt:lpstr>
      <vt:lpstr>Threading Module</vt:lpstr>
      <vt:lpstr>Threading Module</vt:lpstr>
      <vt:lpstr>Functions as threads</vt:lpstr>
      <vt:lpstr>Joining a Thread</vt:lpstr>
      <vt:lpstr>Daemonic Thread</vt:lpstr>
      <vt:lpstr>Interlude</vt:lpstr>
      <vt:lpstr>Access to Shared Data</vt:lpstr>
      <vt:lpstr>Accessing Shared Data</vt:lpstr>
      <vt:lpstr>Accessing Shared Data</vt:lpstr>
      <vt:lpstr>Accessing Shared Data</vt:lpstr>
      <vt:lpstr>Accessing Shared Data</vt:lpstr>
      <vt:lpstr>Race Conditions</vt:lpstr>
      <vt:lpstr>Thread Synchronization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Tishchenko</cp:lastModifiedBy>
  <cp:revision>145</cp:revision>
  <dcterms:created xsi:type="dcterms:W3CDTF">2016-09-08T21:29:20Z</dcterms:created>
  <dcterms:modified xsi:type="dcterms:W3CDTF">2018-08-27T12:30:33Z</dcterms:modified>
</cp:coreProperties>
</file>