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4BE"/>
    <a:srgbClr val="E7BEBF"/>
    <a:srgbClr val="F7E651"/>
    <a:srgbClr val="ED7C33"/>
    <a:srgbClr val="C8C9D0"/>
    <a:srgbClr val="A3A4A7"/>
    <a:srgbClr val="7595D6"/>
    <a:srgbClr val="87ADF7"/>
    <a:srgbClr val="9F27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65878" autoAdjust="0"/>
  </p:normalViewPr>
  <p:slideViewPr>
    <p:cSldViewPr snapToGrid="0">
      <p:cViewPr varScale="1">
        <p:scale>
          <a:sx n="72" d="100"/>
          <a:sy n="72" d="100"/>
        </p:scale>
        <p:origin x="19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76F63-835E-46F5-AEB3-90A06FD74112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0B9DD-4E80-470F-B438-047D7BDD8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0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lick to edit Master title style</a:t>
            </a:r>
            <a:r>
              <a:rPr lang="ru-RU" dirty="0"/>
              <a:t>  в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905490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942" y="112544"/>
            <a:ext cx="10587057" cy="582274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426" y="1274079"/>
            <a:ext cx="11515715" cy="5257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956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2942" y="112544"/>
            <a:ext cx="10587057" cy="582274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6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24854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6960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3957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9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93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6960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395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5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37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10000">
              <a:srgbClr val="9F2728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38200" y="1869511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763" y="4599931"/>
            <a:ext cx="3808219" cy="2692174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6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8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7" r:id="rId5"/>
    <p:sldLayoutId id="2147483658" r:id="rId6"/>
    <p:sldLayoutId id="214748365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Patterns. Singleton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400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Definition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Common uses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17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SpaceTemplate.potx" id="{1DFD984F-CF35-4FD4-B109-42F16014EF75}" vid="{D0BF3553-D899-4979-8D82-D598906048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SimpleTemplatePowerPoint</Template>
  <TotalTime>1859</TotalTime>
  <Words>13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Design Patterns. Singleton</vt:lpstr>
      <vt:lpstr>Table of 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Sergii Tischenko</dc:creator>
  <cp:lastModifiedBy>Sergii Tishchenko</cp:lastModifiedBy>
  <cp:revision>114</cp:revision>
  <dcterms:created xsi:type="dcterms:W3CDTF">2016-09-08T21:29:20Z</dcterms:created>
  <dcterms:modified xsi:type="dcterms:W3CDTF">2018-06-18T13:06:41Z</dcterms:modified>
</cp:coreProperties>
</file>