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9"/>
  </p:notesMasterIdLst>
  <p:sldIdLst>
    <p:sldId id="260" r:id="rId2"/>
    <p:sldId id="262" r:id="rId3"/>
    <p:sldId id="261" r:id="rId4"/>
    <p:sldId id="265" r:id="rId5"/>
    <p:sldId id="267" r:id="rId6"/>
    <p:sldId id="266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272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14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CA9176-4E75-4235-B90C-5259F19B67A1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1" csCatId="accent1" phldr="1"/>
      <dgm:spPr/>
    </dgm:pt>
    <dgm:pt modelId="{ABC694C7-4F8A-4F57-8299-EA2C0525CB90}">
      <dgm:prSet phldrT="[Text]" custT="1"/>
      <dgm:spPr/>
      <dgm:t>
        <a:bodyPr/>
        <a:lstStyle/>
        <a:p>
          <a:r>
            <a:rPr lang="en-US" sz="2000" dirty="0"/>
            <a:t>OOP</a:t>
          </a:r>
        </a:p>
      </dgm:t>
    </dgm:pt>
    <dgm:pt modelId="{C0CD6424-1022-4591-881C-E372B603721C}" type="parTrans" cxnId="{B0550861-57F9-4E1E-9F45-9FC70EDEF391}">
      <dgm:prSet/>
      <dgm:spPr/>
      <dgm:t>
        <a:bodyPr/>
        <a:lstStyle/>
        <a:p>
          <a:endParaRPr lang="en-US"/>
        </a:p>
      </dgm:t>
    </dgm:pt>
    <dgm:pt modelId="{E50BB733-2D82-4800-A7D9-77BF04D60965}" type="sibTrans" cxnId="{B0550861-57F9-4E1E-9F45-9FC70EDEF391}">
      <dgm:prSet/>
      <dgm:spPr/>
      <dgm:t>
        <a:bodyPr/>
        <a:lstStyle/>
        <a:p>
          <a:endParaRPr lang="en-US"/>
        </a:p>
      </dgm:t>
    </dgm:pt>
    <dgm:pt modelId="{7D2688C1-9A89-46C5-B364-698FCA5676D0}">
      <dgm:prSet phldrT="[Text]" custT="1"/>
      <dgm:spPr/>
      <dgm:t>
        <a:bodyPr/>
        <a:lstStyle/>
        <a:p>
          <a:r>
            <a:rPr lang="en-US" sz="2000" dirty="0"/>
            <a:t>Design Patterns</a:t>
          </a:r>
        </a:p>
      </dgm:t>
    </dgm:pt>
    <dgm:pt modelId="{4844123C-D5AF-43F2-BE86-4058993E1415}" type="parTrans" cxnId="{87EFCE2F-6469-4DEA-9EDA-879DB075EBB2}">
      <dgm:prSet/>
      <dgm:spPr/>
      <dgm:t>
        <a:bodyPr/>
        <a:lstStyle/>
        <a:p>
          <a:endParaRPr lang="en-US"/>
        </a:p>
      </dgm:t>
    </dgm:pt>
    <dgm:pt modelId="{063C979D-59A5-4ADB-ADCC-B4743BE22CFD}" type="sibTrans" cxnId="{87EFCE2F-6469-4DEA-9EDA-879DB075EBB2}">
      <dgm:prSet/>
      <dgm:spPr/>
      <dgm:t>
        <a:bodyPr/>
        <a:lstStyle/>
        <a:p>
          <a:endParaRPr lang="en-US"/>
        </a:p>
      </dgm:t>
    </dgm:pt>
    <dgm:pt modelId="{90765157-E65D-4195-89E4-686B35574FD5}">
      <dgm:prSet phldrT="[Text]" custT="1"/>
      <dgm:spPr/>
      <dgm:t>
        <a:bodyPr/>
        <a:lstStyle/>
        <a:p>
          <a:r>
            <a:rPr lang="en-US" sz="2000" dirty="0" err="1"/>
            <a:t>Async</a:t>
          </a:r>
          <a:endParaRPr lang="en-US" sz="2000" dirty="0"/>
        </a:p>
      </dgm:t>
    </dgm:pt>
    <dgm:pt modelId="{98820053-CEBD-44EB-86C1-E5E3F2D973E2}" type="parTrans" cxnId="{2D779DA4-2250-4CD3-AF53-88E743E2B3E4}">
      <dgm:prSet/>
      <dgm:spPr/>
      <dgm:t>
        <a:bodyPr/>
        <a:lstStyle/>
        <a:p>
          <a:endParaRPr lang="en-US"/>
        </a:p>
      </dgm:t>
    </dgm:pt>
    <dgm:pt modelId="{6B6C05C6-7F24-49B0-80B1-50033AAF7F15}" type="sibTrans" cxnId="{2D779DA4-2250-4CD3-AF53-88E743E2B3E4}">
      <dgm:prSet/>
      <dgm:spPr/>
      <dgm:t>
        <a:bodyPr/>
        <a:lstStyle/>
        <a:p>
          <a:endParaRPr lang="en-US"/>
        </a:p>
      </dgm:t>
    </dgm:pt>
    <dgm:pt modelId="{BDEA5562-9D7C-4A2D-BE9A-44339E37EA9C}">
      <dgm:prSet phldrT="[Text]" custT="1"/>
      <dgm:spPr/>
      <dgm:t>
        <a:bodyPr/>
        <a:lstStyle/>
        <a:p>
          <a:r>
            <a:rPr lang="en-US" sz="2000" dirty="0"/>
            <a:t>Socket</a:t>
          </a:r>
        </a:p>
      </dgm:t>
    </dgm:pt>
    <dgm:pt modelId="{0AF458E0-189C-46DC-8EAC-66D175DFAD69}" type="parTrans" cxnId="{875E5F60-33AA-4184-BFB8-1522B5E114D2}">
      <dgm:prSet/>
      <dgm:spPr/>
      <dgm:t>
        <a:bodyPr/>
        <a:lstStyle/>
        <a:p>
          <a:endParaRPr lang="en-US"/>
        </a:p>
      </dgm:t>
    </dgm:pt>
    <dgm:pt modelId="{48261024-0F32-4AA2-B608-804878458FC2}" type="sibTrans" cxnId="{875E5F60-33AA-4184-BFB8-1522B5E114D2}">
      <dgm:prSet/>
      <dgm:spPr/>
      <dgm:t>
        <a:bodyPr/>
        <a:lstStyle/>
        <a:p>
          <a:endParaRPr lang="en-US"/>
        </a:p>
      </dgm:t>
    </dgm:pt>
    <dgm:pt modelId="{F1147615-DA18-447F-8B93-FC1A08140ED6}">
      <dgm:prSet phldrT="[Text]" custT="1"/>
      <dgm:spPr/>
      <dgm:t>
        <a:bodyPr/>
        <a:lstStyle/>
        <a:p>
          <a:r>
            <a:rPr lang="en-US" sz="2000" dirty="0"/>
            <a:t>Testing</a:t>
          </a:r>
        </a:p>
      </dgm:t>
    </dgm:pt>
    <dgm:pt modelId="{6FF9E7D7-53E5-473B-81C5-5C50AE43BBB4}" type="parTrans" cxnId="{8E3D0F3A-8FC9-42B1-BFC3-BC37284543CE}">
      <dgm:prSet/>
      <dgm:spPr/>
      <dgm:t>
        <a:bodyPr/>
        <a:lstStyle/>
        <a:p>
          <a:endParaRPr lang="en-US"/>
        </a:p>
      </dgm:t>
    </dgm:pt>
    <dgm:pt modelId="{ACBBEC21-5FFE-4657-8808-44AF0AEBB8B3}" type="sibTrans" cxnId="{8E3D0F3A-8FC9-42B1-BFC3-BC37284543CE}">
      <dgm:prSet/>
      <dgm:spPr/>
      <dgm:t>
        <a:bodyPr/>
        <a:lstStyle/>
        <a:p>
          <a:endParaRPr lang="en-US"/>
        </a:p>
      </dgm:t>
    </dgm:pt>
    <dgm:pt modelId="{332DA5AF-55A4-4B7C-BD0B-73E654F2941C}">
      <dgm:prSet phldrT="[Text]" custT="1"/>
      <dgm:spPr/>
      <dgm:t>
        <a:bodyPr/>
        <a:lstStyle/>
        <a:p>
          <a:r>
            <a:rPr lang="en-US" sz="2000" dirty="0"/>
            <a:t>Parsers</a:t>
          </a:r>
        </a:p>
      </dgm:t>
    </dgm:pt>
    <dgm:pt modelId="{916B7F40-D66D-4EDE-AC0D-E2E7B310942A}" type="parTrans" cxnId="{585237E9-BA53-4D07-A1BC-0EA79B33BEF6}">
      <dgm:prSet/>
      <dgm:spPr/>
      <dgm:t>
        <a:bodyPr/>
        <a:lstStyle/>
        <a:p>
          <a:endParaRPr lang="en-US"/>
        </a:p>
      </dgm:t>
    </dgm:pt>
    <dgm:pt modelId="{2B6A8976-7465-47C8-9882-63C28879913E}" type="sibTrans" cxnId="{585237E9-BA53-4D07-A1BC-0EA79B33BEF6}">
      <dgm:prSet/>
      <dgm:spPr/>
      <dgm:t>
        <a:bodyPr/>
        <a:lstStyle/>
        <a:p>
          <a:endParaRPr lang="en-US"/>
        </a:p>
      </dgm:t>
    </dgm:pt>
    <dgm:pt modelId="{5AB15B69-10C4-4E6F-A478-ABD735F98766}" type="pres">
      <dgm:prSet presAssocID="{AACA9176-4E75-4235-B90C-5259F19B67A1}" presName="Name0" presStyleCnt="0">
        <dgm:presLayoutVars>
          <dgm:dir/>
          <dgm:resizeHandles val="exact"/>
        </dgm:presLayoutVars>
      </dgm:prSet>
      <dgm:spPr/>
    </dgm:pt>
    <dgm:pt modelId="{CDA884F4-0661-4773-94E6-F099F411AF4E}" type="pres">
      <dgm:prSet presAssocID="{ABC694C7-4F8A-4F57-8299-EA2C0525CB90}" presName="composite" presStyleCnt="0"/>
      <dgm:spPr/>
    </dgm:pt>
    <dgm:pt modelId="{F0F2C907-567E-4CD8-84C0-6197418B8DBF}" type="pres">
      <dgm:prSet presAssocID="{ABC694C7-4F8A-4F57-8299-EA2C0525CB90}" presName="bgChev" presStyleLbl="node1" presStyleIdx="0" presStyleCnt="6"/>
      <dgm:spPr/>
    </dgm:pt>
    <dgm:pt modelId="{13E338D4-AB47-4243-A6B7-3F2A02D2D59C}" type="pres">
      <dgm:prSet presAssocID="{ABC694C7-4F8A-4F57-8299-EA2C0525CB90}" presName="txNode" presStyleLbl="fgAcc1" presStyleIdx="0" presStyleCnt="6">
        <dgm:presLayoutVars>
          <dgm:bulletEnabled val="1"/>
        </dgm:presLayoutVars>
      </dgm:prSet>
      <dgm:spPr/>
    </dgm:pt>
    <dgm:pt modelId="{404AFD80-4073-48B1-9B49-D167DDD0372C}" type="pres">
      <dgm:prSet presAssocID="{E50BB733-2D82-4800-A7D9-77BF04D60965}" presName="compositeSpace" presStyleCnt="0"/>
      <dgm:spPr/>
    </dgm:pt>
    <dgm:pt modelId="{E6729B8D-163C-4D85-8DC1-79B60710A2FB}" type="pres">
      <dgm:prSet presAssocID="{7D2688C1-9A89-46C5-B364-698FCA5676D0}" presName="composite" presStyleCnt="0"/>
      <dgm:spPr/>
    </dgm:pt>
    <dgm:pt modelId="{596E8FA3-E84E-469B-89F0-93CB3038E37E}" type="pres">
      <dgm:prSet presAssocID="{7D2688C1-9A89-46C5-B364-698FCA5676D0}" presName="bgChev" presStyleLbl="node1" presStyleIdx="1" presStyleCnt="6"/>
      <dgm:spPr/>
    </dgm:pt>
    <dgm:pt modelId="{AC9142FE-34CA-4AB0-8C08-CCCEFF7748CD}" type="pres">
      <dgm:prSet presAssocID="{7D2688C1-9A89-46C5-B364-698FCA5676D0}" presName="txNode" presStyleLbl="fgAcc1" presStyleIdx="1" presStyleCnt="6">
        <dgm:presLayoutVars>
          <dgm:bulletEnabled val="1"/>
        </dgm:presLayoutVars>
      </dgm:prSet>
      <dgm:spPr/>
    </dgm:pt>
    <dgm:pt modelId="{25063B15-646B-43AF-B430-3F52DB89E6B7}" type="pres">
      <dgm:prSet presAssocID="{063C979D-59A5-4ADB-ADCC-B4743BE22CFD}" presName="compositeSpace" presStyleCnt="0"/>
      <dgm:spPr/>
    </dgm:pt>
    <dgm:pt modelId="{07855029-9796-41B2-BBD1-7096F1074277}" type="pres">
      <dgm:prSet presAssocID="{90765157-E65D-4195-89E4-686B35574FD5}" presName="composite" presStyleCnt="0"/>
      <dgm:spPr/>
    </dgm:pt>
    <dgm:pt modelId="{9E344449-AB5B-46FF-B01F-1E6552AEC191}" type="pres">
      <dgm:prSet presAssocID="{90765157-E65D-4195-89E4-686B35574FD5}" presName="bgChev" presStyleLbl="node1" presStyleIdx="2" presStyleCnt="6"/>
      <dgm:spPr/>
    </dgm:pt>
    <dgm:pt modelId="{E6DAC22D-C8A1-441B-8B2A-37185521B160}" type="pres">
      <dgm:prSet presAssocID="{90765157-E65D-4195-89E4-686B35574FD5}" presName="txNode" presStyleLbl="fgAcc1" presStyleIdx="2" presStyleCnt="6">
        <dgm:presLayoutVars>
          <dgm:bulletEnabled val="1"/>
        </dgm:presLayoutVars>
      </dgm:prSet>
      <dgm:spPr/>
    </dgm:pt>
    <dgm:pt modelId="{26A55247-3FE4-4F21-BB7C-4A7030F29909}" type="pres">
      <dgm:prSet presAssocID="{6B6C05C6-7F24-49B0-80B1-50033AAF7F15}" presName="compositeSpace" presStyleCnt="0"/>
      <dgm:spPr/>
    </dgm:pt>
    <dgm:pt modelId="{BA3C2D89-76BA-46F7-80D4-9773B3170D67}" type="pres">
      <dgm:prSet presAssocID="{BDEA5562-9D7C-4A2D-BE9A-44339E37EA9C}" presName="composite" presStyleCnt="0"/>
      <dgm:spPr/>
    </dgm:pt>
    <dgm:pt modelId="{9FC133EC-738C-4F19-A45F-3DABA8D4BEC6}" type="pres">
      <dgm:prSet presAssocID="{BDEA5562-9D7C-4A2D-BE9A-44339E37EA9C}" presName="bgChev" presStyleLbl="node1" presStyleIdx="3" presStyleCnt="6"/>
      <dgm:spPr/>
    </dgm:pt>
    <dgm:pt modelId="{583C9389-9FDB-44F9-84E5-36A34253A5ED}" type="pres">
      <dgm:prSet presAssocID="{BDEA5562-9D7C-4A2D-BE9A-44339E37EA9C}" presName="txNode" presStyleLbl="fgAcc1" presStyleIdx="3" presStyleCnt="6">
        <dgm:presLayoutVars>
          <dgm:bulletEnabled val="1"/>
        </dgm:presLayoutVars>
      </dgm:prSet>
      <dgm:spPr/>
    </dgm:pt>
    <dgm:pt modelId="{0A289543-9272-4B27-91E0-ED6799E0DC0F}" type="pres">
      <dgm:prSet presAssocID="{48261024-0F32-4AA2-B608-804878458FC2}" presName="compositeSpace" presStyleCnt="0"/>
      <dgm:spPr/>
    </dgm:pt>
    <dgm:pt modelId="{8B08EB60-7EB2-4BE3-9CB7-1000439F9E08}" type="pres">
      <dgm:prSet presAssocID="{332DA5AF-55A4-4B7C-BD0B-73E654F2941C}" presName="composite" presStyleCnt="0"/>
      <dgm:spPr/>
    </dgm:pt>
    <dgm:pt modelId="{2B9A9217-8B5A-4E04-B09A-9302A14A02D9}" type="pres">
      <dgm:prSet presAssocID="{332DA5AF-55A4-4B7C-BD0B-73E654F2941C}" presName="bgChev" presStyleLbl="node1" presStyleIdx="4" presStyleCnt="6"/>
      <dgm:spPr/>
    </dgm:pt>
    <dgm:pt modelId="{3F922FEE-4000-4E70-A8DA-E80FB82F78C1}" type="pres">
      <dgm:prSet presAssocID="{332DA5AF-55A4-4B7C-BD0B-73E654F2941C}" presName="txNode" presStyleLbl="fgAcc1" presStyleIdx="4" presStyleCnt="6">
        <dgm:presLayoutVars>
          <dgm:bulletEnabled val="1"/>
        </dgm:presLayoutVars>
      </dgm:prSet>
      <dgm:spPr/>
    </dgm:pt>
    <dgm:pt modelId="{9B75D483-2CD2-4CC8-AE5E-398545E8091D}" type="pres">
      <dgm:prSet presAssocID="{2B6A8976-7465-47C8-9882-63C28879913E}" presName="compositeSpace" presStyleCnt="0"/>
      <dgm:spPr/>
    </dgm:pt>
    <dgm:pt modelId="{0BCD413A-4DFB-40EB-89DB-30F077393A65}" type="pres">
      <dgm:prSet presAssocID="{F1147615-DA18-447F-8B93-FC1A08140ED6}" presName="composite" presStyleCnt="0"/>
      <dgm:spPr/>
    </dgm:pt>
    <dgm:pt modelId="{4FC211A7-FF64-4F6A-92D2-FFC8E616F6B6}" type="pres">
      <dgm:prSet presAssocID="{F1147615-DA18-447F-8B93-FC1A08140ED6}" presName="bgChev" presStyleLbl="node1" presStyleIdx="5" presStyleCnt="6"/>
      <dgm:spPr/>
    </dgm:pt>
    <dgm:pt modelId="{9FFDBEA1-EC84-47C9-AF6F-DAC55F69726D}" type="pres">
      <dgm:prSet presAssocID="{F1147615-DA18-447F-8B93-FC1A08140ED6}" presName="txNode" presStyleLbl="fgAcc1" presStyleIdx="5" presStyleCnt="6">
        <dgm:presLayoutVars>
          <dgm:bulletEnabled val="1"/>
        </dgm:presLayoutVars>
      </dgm:prSet>
      <dgm:spPr/>
    </dgm:pt>
  </dgm:ptLst>
  <dgm:cxnLst>
    <dgm:cxn modelId="{8A4EEA0B-E753-4BE8-9992-425E36D70A69}" type="presOf" srcId="{ABC694C7-4F8A-4F57-8299-EA2C0525CB90}" destId="{13E338D4-AB47-4243-A6B7-3F2A02D2D59C}" srcOrd="0" destOrd="0" presId="urn:microsoft.com/office/officeart/2005/8/layout/chevronAccent+Icon"/>
    <dgm:cxn modelId="{FA46A918-25D6-4C14-860B-B17679D7546F}" type="presOf" srcId="{F1147615-DA18-447F-8B93-FC1A08140ED6}" destId="{9FFDBEA1-EC84-47C9-AF6F-DAC55F69726D}" srcOrd="0" destOrd="0" presId="urn:microsoft.com/office/officeart/2005/8/layout/chevronAccent+Icon"/>
    <dgm:cxn modelId="{87EFCE2F-6469-4DEA-9EDA-879DB075EBB2}" srcId="{AACA9176-4E75-4235-B90C-5259F19B67A1}" destId="{7D2688C1-9A89-46C5-B364-698FCA5676D0}" srcOrd="1" destOrd="0" parTransId="{4844123C-D5AF-43F2-BE86-4058993E1415}" sibTransId="{063C979D-59A5-4ADB-ADCC-B4743BE22CFD}"/>
    <dgm:cxn modelId="{09214739-5C52-4FC8-B11D-B4968807AB85}" type="presOf" srcId="{AACA9176-4E75-4235-B90C-5259F19B67A1}" destId="{5AB15B69-10C4-4E6F-A478-ABD735F98766}" srcOrd="0" destOrd="0" presId="urn:microsoft.com/office/officeart/2005/8/layout/chevronAccent+Icon"/>
    <dgm:cxn modelId="{8E3D0F3A-8FC9-42B1-BFC3-BC37284543CE}" srcId="{AACA9176-4E75-4235-B90C-5259F19B67A1}" destId="{F1147615-DA18-447F-8B93-FC1A08140ED6}" srcOrd="5" destOrd="0" parTransId="{6FF9E7D7-53E5-473B-81C5-5C50AE43BBB4}" sibTransId="{ACBBEC21-5FFE-4657-8808-44AF0AEBB8B3}"/>
    <dgm:cxn modelId="{B871515D-D862-4DF2-B1AA-923FBDEF928E}" type="presOf" srcId="{90765157-E65D-4195-89E4-686B35574FD5}" destId="{E6DAC22D-C8A1-441B-8B2A-37185521B160}" srcOrd="0" destOrd="0" presId="urn:microsoft.com/office/officeart/2005/8/layout/chevronAccent+Icon"/>
    <dgm:cxn modelId="{875E5F60-33AA-4184-BFB8-1522B5E114D2}" srcId="{AACA9176-4E75-4235-B90C-5259F19B67A1}" destId="{BDEA5562-9D7C-4A2D-BE9A-44339E37EA9C}" srcOrd="3" destOrd="0" parTransId="{0AF458E0-189C-46DC-8EAC-66D175DFAD69}" sibTransId="{48261024-0F32-4AA2-B608-804878458FC2}"/>
    <dgm:cxn modelId="{B0550861-57F9-4E1E-9F45-9FC70EDEF391}" srcId="{AACA9176-4E75-4235-B90C-5259F19B67A1}" destId="{ABC694C7-4F8A-4F57-8299-EA2C0525CB90}" srcOrd="0" destOrd="0" parTransId="{C0CD6424-1022-4591-881C-E372B603721C}" sibTransId="{E50BB733-2D82-4800-A7D9-77BF04D60965}"/>
    <dgm:cxn modelId="{E3303C45-4E03-403D-940A-F7B1E7947997}" type="presOf" srcId="{BDEA5562-9D7C-4A2D-BE9A-44339E37EA9C}" destId="{583C9389-9FDB-44F9-84E5-36A34253A5ED}" srcOrd="0" destOrd="0" presId="urn:microsoft.com/office/officeart/2005/8/layout/chevronAccent+Icon"/>
    <dgm:cxn modelId="{B3FEDA4B-C250-4BA8-9B0A-6FAC384F86A3}" type="presOf" srcId="{332DA5AF-55A4-4B7C-BD0B-73E654F2941C}" destId="{3F922FEE-4000-4E70-A8DA-E80FB82F78C1}" srcOrd="0" destOrd="0" presId="urn:microsoft.com/office/officeart/2005/8/layout/chevronAccent+Icon"/>
    <dgm:cxn modelId="{2D779DA4-2250-4CD3-AF53-88E743E2B3E4}" srcId="{AACA9176-4E75-4235-B90C-5259F19B67A1}" destId="{90765157-E65D-4195-89E4-686B35574FD5}" srcOrd="2" destOrd="0" parTransId="{98820053-CEBD-44EB-86C1-E5E3F2D973E2}" sibTransId="{6B6C05C6-7F24-49B0-80B1-50033AAF7F15}"/>
    <dgm:cxn modelId="{56F9C4B3-9290-4A19-BC8B-9C3FFA928900}" type="presOf" srcId="{7D2688C1-9A89-46C5-B364-698FCA5676D0}" destId="{AC9142FE-34CA-4AB0-8C08-CCCEFF7748CD}" srcOrd="0" destOrd="0" presId="urn:microsoft.com/office/officeart/2005/8/layout/chevronAccent+Icon"/>
    <dgm:cxn modelId="{585237E9-BA53-4D07-A1BC-0EA79B33BEF6}" srcId="{AACA9176-4E75-4235-B90C-5259F19B67A1}" destId="{332DA5AF-55A4-4B7C-BD0B-73E654F2941C}" srcOrd="4" destOrd="0" parTransId="{916B7F40-D66D-4EDE-AC0D-E2E7B310942A}" sibTransId="{2B6A8976-7465-47C8-9882-63C28879913E}"/>
    <dgm:cxn modelId="{08D2F844-CF68-4457-AF66-6D93ED7BF61E}" type="presParOf" srcId="{5AB15B69-10C4-4E6F-A478-ABD735F98766}" destId="{CDA884F4-0661-4773-94E6-F099F411AF4E}" srcOrd="0" destOrd="0" presId="urn:microsoft.com/office/officeart/2005/8/layout/chevronAccent+Icon"/>
    <dgm:cxn modelId="{AFE7D97A-E8A1-4AAB-BAA0-924BFDF6EB66}" type="presParOf" srcId="{CDA884F4-0661-4773-94E6-F099F411AF4E}" destId="{F0F2C907-567E-4CD8-84C0-6197418B8DBF}" srcOrd="0" destOrd="0" presId="urn:microsoft.com/office/officeart/2005/8/layout/chevronAccent+Icon"/>
    <dgm:cxn modelId="{20A2F815-775B-459E-8BC8-026BF9A41DBF}" type="presParOf" srcId="{CDA884F4-0661-4773-94E6-F099F411AF4E}" destId="{13E338D4-AB47-4243-A6B7-3F2A02D2D59C}" srcOrd="1" destOrd="0" presId="urn:microsoft.com/office/officeart/2005/8/layout/chevronAccent+Icon"/>
    <dgm:cxn modelId="{CC322650-97C4-405B-8DBA-3CDF3940BF20}" type="presParOf" srcId="{5AB15B69-10C4-4E6F-A478-ABD735F98766}" destId="{404AFD80-4073-48B1-9B49-D167DDD0372C}" srcOrd="1" destOrd="0" presId="urn:microsoft.com/office/officeart/2005/8/layout/chevronAccent+Icon"/>
    <dgm:cxn modelId="{75EDA465-C4F1-4294-BC3A-6E7A1C10FCF5}" type="presParOf" srcId="{5AB15B69-10C4-4E6F-A478-ABD735F98766}" destId="{E6729B8D-163C-4D85-8DC1-79B60710A2FB}" srcOrd="2" destOrd="0" presId="urn:microsoft.com/office/officeart/2005/8/layout/chevronAccent+Icon"/>
    <dgm:cxn modelId="{CD4575B4-C3D4-4FF4-BE75-29F274E25CDC}" type="presParOf" srcId="{E6729B8D-163C-4D85-8DC1-79B60710A2FB}" destId="{596E8FA3-E84E-469B-89F0-93CB3038E37E}" srcOrd="0" destOrd="0" presId="urn:microsoft.com/office/officeart/2005/8/layout/chevronAccent+Icon"/>
    <dgm:cxn modelId="{2C0D577E-DAD1-42BF-A48E-29E812276E0B}" type="presParOf" srcId="{E6729B8D-163C-4D85-8DC1-79B60710A2FB}" destId="{AC9142FE-34CA-4AB0-8C08-CCCEFF7748CD}" srcOrd="1" destOrd="0" presId="urn:microsoft.com/office/officeart/2005/8/layout/chevronAccent+Icon"/>
    <dgm:cxn modelId="{01A60925-775C-44A7-9794-21C6DE044951}" type="presParOf" srcId="{5AB15B69-10C4-4E6F-A478-ABD735F98766}" destId="{25063B15-646B-43AF-B430-3F52DB89E6B7}" srcOrd="3" destOrd="0" presId="urn:microsoft.com/office/officeart/2005/8/layout/chevronAccent+Icon"/>
    <dgm:cxn modelId="{DE4BC634-5037-4A12-9672-3405A9C59D0F}" type="presParOf" srcId="{5AB15B69-10C4-4E6F-A478-ABD735F98766}" destId="{07855029-9796-41B2-BBD1-7096F1074277}" srcOrd="4" destOrd="0" presId="urn:microsoft.com/office/officeart/2005/8/layout/chevronAccent+Icon"/>
    <dgm:cxn modelId="{40BEACF6-43C7-4F61-A2E2-E8E5D7393CBA}" type="presParOf" srcId="{07855029-9796-41B2-BBD1-7096F1074277}" destId="{9E344449-AB5B-46FF-B01F-1E6552AEC191}" srcOrd="0" destOrd="0" presId="urn:microsoft.com/office/officeart/2005/8/layout/chevronAccent+Icon"/>
    <dgm:cxn modelId="{E2FE4BFC-E1BE-4B9F-A380-00018D1973AF}" type="presParOf" srcId="{07855029-9796-41B2-BBD1-7096F1074277}" destId="{E6DAC22D-C8A1-441B-8B2A-37185521B160}" srcOrd="1" destOrd="0" presId="urn:microsoft.com/office/officeart/2005/8/layout/chevronAccent+Icon"/>
    <dgm:cxn modelId="{6FAE7C37-2A63-4A72-9685-0E582C13255B}" type="presParOf" srcId="{5AB15B69-10C4-4E6F-A478-ABD735F98766}" destId="{26A55247-3FE4-4F21-BB7C-4A7030F29909}" srcOrd="5" destOrd="0" presId="urn:microsoft.com/office/officeart/2005/8/layout/chevronAccent+Icon"/>
    <dgm:cxn modelId="{F8D66F15-E836-4B84-A084-14377ECEC700}" type="presParOf" srcId="{5AB15B69-10C4-4E6F-A478-ABD735F98766}" destId="{BA3C2D89-76BA-46F7-80D4-9773B3170D67}" srcOrd="6" destOrd="0" presId="urn:microsoft.com/office/officeart/2005/8/layout/chevronAccent+Icon"/>
    <dgm:cxn modelId="{5CBE6003-2DE4-4796-9492-4A7E7EE39CB8}" type="presParOf" srcId="{BA3C2D89-76BA-46F7-80D4-9773B3170D67}" destId="{9FC133EC-738C-4F19-A45F-3DABA8D4BEC6}" srcOrd="0" destOrd="0" presId="urn:microsoft.com/office/officeart/2005/8/layout/chevronAccent+Icon"/>
    <dgm:cxn modelId="{29265032-929C-4011-AF8A-BA481B8169D6}" type="presParOf" srcId="{BA3C2D89-76BA-46F7-80D4-9773B3170D67}" destId="{583C9389-9FDB-44F9-84E5-36A34253A5ED}" srcOrd="1" destOrd="0" presId="urn:microsoft.com/office/officeart/2005/8/layout/chevronAccent+Icon"/>
    <dgm:cxn modelId="{AE5E0F6E-5F0C-4833-86ED-9A2A5C72DE5B}" type="presParOf" srcId="{5AB15B69-10C4-4E6F-A478-ABD735F98766}" destId="{0A289543-9272-4B27-91E0-ED6799E0DC0F}" srcOrd="7" destOrd="0" presId="urn:microsoft.com/office/officeart/2005/8/layout/chevronAccent+Icon"/>
    <dgm:cxn modelId="{DC519E90-3F8F-4324-86F8-FD772EFDF571}" type="presParOf" srcId="{5AB15B69-10C4-4E6F-A478-ABD735F98766}" destId="{8B08EB60-7EB2-4BE3-9CB7-1000439F9E08}" srcOrd="8" destOrd="0" presId="urn:microsoft.com/office/officeart/2005/8/layout/chevronAccent+Icon"/>
    <dgm:cxn modelId="{CFD1E0B5-6F10-4ABC-B9DC-8065D7464164}" type="presParOf" srcId="{8B08EB60-7EB2-4BE3-9CB7-1000439F9E08}" destId="{2B9A9217-8B5A-4E04-B09A-9302A14A02D9}" srcOrd="0" destOrd="0" presId="urn:microsoft.com/office/officeart/2005/8/layout/chevronAccent+Icon"/>
    <dgm:cxn modelId="{403B346A-30BC-4140-96C3-710CB093F8B1}" type="presParOf" srcId="{8B08EB60-7EB2-4BE3-9CB7-1000439F9E08}" destId="{3F922FEE-4000-4E70-A8DA-E80FB82F78C1}" srcOrd="1" destOrd="0" presId="urn:microsoft.com/office/officeart/2005/8/layout/chevronAccent+Icon"/>
    <dgm:cxn modelId="{78A5B7E3-CF43-4799-AD86-CB8057F8F3BF}" type="presParOf" srcId="{5AB15B69-10C4-4E6F-A478-ABD735F98766}" destId="{9B75D483-2CD2-4CC8-AE5E-398545E8091D}" srcOrd="9" destOrd="0" presId="urn:microsoft.com/office/officeart/2005/8/layout/chevronAccent+Icon"/>
    <dgm:cxn modelId="{EAC4CBA6-A07C-4C7F-982C-2AAA374AB6FC}" type="presParOf" srcId="{5AB15B69-10C4-4E6F-A478-ABD735F98766}" destId="{0BCD413A-4DFB-40EB-89DB-30F077393A65}" srcOrd="10" destOrd="0" presId="urn:microsoft.com/office/officeart/2005/8/layout/chevronAccent+Icon"/>
    <dgm:cxn modelId="{55FAA467-D0E9-40F5-867C-879285F835E4}" type="presParOf" srcId="{0BCD413A-4DFB-40EB-89DB-30F077393A65}" destId="{4FC211A7-FF64-4F6A-92D2-FFC8E616F6B6}" srcOrd="0" destOrd="0" presId="urn:microsoft.com/office/officeart/2005/8/layout/chevronAccent+Icon"/>
    <dgm:cxn modelId="{139C7F36-883C-4E51-91AD-466873C8E71F}" type="presParOf" srcId="{0BCD413A-4DFB-40EB-89DB-30F077393A65}" destId="{9FFDBEA1-EC84-47C9-AF6F-DAC55F69726D}" srcOrd="1" destOrd="0" presId="urn:microsoft.com/office/officeart/2005/8/layout/chevronAccent+Icon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CA9176-4E75-4235-B90C-5259F19B67A1}" type="doc">
      <dgm:prSet loTypeId="urn:microsoft.com/office/officeart/2005/8/layout/hChevron3" loCatId="process" qsTypeId="urn:microsoft.com/office/officeart/2005/8/quickstyle/simple1" qsCatId="simple" csTypeId="urn:microsoft.com/office/officeart/2005/8/colors/accent6_1" csCatId="accent6" phldr="1"/>
      <dgm:spPr/>
    </dgm:pt>
    <dgm:pt modelId="{ABC694C7-4F8A-4F57-8299-EA2C0525CB90}">
      <dgm:prSet phldrT="[Text]" custT="1"/>
      <dgm:spPr/>
      <dgm:t>
        <a:bodyPr/>
        <a:lstStyle/>
        <a:p>
          <a:r>
            <a:rPr lang="en-US" sz="2000" dirty="0"/>
            <a:t>3 x 2h = </a:t>
          </a:r>
          <a:r>
            <a:rPr lang="en-US" sz="2400" b="1" dirty="0"/>
            <a:t>6h</a:t>
          </a:r>
          <a:endParaRPr lang="en-US" sz="2000" b="1" dirty="0"/>
        </a:p>
      </dgm:t>
    </dgm:pt>
    <dgm:pt modelId="{C0CD6424-1022-4591-881C-E372B603721C}" type="parTrans" cxnId="{B0550861-57F9-4E1E-9F45-9FC70EDEF391}">
      <dgm:prSet/>
      <dgm:spPr/>
      <dgm:t>
        <a:bodyPr/>
        <a:lstStyle/>
        <a:p>
          <a:endParaRPr lang="en-US"/>
        </a:p>
      </dgm:t>
    </dgm:pt>
    <dgm:pt modelId="{E50BB733-2D82-4800-A7D9-77BF04D60965}" type="sibTrans" cxnId="{B0550861-57F9-4E1E-9F45-9FC70EDEF391}">
      <dgm:prSet/>
      <dgm:spPr/>
      <dgm:t>
        <a:bodyPr/>
        <a:lstStyle/>
        <a:p>
          <a:endParaRPr lang="en-US"/>
        </a:p>
      </dgm:t>
    </dgm:pt>
    <dgm:pt modelId="{7D2688C1-9A89-46C5-B364-698FCA5676D0}">
      <dgm:prSet phldrT="[Text]" custT="1"/>
      <dgm:spPr/>
      <dgm:t>
        <a:bodyPr/>
        <a:lstStyle/>
        <a:p>
          <a:r>
            <a:rPr lang="en-US" sz="2000" dirty="0"/>
            <a:t>4 x 2h = </a:t>
          </a:r>
          <a:r>
            <a:rPr lang="en-US" sz="2400" b="1" dirty="0"/>
            <a:t>8h</a:t>
          </a:r>
          <a:endParaRPr lang="en-US" sz="2000" b="1" dirty="0"/>
        </a:p>
      </dgm:t>
    </dgm:pt>
    <dgm:pt modelId="{4844123C-D5AF-43F2-BE86-4058993E1415}" type="parTrans" cxnId="{87EFCE2F-6469-4DEA-9EDA-879DB075EBB2}">
      <dgm:prSet/>
      <dgm:spPr/>
      <dgm:t>
        <a:bodyPr/>
        <a:lstStyle/>
        <a:p>
          <a:endParaRPr lang="en-US"/>
        </a:p>
      </dgm:t>
    </dgm:pt>
    <dgm:pt modelId="{063C979D-59A5-4ADB-ADCC-B4743BE22CFD}" type="sibTrans" cxnId="{87EFCE2F-6469-4DEA-9EDA-879DB075EBB2}">
      <dgm:prSet/>
      <dgm:spPr/>
      <dgm:t>
        <a:bodyPr/>
        <a:lstStyle/>
        <a:p>
          <a:endParaRPr lang="en-US"/>
        </a:p>
      </dgm:t>
    </dgm:pt>
    <dgm:pt modelId="{90765157-E65D-4195-89E4-686B35574FD5}">
      <dgm:prSet phldrT="[Text]" custT="1"/>
      <dgm:spPr/>
      <dgm:t>
        <a:bodyPr/>
        <a:lstStyle/>
        <a:p>
          <a:r>
            <a:rPr lang="en-US" sz="2000" dirty="0"/>
            <a:t>4 x 2h = </a:t>
          </a:r>
          <a:r>
            <a:rPr lang="en-US" sz="2400" b="1" dirty="0"/>
            <a:t>8h</a:t>
          </a:r>
          <a:endParaRPr lang="en-US" sz="2000" b="1" dirty="0"/>
        </a:p>
      </dgm:t>
    </dgm:pt>
    <dgm:pt modelId="{98820053-CEBD-44EB-86C1-E5E3F2D973E2}" type="parTrans" cxnId="{2D779DA4-2250-4CD3-AF53-88E743E2B3E4}">
      <dgm:prSet/>
      <dgm:spPr/>
      <dgm:t>
        <a:bodyPr/>
        <a:lstStyle/>
        <a:p>
          <a:endParaRPr lang="en-US"/>
        </a:p>
      </dgm:t>
    </dgm:pt>
    <dgm:pt modelId="{6B6C05C6-7F24-49B0-80B1-50033AAF7F15}" type="sibTrans" cxnId="{2D779DA4-2250-4CD3-AF53-88E743E2B3E4}">
      <dgm:prSet/>
      <dgm:spPr/>
      <dgm:t>
        <a:bodyPr/>
        <a:lstStyle/>
        <a:p>
          <a:endParaRPr lang="en-US"/>
        </a:p>
      </dgm:t>
    </dgm:pt>
    <dgm:pt modelId="{BDEA5562-9D7C-4A2D-BE9A-44339E37EA9C}">
      <dgm:prSet phldrT="[Text]" custT="1"/>
      <dgm:spPr/>
      <dgm:t>
        <a:bodyPr/>
        <a:lstStyle/>
        <a:p>
          <a:r>
            <a:rPr lang="en-US" sz="2000" dirty="0"/>
            <a:t>2 x 2 = </a:t>
          </a:r>
          <a:r>
            <a:rPr lang="en-US" sz="2400" b="1" dirty="0"/>
            <a:t>4 h</a:t>
          </a:r>
        </a:p>
      </dgm:t>
    </dgm:pt>
    <dgm:pt modelId="{0AF458E0-189C-46DC-8EAC-66D175DFAD69}" type="parTrans" cxnId="{875E5F60-33AA-4184-BFB8-1522B5E114D2}">
      <dgm:prSet/>
      <dgm:spPr/>
      <dgm:t>
        <a:bodyPr/>
        <a:lstStyle/>
        <a:p>
          <a:endParaRPr lang="en-US"/>
        </a:p>
      </dgm:t>
    </dgm:pt>
    <dgm:pt modelId="{48261024-0F32-4AA2-B608-804878458FC2}" type="sibTrans" cxnId="{875E5F60-33AA-4184-BFB8-1522B5E114D2}">
      <dgm:prSet/>
      <dgm:spPr/>
      <dgm:t>
        <a:bodyPr/>
        <a:lstStyle/>
        <a:p>
          <a:endParaRPr lang="en-US"/>
        </a:p>
      </dgm:t>
    </dgm:pt>
    <dgm:pt modelId="{F1147615-DA18-447F-8B93-FC1A08140ED6}">
      <dgm:prSet phldrT="[Text]" custT="1"/>
      <dgm:spPr/>
      <dgm:t>
        <a:bodyPr/>
        <a:lstStyle/>
        <a:p>
          <a:r>
            <a:rPr lang="en-US" sz="2000" dirty="0"/>
            <a:t>1 x 2 = </a:t>
          </a:r>
          <a:r>
            <a:rPr lang="en-US" sz="2000" b="1" dirty="0"/>
            <a:t>2h</a:t>
          </a:r>
        </a:p>
      </dgm:t>
    </dgm:pt>
    <dgm:pt modelId="{6FF9E7D7-53E5-473B-81C5-5C50AE43BBB4}" type="parTrans" cxnId="{8E3D0F3A-8FC9-42B1-BFC3-BC37284543CE}">
      <dgm:prSet/>
      <dgm:spPr/>
      <dgm:t>
        <a:bodyPr/>
        <a:lstStyle/>
        <a:p>
          <a:endParaRPr lang="en-US"/>
        </a:p>
      </dgm:t>
    </dgm:pt>
    <dgm:pt modelId="{ACBBEC21-5FFE-4657-8808-44AF0AEBB8B3}" type="sibTrans" cxnId="{8E3D0F3A-8FC9-42B1-BFC3-BC37284543CE}">
      <dgm:prSet/>
      <dgm:spPr/>
      <dgm:t>
        <a:bodyPr/>
        <a:lstStyle/>
        <a:p>
          <a:endParaRPr lang="en-US"/>
        </a:p>
      </dgm:t>
    </dgm:pt>
    <dgm:pt modelId="{332DA5AF-55A4-4B7C-BD0B-73E654F2941C}">
      <dgm:prSet phldrT="[Text]" custT="1"/>
      <dgm:spPr/>
      <dgm:t>
        <a:bodyPr/>
        <a:lstStyle/>
        <a:p>
          <a:r>
            <a:rPr lang="en-US" sz="2000" dirty="0"/>
            <a:t>1 x 2 = </a:t>
          </a:r>
          <a:r>
            <a:rPr lang="en-US" sz="2000" b="1" dirty="0"/>
            <a:t>2h</a:t>
          </a:r>
        </a:p>
      </dgm:t>
    </dgm:pt>
    <dgm:pt modelId="{916B7F40-D66D-4EDE-AC0D-E2E7B310942A}" type="parTrans" cxnId="{585237E9-BA53-4D07-A1BC-0EA79B33BEF6}">
      <dgm:prSet/>
      <dgm:spPr/>
      <dgm:t>
        <a:bodyPr/>
        <a:lstStyle/>
        <a:p>
          <a:endParaRPr lang="en-US"/>
        </a:p>
      </dgm:t>
    </dgm:pt>
    <dgm:pt modelId="{2B6A8976-7465-47C8-9882-63C28879913E}" type="sibTrans" cxnId="{585237E9-BA53-4D07-A1BC-0EA79B33BEF6}">
      <dgm:prSet/>
      <dgm:spPr/>
      <dgm:t>
        <a:bodyPr/>
        <a:lstStyle/>
        <a:p>
          <a:endParaRPr lang="en-US"/>
        </a:p>
      </dgm:t>
    </dgm:pt>
    <dgm:pt modelId="{3AF4EA93-1651-42B3-8ABB-80EA12DC9E99}" type="pres">
      <dgm:prSet presAssocID="{AACA9176-4E75-4235-B90C-5259F19B67A1}" presName="Name0" presStyleCnt="0">
        <dgm:presLayoutVars>
          <dgm:dir/>
          <dgm:resizeHandles val="exact"/>
        </dgm:presLayoutVars>
      </dgm:prSet>
      <dgm:spPr/>
    </dgm:pt>
    <dgm:pt modelId="{4177192E-3BBE-4406-BC94-BCD06EFC1ED4}" type="pres">
      <dgm:prSet presAssocID="{ABC694C7-4F8A-4F57-8299-EA2C0525CB90}" presName="parTxOnly" presStyleLbl="node1" presStyleIdx="0" presStyleCnt="6" custScaleX="78284">
        <dgm:presLayoutVars>
          <dgm:bulletEnabled val="1"/>
        </dgm:presLayoutVars>
      </dgm:prSet>
      <dgm:spPr/>
    </dgm:pt>
    <dgm:pt modelId="{C929E1B5-62FA-474D-B89F-4B6677A03506}" type="pres">
      <dgm:prSet presAssocID="{E50BB733-2D82-4800-A7D9-77BF04D60965}" presName="parSpace" presStyleCnt="0"/>
      <dgm:spPr/>
    </dgm:pt>
    <dgm:pt modelId="{29BA6F0E-440F-425B-B6C7-AAD59B70C810}" type="pres">
      <dgm:prSet presAssocID="{7D2688C1-9A89-46C5-B364-698FCA5676D0}" presName="parTxOnly" presStyleLbl="node1" presStyleIdx="1" presStyleCnt="6" custScaleX="129921">
        <dgm:presLayoutVars>
          <dgm:bulletEnabled val="1"/>
        </dgm:presLayoutVars>
      </dgm:prSet>
      <dgm:spPr/>
    </dgm:pt>
    <dgm:pt modelId="{EBB27485-F7B3-451E-A64D-47839D108C87}" type="pres">
      <dgm:prSet presAssocID="{063C979D-59A5-4ADB-ADCC-B4743BE22CFD}" presName="parSpace" presStyleCnt="0"/>
      <dgm:spPr/>
    </dgm:pt>
    <dgm:pt modelId="{7E6DD0F2-EFDF-4D51-B5D8-003D6F6172AB}" type="pres">
      <dgm:prSet presAssocID="{90765157-E65D-4195-89E4-686B35574FD5}" presName="parTxOnly" presStyleLbl="node1" presStyleIdx="2" presStyleCnt="6">
        <dgm:presLayoutVars>
          <dgm:bulletEnabled val="1"/>
        </dgm:presLayoutVars>
      </dgm:prSet>
      <dgm:spPr/>
    </dgm:pt>
    <dgm:pt modelId="{726EBD0F-3D42-4696-AA19-1B2BBF6C4538}" type="pres">
      <dgm:prSet presAssocID="{6B6C05C6-7F24-49B0-80B1-50033AAF7F15}" presName="parSpace" presStyleCnt="0"/>
      <dgm:spPr/>
    </dgm:pt>
    <dgm:pt modelId="{EDF93895-ADD1-4DF3-AE4F-92719845EF90}" type="pres">
      <dgm:prSet presAssocID="{BDEA5562-9D7C-4A2D-BE9A-44339E37EA9C}" presName="parTxOnly" presStyleLbl="node1" presStyleIdx="3" presStyleCnt="6" custScaleX="122809">
        <dgm:presLayoutVars>
          <dgm:bulletEnabled val="1"/>
        </dgm:presLayoutVars>
      </dgm:prSet>
      <dgm:spPr/>
    </dgm:pt>
    <dgm:pt modelId="{CC2B7BEC-FAE5-4446-B625-037E3C50B6C9}" type="pres">
      <dgm:prSet presAssocID="{48261024-0F32-4AA2-B608-804878458FC2}" presName="parSpace" presStyleCnt="0"/>
      <dgm:spPr/>
    </dgm:pt>
    <dgm:pt modelId="{291D1AA2-8792-4BA9-B9AE-B76F607F126C}" type="pres">
      <dgm:prSet presAssocID="{332DA5AF-55A4-4B7C-BD0B-73E654F2941C}" presName="parTxOnly" presStyleLbl="node1" presStyleIdx="4" presStyleCnt="6">
        <dgm:presLayoutVars>
          <dgm:bulletEnabled val="1"/>
        </dgm:presLayoutVars>
      </dgm:prSet>
      <dgm:spPr/>
    </dgm:pt>
    <dgm:pt modelId="{82DB2320-77A9-44AB-9600-E7F6E4FB1E7A}" type="pres">
      <dgm:prSet presAssocID="{2B6A8976-7465-47C8-9882-63C28879913E}" presName="parSpace" presStyleCnt="0"/>
      <dgm:spPr/>
    </dgm:pt>
    <dgm:pt modelId="{F56CCF30-9A50-40A6-A78E-521266751C3F}" type="pres">
      <dgm:prSet presAssocID="{F1147615-DA18-447F-8B93-FC1A08140ED6}" presName="parTxOnly" presStyleLbl="node1" presStyleIdx="5" presStyleCnt="6" custScaleX="93161" custLinFactNeighborX="306" custLinFactNeighborY="0">
        <dgm:presLayoutVars>
          <dgm:bulletEnabled val="1"/>
        </dgm:presLayoutVars>
      </dgm:prSet>
      <dgm:spPr/>
    </dgm:pt>
  </dgm:ptLst>
  <dgm:cxnLst>
    <dgm:cxn modelId="{16D3C123-81B4-459A-B921-713B911F0DAF}" type="presOf" srcId="{F1147615-DA18-447F-8B93-FC1A08140ED6}" destId="{F56CCF30-9A50-40A6-A78E-521266751C3F}" srcOrd="0" destOrd="0" presId="urn:microsoft.com/office/officeart/2005/8/layout/hChevron3"/>
    <dgm:cxn modelId="{31B69C2D-FC75-4AEB-8E4D-8B608A2D5E86}" type="presOf" srcId="{7D2688C1-9A89-46C5-B364-698FCA5676D0}" destId="{29BA6F0E-440F-425B-B6C7-AAD59B70C810}" srcOrd="0" destOrd="0" presId="urn:microsoft.com/office/officeart/2005/8/layout/hChevron3"/>
    <dgm:cxn modelId="{87EFCE2F-6469-4DEA-9EDA-879DB075EBB2}" srcId="{AACA9176-4E75-4235-B90C-5259F19B67A1}" destId="{7D2688C1-9A89-46C5-B364-698FCA5676D0}" srcOrd="1" destOrd="0" parTransId="{4844123C-D5AF-43F2-BE86-4058993E1415}" sibTransId="{063C979D-59A5-4ADB-ADCC-B4743BE22CFD}"/>
    <dgm:cxn modelId="{8E3D0F3A-8FC9-42B1-BFC3-BC37284543CE}" srcId="{AACA9176-4E75-4235-B90C-5259F19B67A1}" destId="{F1147615-DA18-447F-8B93-FC1A08140ED6}" srcOrd="5" destOrd="0" parTransId="{6FF9E7D7-53E5-473B-81C5-5C50AE43BBB4}" sibTransId="{ACBBEC21-5FFE-4657-8808-44AF0AEBB8B3}"/>
    <dgm:cxn modelId="{8514C15E-B103-45CA-9172-2DC0090A12A6}" type="presOf" srcId="{332DA5AF-55A4-4B7C-BD0B-73E654F2941C}" destId="{291D1AA2-8792-4BA9-B9AE-B76F607F126C}" srcOrd="0" destOrd="0" presId="urn:microsoft.com/office/officeart/2005/8/layout/hChevron3"/>
    <dgm:cxn modelId="{875E5F60-33AA-4184-BFB8-1522B5E114D2}" srcId="{AACA9176-4E75-4235-B90C-5259F19B67A1}" destId="{BDEA5562-9D7C-4A2D-BE9A-44339E37EA9C}" srcOrd="3" destOrd="0" parTransId="{0AF458E0-189C-46DC-8EAC-66D175DFAD69}" sibTransId="{48261024-0F32-4AA2-B608-804878458FC2}"/>
    <dgm:cxn modelId="{B0550861-57F9-4E1E-9F45-9FC70EDEF391}" srcId="{AACA9176-4E75-4235-B90C-5259F19B67A1}" destId="{ABC694C7-4F8A-4F57-8299-EA2C0525CB90}" srcOrd="0" destOrd="0" parTransId="{C0CD6424-1022-4591-881C-E372B603721C}" sibTransId="{E50BB733-2D82-4800-A7D9-77BF04D60965}"/>
    <dgm:cxn modelId="{45BF7851-CF9A-4DB5-B679-F039DE5BCF39}" type="presOf" srcId="{AACA9176-4E75-4235-B90C-5259F19B67A1}" destId="{3AF4EA93-1651-42B3-8ABB-80EA12DC9E99}" srcOrd="0" destOrd="0" presId="urn:microsoft.com/office/officeart/2005/8/layout/hChevron3"/>
    <dgm:cxn modelId="{1E0D5980-3317-4184-9E4D-E5403B250036}" type="presOf" srcId="{BDEA5562-9D7C-4A2D-BE9A-44339E37EA9C}" destId="{EDF93895-ADD1-4DF3-AE4F-92719845EF90}" srcOrd="0" destOrd="0" presId="urn:microsoft.com/office/officeart/2005/8/layout/hChevron3"/>
    <dgm:cxn modelId="{2D779DA4-2250-4CD3-AF53-88E743E2B3E4}" srcId="{AACA9176-4E75-4235-B90C-5259F19B67A1}" destId="{90765157-E65D-4195-89E4-686B35574FD5}" srcOrd="2" destOrd="0" parTransId="{98820053-CEBD-44EB-86C1-E5E3F2D973E2}" sibTransId="{6B6C05C6-7F24-49B0-80B1-50033AAF7F15}"/>
    <dgm:cxn modelId="{95220CD5-C42E-4192-98A6-F3CC21EDD6F4}" type="presOf" srcId="{90765157-E65D-4195-89E4-686B35574FD5}" destId="{7E6DD0F2-EFDF-4D51-B5D8-003D6F6172AB}" srcOrd="0" destOrd="0" presId="urn:microsoft.com/office/officeart/2005/8/layout/hChevron3"/>
    <dgm:cxn modelId="{06B12CE3-403B-457F-93BB-90D0478B600E}" type="presOf" srcId="{ABC694C7-4F8A-4F57-8299-EA2C0525CB90}" destId="{4177192E-3BBE-4406-BC94-BCD06EFC1ED4}" srcOrd="0" destOrd="0" presId="urn:microsoft.com/office/officeart/2005/8/layout/hChevron3"/>
    <dgm:cxn modelId="{585237E9-BA53-4D07-A1BC-0EA79B33BEF6}" srcId="{AACA9176-4E75-4235-B90C-5259F19B67A1}" destId="{332DA5AF-55A4-4B7C-BD0B-73E654F2941C}" srcOrd="4" destOrd="0" parTransId="{916B7F40-D66D-4EDE-AC0D-E2E7B310942A}" sibTransId="{2B6A8976-7465-47C8-9882-63C28879913E}"/>
    <dgm:cxn modelId="{6B10DF6E-3E55-42DB-9F41-C554BF2312CA}" type="presParOf" srcId="{3AF4EA93-1651-42B3-8ABB-80EA12DC9E99}" destId="{4177192E-3BBE-4406-BC94-BCD06EFC1ED4}" srcOrd="0" destOrd="0" presId="urn:microsoft.com/office/officeart/2005/8/layout/hChevron3"/>
    <dgm:cxn modelId="{AE397891-8D9D-4346-82CA-2BEB6CD22A9F}" type="presParOf" srcId="{3AF4EA93-1651-42B3-8ABB-80EA12DC9E99}" destId="{C929E1B5-62FA-474D-B89F-4B6677A03506}" srcOrd="1" destOrd="0" presId="urn:microsoft.com/office/officeart/2005/8/layout/hChevron3"/>
    <dgm:cxn modelId="{E787C90F-7FC9-4E12-A9EA-809D27688594}" type="presParOf" srcId="{3AF4EA93-1651-42B3-8ABB-80EA12DC9E99}" destId="{29BA6F0E-440F-425B-B6C7-AAD59B70C810}" srcOrd="2" destOrd="0" presId="urn:microsoft.com/office/officeart/2005/8/layout/hChevron3"/>
    <dgm:cxn modelId="{48585235-F3AB-4944-B980-168FECF2B0DD}" type="presParOf" srcId="{3AF4EA93-1651-42B3-8ABB-80EA12DC9E99}" destId="{EBB27485-F7B3-451E-A64D-47839D108C87}" srcOrd="3" destOrd="0" presId="urn:microsoft.com/office/officeart/2005/8/layout/hChevron3"/>
    <dgm:cxn modelId="{33862C06-AC82-49F6-AE1C-59B9B7468705}" type="presParOf" srcId="{3AF4EA93-1651-42B3-8ABB-80EA12DC9E99}" destId="{7E6DD0F2-EFDF-4D51-B5D8-003D6F6172AB}" srcOrd="4" destOrd="0" presId="urn:microsoft.com/office/officeart/2005/8/layout/hChevron3"/>
    <dgm:cxn modelId="{01ADF6E5-6F57-452B-A26D-EE1AB44C07C3}" type="presParOf" srcId="{3AF4EA93-1651-42B3-8ABB-80EA12DC9E99}" destId="{726EBD0F-3D42-4696-AA19-1B2BBF6C4538}" srcOrd="5" destOrd="0" presId="urn:microsoft.com/office/officeart/2005/8/layout/hChevron3"/>
    <dgm:cxn modelId="{0CD3712E-BC7A-4762-A73A-B62FF333AB2F}" type="presParOf" srcId="{3AF4EA93-1651-42B3-8ABB-80EA12DC9E99}" destId="{EDF93895-ADD1-4DF3-AE4F-92719845EF90}" srcOrd="6" destOrd="0" presId="urn:microsoft.com/office/officeart/2005/8/layout/hChevron3"/>
    <dgm:cxn modelId="{5ADB3966-6F79-4541-AB3C-932E3260A55E}" type="presParOf" srcId="{3AF4EA93-1651-42B3-8ABB-80EA12DC9E99}" destId="{CC2B7BEC-FAE5-4446-B625-037E3C50B6C9}" srcOrd="7" destOrd="0" presId="urn:microsoft.com/office/officeart/2005/8/layout/hChevron3"/>
    <dgm:cxn modelId="{53811B42-5A86-4274-8476-85D6AA9F3C4B}" type="presParOf" srcId="{3AF4EA93-1651-42B3-8ABB-80EA12DC9E99}" destId="{291D1AA2-8792-4BA9-B9AE-B76F607F126C}" srcOrd="8" destOrd="0" presId="urn:microsoft.com/office/officeart/2005/8/layout/hChevron3"/>
    <dgm:cxn modelId="{5121EEAF-5E17-4829-9BAD-E7A6A4F3066F}" type="presParOf" srcId="{3AF4EA93-1651-42B3-8ABB-80EA12DC9E99}" destId="{82DB2320-77A9-44AB-9600-E7F6E4FB1E7A}" srcOrd="9" destOrd="0" presId="urn:microsoft.com/office/officeart/2005/8/layout/hChevron3"/>
    <dgm:cxn modelId="{8AB6AC7E-6C6C-40E9-9D30-849C3AE6294B}" type="presParOf" srcId="{3AF4EA93-1651-42B3-8ABB-80EA12DC9E99}" destId="{F56CCF30-9A50-40A6-A78E-521266751C3F}" srcOrd="10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2C907-567E-4CD8-84C0-6197418B8DBF}">
      <dsp:nvSpPr>
        <dsp:cNvPr id="0" name=""/>
        <dsp:cNvSpPr/>
      </dsp:nvSpPr>
      <dsp:spPr>
        <a:xfrm>
          <a:off x="852" y="1260985"/>
          <a:ext cx="1651738" cy="637570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338D4-AB47-4243-A6B7-3F2A02D2D59C}">
      <dsp:nvSpPr>
        <dsp:cNvPr id="0" name=""/>
        <dsp:cNvSpPr/>
      </dsp:nvSpPr>
      <dsp:spPr>
        <a:xfrm>
          <a:off x="441316" y="1420377"/>
          <a:ext cx="1394801" cy="63757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OOP</a:t>
          </a:r>
        </a:p>
      </dsp:txBody>
      <dsp:txXfrm>
        <a:off x="459990" y="1439051"/>
        <a:ext cx="1357453" cy="600222"/>
      </dsp:txXfrm>
    </dsp:sp>
    <dsp:sp modelId="{596E8FA3-E84E-469B-89F0-93CB3038E37E}">
      <dsp:nvSpPr>
        <dsp:cNvPr id="0" name=""/>
        <dsp:cNvSpPr/>
      </dsp:nvSpPr>
      <dsp:spPr>
        <a:xfrm>
          <a:off x="1887504" y="1260985"/>
          <a:ext cx="1651738" cy="637570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142FE-34CA-4AB0-8C08-CCCEFF7748CD}">
      <dsp:nvSpPr>
        <dsp:cNvPr id="0" name=""/>
        <dsp:cNvSpPr/>
      </dsp:nvSpPr>
      <dsp:spPr>
        <a:xfrm>
          <a:off x="2327968" y="1420377"/>
          <a:ext cx="1394801" cy="63757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Design Patterns</a:t>
          </a:r>
        </a:p>
      </dsp:txBody>
      <dsp:txXfrm>
        <a:off x="2346642" y="1439051"/>
        <a:ext cx="1357453" cy="600222"/>
      </dsp:txXfrm>
    </dsp:sp>
    <dsp:sp modelId="{9E344449-AB5B-46FF-B01F-1E6552AEC191}">
      <dsp:nvSpPr>
        <dsp:cNvPr id="0" name=""/>
        <dsp:cNvSpPr/>
      </dsp:nvSpPr>
      <dsp:spPr>
        <a:xfrm>
          <a:off x="3774156" y="1260985"/>
          <a:ext cx="1651738" cy="637570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AC22D-C8A1-441B-8B2A-37185521B160}">
      <dsp:nvSpPr>
        <dsp:cNvPr id="0" name=""/>
        <dsp:cNvSpPr/>
      </dsp:nvSpPr>
      <dsp:spPr>
        <a:xfrm>
          <a:off x="4214620" y="1420377"/>
          <a:ext cx="1394801" cy="63757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Async</a:t>
          </a:r>
          <a:endParaRPr lang="en-US" sz="2000" kern="1200" dirty="0"/>
        </a:p>
      </dsp:txBody>
      <dsp:txXfrm>
        <a:off x="4233294" y="1439051"/>
        <a:ext cx="1357453" cy="600222"/>
      </dsp:txXfrm>
    </dsp:sp>
    <dsp:sp modelId="{9FC133EC-738C-4F19-A45F-3DABA8D4BEC6}">
      <dsp:nvSpPr>
        <dsp:cNvPr id="0" name=""/>
        <dsp:cNvSpPr/>
      </dsp:nvSpPr>
      <dsp:spPr>
        <a:xfrm>
          <a:off x="5660808" y="1260985"/>
          <a:ext cx="1651738" cy="637570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3C9389-9FDB-44F9-84E5-36A34253A5ED}">
      <dsp:nvSpPr>
        <dsp:cNvPr id="0" name=""/>
        <dsp:cNvSpPr/>
      </dsp:nvSpPr>
      <dsp:spPr>
        <a:xfrm>
          <a:off x="6101272" y="1420377"/>
          <a:ext cx="1394801" cy="63757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Socket</a:t>
          </a:r>
        </a:p>
      </dsp:txBody>
      <dsp:txXfrm>
        <a:off x="6119946" y="1439051"/>
        <a:ext cx="1357453" cy="600222"/>
      </dsp:txXfrm>
    </dsp:sp>
    <dsp:sp modelId="{2B9A9217-8B5A-4E04-B09A-9302A14A02D9}">
      <dsp:nvSpPr>
        <dsp:cNvPr id="0" name=""/>
        <dsp:cNvSpPr/>
      </dsp:nvSpPr>
      <dsp:spPr>
        <a:xfrm>
          <a:off x="7547460" y="1260985"/>
          <a:ext cx="1651738" cy="637570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922FEE-4000-4E70-A8DA-E80FB82F78C1}">
      <dsp:nvSpPr>
        <dsp:cNvPr id="0" name=""/>
        <dsp:cNvSpPr/>
      </dsp:nvSpPr>
      <dsp:spPr>
        <a:xfrm>
          <a:off x="7987924" y="1420377"/>
          <a:ext cx="1394801" cy="63757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Parsers</a:t>
          </a:r>
        </a:p>
      </dsp:txBody>
      <dsp:txXfrm>
        <a:off x="8006598" y="1439051"/>
        <a:ext cx="1357453" cy="600222"/>
      </dsp:txXfrm>
    </dsp:sp>
    <dsp:sp modelId="{4FC211A7-FF64-4F6A-92D2-FFC8E616F6B6}">
      <dsp:nvSpPr>
        <dsp:cNvPr id="0" name=""/>
        <dsp:cNvSpPr/>
      </dsp:nvSpPr>
      <dsp:spPr>
        <a:xfrm>
          <a:off x="9434112" y="1260985"/>
          <a:ext cx="1651738" cy="637570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DBEA1-EC84-47C9-AF6F-DAC55F69726D}">
      <dsp:nvSpPr>
        <dsp:cNvPr id="0" name=""/>
        <dsp:cNvSpPr/>
      </dsp:nvSpPr>
      <dsp:spPr>
        <a:xfrm>
          <a:off x="9874576" y="1420377"/>
          <a:ext cx="1394801" cy="63757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Testing</a:t>
          </a:r>
        </a:p>
      </dsp:txBody>
      <dsp:txXfrm>
        <a:off x="9893250" y="1439051"/>
        <a:ext cx="1357453" cy="6002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7192E-3BBE-4406-BC94-BCD06EFC1ED4}">
      <dsp:nvSpPr>
        <dsp:cNvPr id="0" name=""/>
        <dsp:cNvSpPr/>
      </dsp:nvSpPr>
      <dsp:spPr>
        <a:xfrm>
          <a:off x="3017" y="515303"/>
          <a:ext cx="1682274" cy="859575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 x 2h = </a:t>
          </a:r>
          <a:r>
            <a:rPr lang="en-US" sz="2400" b="1" kern="1200" dirty="0"/>
            <a:t>6h</a:t>
          </a:r>
          <a:endParaRPr lang="en-US" sz="2000" b="1" kern="1200" dirty="0"/>
        </a:p>
      </dsp:txBody>
      <dsp:txXfrm>
        <a:off x="3017" y="515303"/>
        <a:ext cx="1467380" cy="859575"/>
      </dsp:txXfrm>
    </dsp:sp>
    <dsp:sp modelId="{29BA6F0E-440F-425B-B6C7-AAD59B70C810}">
      <dsp:nvSpPr>
        <dsp:cNvPr id="0" name=""/>
        <dsp:cNvSpPr/>
      </dsp:nvSpPr>
      <dsp:spPr>
        <a:xfrm>
          <a:off x="1255504" y="515303"/>
          <a:ext cx="2791921" cy="85957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 x 2h = </a:t>
          </a:r>
          <a:r>
            <a:rPr lang="en-US" sz="2400" b="1" kern="1200" dirty="0"/>
            <a:t>8h</a:t>
          </a:r>
          <a:endParaRPr lang="en-US" sz="2000" b="1" kern="1200" dirty="0"/>
        </a:p>
      </dsp:txBody>
      <dsp:txXfrm>
        <a:off x="1685292" y="515303"/>
        <a:ext cx="1932346" cy="859575"/>
      </dsp:txXfrm>
    </dsp:sp>
    <dsp:sp modelId="{7E6DD0F2-EFDF-4D51-B5D8-003D6F6172AB}">
      <dsp:nvSpPr>
        <dsp:cNvPr id="0" name=""/>
        <dsp:cNvSpPr/>
      </dsp:nvSpPr>
      <dsp:spPr>
        <a:xfrm>
          <a:off x="3617638" y="515303"/>
          <a:ext cx="2148937" cy="85957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 x 2h = </a:t>
          </a:r>
          <a:r>
            <a:rPr lang="en-US" sz="2400" b="1" kern="1200" dirty="0"/>
            <a:t>8h</a:t>
          </a:r>
          <a:endParaRPr lang="en-US" sz="2000" b="1" kern="1200" dirty="0"/>
        </a:p>
      </dsp:txBody>
      <dsp:txXfrm>
        <a:off x="4047426" y="515303"/>
        <a:ext cx="1289362" cy="859575"/>
      </dsp:txXfrm>
    </dsp:sp>
    <dsp:sp modelId="{EDF93895-ADD1-4DF3-AE4F-92719845EF90}">
      <dsp:nvSpPr>
        <dsp:cNvPr id="0" name=""/>
        <dsp:cNvSpPr/>
      </dsp:nvSpPr>
      <dsp:spPr>
        <a:xfrm>
          <a:off x="5336788" y="515303"/>
          <a:ext cx="2639089" cy="85957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 x 2 = </a:t>
          </a:r>
          <a:r>
            <a:rPr lang="en-US" sz="2400" b="1" kern="1200" dirty="0"/>
            <a:t>4 h</a:t>
          </a:r>
        </a:p>
      </dsp:txBody>
      <dsp:txXfrm>
        <a:off x="5766576" y="515303"/>
        <a:ext cx="1779514" cy="859575"/>
      </dsp:txXfrm>
    </dsp:sp>
    <dsp:sp modelId="{291D1AA2-8792-4BA9-B9AE-B76F607F126C}">
      <dsp:nvSpPr>
        <dsp:cNvPr id="0" name=""/>
        <dsp:cNvSpPr/>
      </dsp:nvSpPr>
      <dsp:spPr>
        <a:xfrm>
          <a:off x="7546090" y="515303"/>
          <a:ext cx="2148937" cy="85957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 x 2 = </a:t>
          </a:r>
          <a:r>
            <a:rPr lang="en-US" sz="2000" b="1" kern="1200" dirty="0"/>
            <a:t>2h</a:t>
          </a:r>
        </a:p>
      </dsp:txBody>
      <dsp:txXfrm>
        <a:off x="7975878" y="515303"/>
        <a:ext cx="1289362" cy="859575"/>
      </dsp:txXfrm>
    </dsp:sp>
    <dsp:sp modelId="{F56CCF30-9A50-40A6-A78E-521266751C3F}">
      <dsp:nvSpPr>
        <dsp:cNvPr id="0" name=""/>
        <dsp:cNvSpPr/>
      </dsp:nvSpPr>
      <dsp:spPr>
        <a:xfrm>
          <a:off x="9266555" y="515303"/>
          <a:ext cx="2001972" cy="85957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 x 2 = </a:t>
          </a:r>
          <a:r>
            <a:rPr lang="en-US" sz="2000" b="1" kern="1200" dirty="0"/>
            <a:t>2h</a:t>
          </a:r>
        </a:p>
      </dsp:txBody>
      <dsp:txXfrm>
        <a:off x="9696343" y="515303"/>
        <a:ext cx="1142397" cy="859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76F63-835E-46F5-AEB3-90A06FD74112}" type="datetimeFigureOut">
              <a:rPr lang="en-US" smtClean="0"/>
              <a:t>08/19/19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0B9DD-4E80-470F-B438-047D7BDD8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04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Pycharm</a:t>
            </a:r>
            <a:r>
              <a:rPr lang="en-US" dirty="0"/>
              <a:t>,</a:t>
            </a:r>
            <a:r>
              <a:rPr lang="en-US" baseline="0" dirty="0"/>
              <a:t> </a:t>
            </a:r>
            <a:r>
              <a:rPr lang="en-US" baseline="0" dirty="0" err="1"/>
              <a:t>git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7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261AD-D092-4AB3-BCDA-6DDA0CC5F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17A50-8429-4008-BFEB-67DAC8031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E291B-036E-42D1-9EE5-9389A88F1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08/19/19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069FE-77DB-44F1-86F6-DAAD78B45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A6EB7-CDA4-4CE7-8509-96D1E85E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0A096F-F0B6-4A55-BE1F-C81C35486995}"/>
              </a:ext>
            </a:extLst>
          </p:cNvPr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50DBCBB-FFB4-4E2C-824A-CDDB6AE7719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B36378B-6BD4-4D42-91BF-6A77C2B6ABBF}"/>
                </a:ext>
              </a:extLst>
            </p:cNvPr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340396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D9D13-36BF-49FB-A213-B759A11F3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DDD9C-EC52-4E58-A8A5-A08877871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DDB2B-7244-40ED-9B15-4BD165A4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08/19/19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83252-FE5B-4660-B965-2D876D002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CF47A-DB9A-4B26-8DA0-DA866C6A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09717A-3F6E-4A81-B277-15E5E7227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AE70A-7227-43FC-87FA-88DEC3F13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C1250-D2F6-43B0-A7FC-463EBD2C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08/19/19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56654-4CB9-4AD9-B3EE-0AD58B325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7D141-59B7-43AF-897C-91F05A0C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675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2942" y="112544"/>
            <a:ext cx="10587057" cy="582274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66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"/>
          <p:cNvSpPr txBox="1">
            <a:spLocks/>
          </p:cNvSpPr>
          <p:nvPr userDrawn="1"/>
        </p:nvSpPr>
        <p:spPr>
          <a:xfrm>
            <a:off x="212942" y="112544"/>
            <a:ext cx="10587057" cy="582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37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93514-9F13-436B-B028-3A366627E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90E7F-315D-492B-9105-2A784BEE3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290B8-96ED-4243-B4E9-336D3133A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08/19/19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EADB1-3088-4B7F-85AD-0FFBA156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D3538-CB8D-4F50-BF1A-AC55CCA9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B08BD45-3D9C-499B-87EF-32BF34CBBB8F}"/>
              </a:ext>
            </a:extLst>
          </p:cNvPr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37E15EE-F544-4141-B8DA-C3226954E1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FB51BEB-2228-42C5-B38D-8CF49EA40A51}"/>
                </a:ext>
              </a:extLst>
            </p:cNvPr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4657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49B5-E7C5-4793-8CB5-2C66E92B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76618-83D3-4307-A7B7-54A8E55B4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DD922-2F67-411A-9811-C227D34C2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08/19/19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23FAD-0739-465F-872B-940D378DC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0DEE3-5BDC-493A-834D-62165AB86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0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6F53-99C6-46A0-8AB0-2D7EDD17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45F74-4005-48C0-9B8B-ED89246EB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F784A-1922-4DCC-A79C-526782533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D7CE1-E1D0-41C3-A0D9-7E458E25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08/19/19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7E7FB-01CD-4E57-8102-DC3CB67E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32346-A298-4CF0-B29E-E11CF213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E402F89-17CB-4284-8B82-C33AA0DAF0A2}"/>
              </a:ext>
            </a:extLst>
          </p:cNvPr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2542002-A422-4491-B7E9-1DC0F128AD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6123F3B-7F04-4C47-89DF-2196E854F9F1}"/>
                </a:ext>
              </a:extLst>
            </p:cNvPr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214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D706A-2250-4984-9C74-1B5FA946A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96346-A487-4E9C-AC1A-47D34C1BF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2AE86-BFA0-453D-84F7-70B879AA2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F44C0D-FC7F-4A47-BE6C-98D1C0B64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412EF2-01F2-4BD3-93F0-9E054EE20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C66972-BD3F-48F9-9548-6F3CA924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08/19/19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669E22-FD4E-4024-8126-F2C0A914C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AA590-37AB-41AA-8180-7B997FC4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69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0DD99-F3F0-40C2-A382-10EE72CB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B9355-5C56-4D86-A4C5-4AE7A221C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08/19/19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0524C-A601-4402-A048-A3B4D37E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C45010-8E11-40C4-990D-6A64B1B43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72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39000-020E-4414-914D-B57CDF43D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08/19/19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8C45EC-BA3F-43A2-B1D5-62F7A0F7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933AF-40CD-4DB5-9ED9-5E42BBD4A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59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799C-572D-4B25-8447-8CBF33320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89FA1-6DFC-4403-AE80-CDD2AB547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AD082-1318-4686-883B-B9C22E6F3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C714A-E486-480E-B30C-167F44CF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08/19/19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C73B1-141B-450A-A1E0-911D6FE62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A2A02-C217-4397-B075-7ACB7820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591D569-4F4D-41B6-AE79-77F528ED092F}"/>
              </a:ext>
            </a:extLst>
          </p:cNvPr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CF8AE17-190F-49A9-9BA0-E99B41CCCC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AE6691B-A73C-4DEC-B5F0-7C6D928262CD}"/>
                </a:ext>
              </a:extLst>
            </p:cNvPr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FF2B76D9-2476-493D-80D4-C6B701E1F76E}"/>
              </a:ext>
            </a:extLst>
          </p:cNvPr>
          <p:cNvSpPr txBox="1">
            <a:spLocks/>
          </p:cNvSpPr>
          <p:nvPr userDrawn="1"/>
        </p:nvSpPr>
        <p:spPr>
          <a:xfrm>
            <a:off x="212942" y="112544"/>
            <a:ext cx="10587057" cy="582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09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D8A8-7BF5-43E1-828B-4002616B2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088C81-E080-4125-AF2E-B03D6AEE0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D52FF-3BE3-44F0-85F8-470EC2442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46CB9-EA60-434A-900E-E803442D9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08/19/19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9CF69-E7FC-4B25-A504-EA3EE533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950DE-1166-4EAA-A145-AA22B866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D7AD78-6884-43EA-AB15-8B164E6EFE7C}"/>
              </a:ext>
            </a:extLst>
          </p:cNvPr>
          <p:cNvSpPr txBox="1">
            <a:spLocks/>
          </p:cNvSpPr>
          <p:nvPr userDrawn="1"/>
        </p:nvSpPr>
        <p:spPr>
          <a:xfrm>
            <a:off x="212942" y="112544"/>
            <a:ext cx="10587057" cy="582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E71C2F6-32F9-41CC-99FE-7E7FDC2FDFD3}"/>
              </a:ext>
            </a:extLst>
          </p:cNvPr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187B85F-15B7-4B0F-B30E-008A3F5C02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577094C-8A65-43D0-BB58-B5572EAEDAE6}"/>
                </a:ext>
              </a:extLst>
            </p:cNvPr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827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42DB20-3637-4F25-B59F-11A078C02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55539-30DB-4C82-9F12-672C2E1C9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ADC4F-CDAA-4F56-8D54-A6DD0B5F2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08/19/19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73F5F-00C1-4DE3-B5A9-7E5ADAFEE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2163C-AF8D-47DD-82BA-E8B1BE4F4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95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652" r:id="rId12"/>
    <p:sldLayoutId id="214748365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mcsa.co.uk/wp-content/uploads/2016/11/AAEAAQAAAAAAAAV1AAAAJGFiYWVjMjc4LTQzZjgtNDg4MS05ZGVhLTM0ZjZhOGQ3MzcwNg.jpg">
            <a:extLst>
              <a:ext uri="{FF2B5EF4-FFF2-40B4-BE49-F238E27FC236}">
                <a16:creationId xmlns:a16="http://schemas.microsoft.com/office/drawing/2014/main" id="{7A5ADF61-F41C-4B14-A50C-7B1214EB1E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295" y="26955"/>
            <a:ext cx="12643990" cy="68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Результат пошуку зображень за запитом &quot;it is not a rocket scienc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Ð ÐµÐ·ÑÐ»ÑÑÐ°Ñ Ð¿Ð¾ÑÑÐºÑ Ð·Ð¾Ð±ÑÐ°Ð¶ÐµÐ½Ñ Ð·Ð° Ð·Ð°Ð¿Ð¸ÑÐ¾Ð¼ &quot;Ð¿ÑÐ¸Ð´ÑÐ¼ÑÐ²Ð°ÑÑ Ð²ÐµÐ»Ð¾ÑÐ¸Ð¿ÐµÐ´&quot;">
            <a:extLst>
              <a:ext uri="{FF2B5EF4-FFF2-40B4-BE49-F238E27FC236}">
                <a16:creationId xmlns:a16="http://schemas.microsoft.com/office/drawing/2014/main" id="{F36EFCA8-E714-4B07-868B-E4F212889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17" y="2372888"/>
            <a:ext cx="4010025" cy="3105150"/>
          </a:xfrm>
          <a:prstGeom prst="rect">
            <a:avLst/>
          </a:prstGeom>
          <a:noFill/>
          <a:effectLst>
            <a:outerShdw blurRad="50800" algn="ctr" rotWithShape="0">
              <a:schemeClr val="tx1"/>
            </a:outerShdw>
            <a:reflection stA="51000" endPos="65000" dist="50800" dir="5400000" sy="-100000" algn="bl" rotWithShape="0"/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Результат пошуку зображень за запитом &quot;it is not a rocket scienc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1399C-FD10-4D35-B3D1-88DB8E2A1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0418"/>
            <a:ext cx="10515600" cy="823422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Have you ever create an own bicycle?</a:t>
            </a:r>
          </a:p>
        </p:txBody>
      </p:sp>
    </p:spTree>
    <p:extLst>
      <p:ext uri="{BB962C8B-B14F-4D97-AF65-F5344CB8AC3E}">
        <p14:creationId xmlns:p14="http://schemas.microsoft.com/office/powerpoint/2010/main" val="243514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2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1057-BB27-4EC4-A107-466797D7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984" y="328301"/>
            <a:ext cx="9918015" cy="582274"/>
          </a:xfrm>
        </p:spPr>
        <p:txBody>
          <a:bodyPr>
            <a:normAutofit fontScale="90000"/>
          </a:bodyPr>
          <a:lstStyle/>
          <a:p>
            <a:r>
              <a:rPr lang="en-US" dirty="0"/>
              <a:t>OOP</a:t>
            </a:r>
          </a:p>
        </p:txBody>
      </p:sp>
      <p:pic>
        <p:nvPicPr>
          <p:cNvPr id="3076" name="Picture 4" descr="Ð ÐµÐ·ÑÐ»ÑÑÐ°Ñ Ð¿Ð¾ÑÑÐºÑ Ð·Ð¾Ð±ÑÐ°Ð¶ÐµÐ½Ñ Ð·Ð° Ð·Ð°Ð¿Ð¸ÑÐ¾Ð¼ &quot;oop&quot;">
            <a:extLst>
              <a:ext uri="{FF2B5EF4-FFF2-40B4-BE49-F238E27FC236}">
                <a16:creationId xmlns:a16="http://schemas.microsoft.com/office/drawing/2014/main" id="{9EBC7090-307D-4057-8BFD-F4465D92AE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84" y="3977468"/>
            <a:ext cx="5358651" cy="2344410"/>
          </a:xfrm>
          <a:prstGeom prst="rect">
            <a:avLst/>
          </a:prstGeom>
          <a:noFill/>
          <a:effectLst>
            <a:softEdge rad="177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Ð ÐµÐ·ÑÐ»ÑÑÐ°Ñ Ð¿Ð¾ÑÑÐºÑ Ð·Ð¾Ð±ÑÐ°Ð¶ÐµÐ½Ñ Ð·Ð° Ð·Ð°Ð¿Ð¸ÑÐ¾Ð¼ &quot;oop&quot;">
            <a:extLst>
              <a:ext uri="{FF2B5EF4-FFF2-40B4-BE49-F238E27FC236}">
                <a16:creationId xmlns:a16="http://schemas.microsoft.com/office/drawing/2014/main" id="{7A65BEAA-890C-4DC7-9769-8DAEF7093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459" y="1157045"/>
            <a:ext cx="4133557" cy="5164833"/>
          </a:xfrm>
          <a:prstGeom prst="rect">
            <a:avLst/>
          </a:prstGeom>
          <a:noFill/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81984" y="1299812"/>
            <a:ext cx="48171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Slots</a:t>
            </a:r>
          </a:p>
          <a:p>
            <a:r>
              <a:rPr lang="en-US" sz="2800" dirty="0"/>
              <a:t>Meta Class</a:t>
            </a:r>
          </a:p>
          <a:p>
            <a:r>
              <a:rPr lang="en-US" sz="2800" dirty="0"/>
              <a:t>Abstract Class</a:t>
            </a:r>
          </a:p>
          <a:p>
            <a:r>
              <a:rPr lang="en-US" sz="2800" dirty="0"/>
              <a:t>Class Decorator</a:t>
            </a:r>
          </a:p>
          <a:p>
            <a:r>
              <a:rPr lang="en-US" sz="2800" dirty="0"/>
              <a:t>Magic methods</a:t>
            </a:r>
          </a:p>
          <a:p>
            <a:r>
              <a:rPr lang="en-US" sz="2800" dirty="0"/>
              <a:t>Abstract method</a:t>
            </a:r>
          </a:p>
        </p:txBody>
      </p:sp>
    </p:spTree>
    <p:extLst>
      <p:ext uri="{BB962C8B-B14F-4D97-AF65-F5344CB8AC3E}">
        <p14:creationId xmlns:p14="http://schemas.microsoft.com/office/powerpoint/2010/main" val="2781628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2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A3C4-19E8-4E2E-8080-DC6E371D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720" y="513236"/>
            <a:ext cx="10016859" cy="582274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patterns</a:t>
            </a:r>
          </a:p>
        </p:txBody>
      </p:sp>
      <p:pic>
        <p:nvPicPr>
          <p:cNvPr id="2050" name="Picture 2" descr="https://refactoring.guru/images/content-public/index-design-patterns.png">
            <a:extLst>
              <a:ext uri="{FF2B5EF4-FFF2-40B4-BE49-F238E27FC236}">
                <a16:creationId xmlns:a16="http://schemas.microsoft.com/office/drawing/2014/main" id="{3461FF5B-BD19-45D5-A727-38890CB840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2750" y="2029567"/>
            <a:ext cx="8953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4129EC-A1B3-4AB9-B3D7-EB9C10ADAB9A}"/>
              </a:ext>
            </a:extLst>
          </p:cNvPr>
          <p:cNvSpPr/>
          <p:nvPr/>
        </p:nvSpPr>
        <p:spPr>
          <a:xfrm>
            <a:off x="4240280" y="1188847"/>
            <a:ext cx="73322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Definition  Classification Applicability Criticism</a:t>
            </a:r>
          </a:p>
        </p:txBody>
      </p:sp>
      <p:sp>
        <p:nvSpPr>
          <p:cNvPr id="3" name="Rectangle 2"/>
          <p:cNvSpPr/>
          <p:nvPr/>
        </p:nvSpPr>
        <p:spPr>
          <a:xfrm>
            <a:off x="877320" y="2029567"/>
            <a:ext cx="26278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Factory</a:t>
            </a:r>
          </a:p>
          <a:p>
            <a:r>
              <a:rPr lang="en-US" sz="2800" dirty="0"/>
              <a:t>Singleton</a:t>
            </a:r>
          </a:p>
          <a:p>
            <a:r>
              <a:rPr lang="en-US" sz="2800" dirty="0"/>
              <a:t>Command</a:t>
            </a:r>
          </a:p>
          <a:p>
            <a:r>
              <a:rPr lang="en-US" sz="2800" dirty="0"/>
              <a:t>Prototype</a:t>
            </a:r>
          </a:p>
          <a:p>
            <a:r>
              <a:rPr lang="en-US" sz="2800" dirty="0"/>
              <a:t>Observer</a:t>
            </a:r>
          </a:p>
          <a:p>
            <a:r>
              <a:rPr lang="en-US" sz="2800" dirty="0"/>
              <a:t>Flyweight</a:t>
            </a:r>
          </a:p>
          <a:p>
            <a:r>
              <a:rPr lang="en-US" sz="2800" dirty="0"/>
              <a:t>State</a:t>
            </a:r>
          </a:p>
          <a:p>
            <a:r>
              <a:rPr lang="en-US" sz="2800" dirty="0"/>
              <a:t>Decorator</a:t>
            </a:r>
          </a:p>
          <a:p>
            <a:r>
              <a:rPr lang="en-US" sz="2800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229827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690687"/>
            <a:ext cx="11436557" cy="4827213"/>
          </a:xfrm>
        </p:spPr>
        <p:txBody>
          <a:bodyPr/>
          <a:lstStyle/>
          <a:p>
            <a:r>
              <a:rPr lang="en-US" dirty="0"/>
              <a:t>Threading</a:t>
            </a:r>
          </a:p>
          <a:p>
            <a:r>
              <a:rPr lang="en-US" dirty="0"/>
              <a:t>Multiprocessing</a:t>
            </a:r>
          </a:p>
          <a:p>
            <a:r>
              <a:rPr lang="en-US" dirty="0"/>
              <a:t>Queue, pipe and the others </a:t>
            </a:r>
            <a:r>
              <a:rPr lang="en-US" dirty="0" err="1"/>
              <a:t>mpc</a:t>
            </a:r>
            <a:r>
              <a:rPr lang="en-US" dirty="0"/>
              <a:t>.</a:t>
            </a:r>
          </a:p>
          <a:p>
            <a:r>
              <a:rPr lang="en-US" dirty="0" err="1"/>
              <a:t>Asyncio</a:t>
            </a:r>
            <a:endParaRPr lang="en-US" dirty="0"/>
          </a:p>
        </p:txBody>
      </p:sp>
      <p:pic>
        <p:nvPicPr>
          <p:cNvPr id="3074" name="Picture 2" descr="Результат пошуку зображень за запитом &quot;threading and multiprocessing python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499" y="1260554"/>
            <a:ext cx="6204157" cy="4888785"/>
          </a:xfrm>
          <a:prstGeom prst="rect">
            <a:avLst/>
          </a:prstGeom>
          <a:noFill/>
          <a:effectLst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926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2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052" y="507328"/>
            <a:ext cx="10587057" cy="582274"/>
          </a:xfrm>
        </p:spPr>
        <p:txBody>
          <a:bodyPr>
            <a:normAutofit fontScale="90000"/>
          </a:bodyPr>
          <a:lstStyle/>
          <a:p>
            <a:r>
              <a:rPr lang="en-US" dirty="0"/>
              <a:t>Parsers and Network Socket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051" y="1582883"/>
            <a:ext cx="2067921" cy="43293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JSON</a:t>
            </a:r>
          </a:p>
          <a:p>
            <a:r>
              <a:rPr lang="en-US" dirty="0"/>
              <a:t>YAML</a:t>
            </a:r>
          </a:p>
          <a:p>
            <a:r>
              <a:rPr lang="en-US" dirty="0"/>
              <a:t>XML</a:t>
            </a:r>
          </a:p>
          <a:p>
            <a:r>
              <a:rPr lang="en-US" dirty="0"/>
              <a:t>BS4</a:t>
            </a:r>
          </a:p>
          <a:p>
            <a:r>
              <a:rPr lang="en-US" dirty="0"/>
              <a:t>Selenium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Socket</a:t>
            </a:r>
          </a:p>
        </p:txBody>
      </p:sp>
      <p:pic>
        <p:nvPicPr>
          <p:cNvPr id="5122" name="Picture 2" descr="Результат пошуку зображень за запитом &quot;json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579" y="1089602"/>
            <a:ext cx="6159035" cy="306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Результат пошуку зображень за запитом &quot;unix socket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943350"/>
            <a:ext cx="6365795" cy="2534005"/>
          </a:xfrm>
          <a:prstGeom prst="rect">
            <a:avLst/>
          </a:prstGeom>
          <a:noFill/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19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2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980" y="400220"/>
            <a:ext cx="9817019" cy="582274"/>
          </a:xfrm>
        </p:spPr>
        <p:txBody>
          <a:bodyPr>
            <a:normAutofit fontScale="90000"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980" y="1308101"/>
            <a:ext cx="3589020" cy="4375310"/>
          </a:xfrm>
        </p:spPr>
        <p:txBody>
          <a:bodyPr/>
          <a:lstStyle/>
          <a:p>
            <a:r>
              <a:rPr lang="en-US" dirty="0" err="1"/>
              <a:t>Unittest</a:t>
            </a:r>
            <a:endParaRPr lang="en-US" dirty="0"/>
          </a:p>
          <a:p>
            <a:r>
              <a:rPr lang="en-US" dirty="0" err="1"/>
              <a:t>Doctest</a:t>
            </a:r>
            <a:endParaRPr lang="en-US" dirty="0"/>
          </a:p>
          <a:p>
            <a:r>
              <a:rPr lang="en-US" dirty="0" err="1"/>
              <a:t>Pytest</a:t>
            </a:r>
            <a:endParaRPr lang="en-US" dirty="0"/>
          </a:p>
          <a:p>
            <a:r>
              <a:rPr lang="en-US" dirty="0"/>
              <a:t>Mocks</a:t>
            </a:r>
          </a:p>
        </p:txBody>
      </p:sp>
      <p:pic>
        <p:nvPicPr>
          <p:cNvPr id="4098" name="Picture 2" descr="https://entp-tender-production.s3.amazonaws.com/assets/7910deabe728a0d860106cd96a5b1178e6b4829d/Pyramid.gif?AWSAccessKeyId=AKIAISVUXXOK32ATONEQ&amp;Expires=1847316067&amp;Signature=KGEc3fdz%2FFLeVxjxhGe6FmMrlTM%3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452" y="944394"/>
            <a:ext cx="6626568" cy="4897606"/>
          </a:xfrm>
          <a:prstGeom prst="rect">
            <a:avLst/>
          </a:prstGeom>
          <a:noFill/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53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 amt="2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470" y="593726"/>
            <a:ext cx="10587057" cy="582274"/>
          </a:xfrm>
        </p:spPr>
        <p:txBody>
          <a:bodyPr>
            <a:normAutofit fontScale="90000"/>
          </a:bodyPr>
          <a:lstStyle/>
          <a:p>
            <a:r>
              <a:rPr lang="en-US" dirty="0"/>
              <a:t>Time. 30 hours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72030729"/>
              </p:ext>
            </p:extLst>
          </p:nvPr>
        </p:nvGraphicFramePr>
        <p:xfrm>
          <a:off x="426470" y="1538817"/>
          <a:ext cx="11270230" cy="3318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469148653"/>
              </p:ext>
            </p:extLst>
          </p:nvPr>
        </p:nvGraphicFramePr>
        <p:xfrm>
          <a:off x="426470" y="3912659"/>
          <a:ext cx="11270230" cy="1890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925881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109</Words>
  <Application>Microsoft Office PowerPoint</Application>
  <PresentationFormat>Widescreen</PresentationFormat>
  <Paragraphs>54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Have you ever create an own bicycle?</vt:lpstr>
      <vt:lpstr>OOP</vt:lpstr>
      <vt:lpstr>Design patterns</vt:lpstr>
      <vt:lpstr>Asynchronous  programming</vt:lpstr>
      <vt:lpstr>Parsers and Network Socket</vt:lpstr>
      <vt:lpstr>Testing</vt:lpstr>
      <vt:lpstr>Time. 30 hours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Руководство к формлению презентаций</dc:title>
  <dc:creator>victor.sokolovskiy@outlook.com</dc:creator>
  <cp:lastModifiedBy>tishyk</cp:lastModifiedBy>
  <cp:revision>30</cp:revision>
  <dcterms:created xsi:type="dcterms:W3CDTF">2016-08-17T12:38:38Z</dcterms:created>
  <dcterms:modified xsi:type="dcterms:W3CDTF">2019-08-19T20:04:50Z</dcterms:modified>
</cp:coreProperties>
</file>