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d787c988c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d787c988c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1d787c988c_0_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a99d6457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a99d6457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29a99d6457e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a99d6457e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a99d6457e_0_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29a99d6457e_0_5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a99d6457e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a99d6457e_0_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9a99d6457e_0_7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a99d6457e_0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a99d6457e_0_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9a99d6457e_0_9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a99d6457e_0_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a99d6457e_0_1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9a99d6457e_0_10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a99d6457e_0_1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a99d6457e_0_1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9a99d6457e_0_12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a99d6457e_0_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a99d6457e_0_1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9a99d6457e_0_12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postman.com/download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1632442"/>
            <a:ext cx="8520600" cy="27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RESTful APIs with Flask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19000" y="6099300"/>
            <a:ext cx="88962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Subhajit Das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Agenda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ic Sans MS"/>
              <a:buChar char="●"/>
            </a:pPr>
            <a:r>
              <a:rPr lang="en-US" sz="2200">
                <a:latin typeface="Comic Sans MS"/>
                <a:ea typeface="Comic Sans MS"/>
                <a:cs typeface="Comic Sans MS"/>
                <a:sym typeface="Comic Sans MS"/>
              </a:rPr>
              <a:t>intro to RESTful API</a:t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ic Sans MS"/>
              <a:buChar char="●"/>
            </a:pPr>
            <a:r>
              <a:rPr lang="en-US" sz="2200">
                <a:latin typeface="Comic Sans MS"/>
                <a:ea typeface="Comic Sans MS"/>
                <a:cs typeface="Comic Sans MS"/>
                <a:sym typeface="Comic Sans MS"/>
              </a:rPr>
              <a:t>intro to Flask</a:t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ic Sans MS"/>
              <a:buChar char="●"/>
            </a:pPr>
            <a:r>
              <a:rPr lang="en-US" sz="2200">
                <a:latin typeface="Comic Sans MS"/>
                <a:ea typeface="Comic Sans MS"/>
                <a:cs typeface="Comic Sans MS"/>
                <a:sym typeface="Comic Sans MS"/>
              </a:rPr>
              <a:t>setup virtual environment</a:t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ic Sans MS"/>
              <a:buChar char="●"/>
            </a:pPr>
            <a:r>
              <a:rPr lang="en-US" sz="2200">
                <a:latin typeface="Comic Sans MS"/>
                <a:ea typeface="Comic Sans MS"/>
                <a:cs typeface="Comic Sans MS"/>
                <a:sym typeface="Comic Sans MS"/>
              </a:rPr>
              <a:t>setup flask and hello world API</a:t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ic Sans MS"/>
              <a:buChar char="●"/>
            </a:pPr>
            <a:r>
              <a:rPr lang="en-US" sz="2200">
                <a:latin typeface="Comic Sans MS"/>
                <a:ea typeface="Comic Sans MS"/>
                <a:cs typeface="Comic Sans MS"/>
                <a:sym typeface="Comic Sans MS"/>
              </a:rPr>
              <a:t>create our first GET API</a:t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177225" y="684975"/>
            <a:ext cx="27363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ic Sans MS"/>
              <a:buChar char="➔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 to RESTful API</a:t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ic Sans MS"/>
              <a:buChar char="●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 to Flask and setup</a:t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ic Sans MS"/>
              <a:buChar char="●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hello world API</a:t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ic Sans MS"/>
              <a:buChar char="●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create our first GET API</a:t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ic Sans MS"/>
              <a:buChar char="●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 GET API using Postman </a:t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2913525" y="684975"/>
            <a:ext cx="5859000" cy="57696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API (Application Programming Interface) is just a set of rules ( Interface) that enable different software components to communicate and transfer data.</a:t>
            </a:r>
            <a:b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REST (REpresentational State Transfer)  API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architecture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style - 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-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 and server are different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-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Stateless </a:t>
            </a:r>
            <a:b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ADADAD"/>
                </a:solidFill>
              </a:rPr>
              <a:t>‹#›</a:t>
            </a:fld>
            <a:endParaRPr sz="1000">
              <a:solidFill>
                <a:srgbClr val="ADADAD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7050" y="3456425"/>
            <a:ext cx="563612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177225" y="684975"/>
            <a:ext cx="27363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ic Sans MS"/>
              <a:buChar char="➔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 to RESTful API</a:t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ic Sans MS"/>
              <a:buChar char="●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 to Flask and setup</a:t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ic Sans MS"/>
              <a:buChar char="●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hello world API</a:t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ic Sans MS"/>
              <a:buChar char="●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create our first GET API</a:t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ic Sans MS"/>
              <a:buChar char="●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 GET API using Postman </a:t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2913525" y="684975"/>
            <a:ext cx="5859000" cy="57696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Communication between Client and Server</a:t>
            </a:r>
            <a:endParaRPr b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-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Making Requests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REST requires that a client make a request to the server in order to retrieve or modify data on the server. A request generally consists of: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 Verbs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164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-"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GET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164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-"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POST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164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-"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PUT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164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ic Sans MS"/>
              <a:buChar char="-"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DELETE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Headers and Accept parameters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Paths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496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8888"/>
              <a:buFont typeface="Comic Sans MS"/>
              <a:buChar char="-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Sending Response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Response Codes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200 - ok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400 - BAD REQUEST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404 - NOT FOUND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500 - Internal Server error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ADADAD"/>
                </a:solidFill>
              </a:rPr>
              <a:t>‹#›</a:t>
            </a:fld>
            <a:endParaRPr sz="1000">
              <a:solidFill>
                <a:srgbClr val="ADADAD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5600" y="3360200"/>
            <a:ext cx="2209350" cy="285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177225" y="684975"/>
            <a:ext cx="27363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ic Sans MS"/>
              <a:buChar char="●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 to RESTful API</a:t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ic Sans MS"/>
              <a:buChar char="➔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 to Flask and setup</a:t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ic Sans MS"/>
              <a:buChar char="●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hello world API</a:t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ic Sans MS"/>
              <a:buChar char="●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create our first GET API</a:t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ic Sans MS"/>
              <a:buChar char="●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 GET API using Postman </a:t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2913525" y="684975"/>
            <a:ext cx="5859000" cy="57696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Flask is a Python </a:t>
            </a:r>
            <a:r>
              <a:rPr lang="en-US" sz="18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micro-framework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 building web applications and web APIs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-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Minimal, lightweight framework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-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Can build the whole app in one file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Virtual Environment: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-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solates your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application dependencies from rest of the system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Commands to create and activate:</a:t>
            </a:r>
            <a:endParaRPr sz="1600" u="sng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python3 -m venv env</a:t>
            </a:r>
            <a:endParaRPr sz="16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source env/bin/activate</a:t>
            </a:r>
            <a:endParaRPr sz="16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Install Flask: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pip install Flask</a:t>
            </a:r>
            <a:endParaRPr sz="18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ADADAD"/>
                </a:solidFill>
              </a:rPr>
              <a:t>‹#›</a:t>
            </a:fld>
            <a:endParaRPr sz="10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177225" y="684975"/>
            <a:ext cx="27363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ic Sans MS"/>
              <a:buChar char="●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 to RESTful API</a:t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ic Sans MS"/>
              <a:buChar char="●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 to Flask and setup</a:t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ic Sans MS"/>
              <a:buChar char="➔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hello world API</a:t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ic Sans MS"/>
              <a:buChar char="●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create our first GET API</a:t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ic Sans MS"/>
              <a:buChar char="●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 GET API using Postman </a:t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2913525" y="684975"/>
            <a:ext cx="5859000" cy="57696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create a file call hello.py ( you can name it anything)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 flask import Flask</a:t>
            </a:r>
            <a:endParaRPr sz="18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 = Flask(__name__)</a:t>
            </a:r>
            <a:endParaRPr sz="18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@app.route("/hello", methods=[‘GET’] )</a:t>
            </a:r>
            <a:endParaRPr sz="18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 hello_world():</a:t>
            </a:r>
            <a:endParaRPr sz="18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return "Hello, World!"</a:t>
            </a:r>
            <a:endParaRPr sz="18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run the app:</a:t>
            </a:r>
            <a:b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type on your terminal:</a:t>
            </a:r>
            <a:b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  <a:t>flask --app hello run</a:t>
            </a:r>
            <a:endParaRPr sz="1800">
              <a:solidFill>
                <a:srgbClr val="18803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ADADAD"/>
                </a:solidFill>
              </a:rPr>
              <a:t>‹#›</a:t>
            </a:fld>
            <a:endParaRPr sz="10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177225" y="684975"/>
            <a:ext cx="27363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ic Sans MS"/>
              <a:buChar char="●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 to RESTful API</a:t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ic Sans MS"/>
              <a:buChar char="●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 to Flask and setup</a:t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ic Sans MS"/>
              <a:buChar char="●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hello world API</a:t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ic Sans MS"/>
              <a:buChar char="➔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 GET API using Postman </a:t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ic Sans MS"/>
              <a:buChar char="●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create our first GET API</a:t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2913525" y="684975"/>
            <a:ext cx="5859000" cy="57696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Download and Install Postman: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https://www.postman.com/downloads/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-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Type the URL in the Postman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-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the method GET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ADADAD"/>
                </a:solidFill>
              </a:rPr>
              <a:t>‹#›</a:t>
            </a:fld>
            <a:endParaRPr sz="10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177225" y="684975"/>
            <a:ext cx="27363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ic Sans MS"/>
              <a:buChar char="●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 to RESTful API</a:t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ic Sans MS"/>
              <a:buChar char="●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 to Flask and setup</a:t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ic Sans MS"/>
              <a:buChar char="●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hello world API</a:t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ic Sans MS"/>
              <a:buChar char="●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 GET API using Postman </a:t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ic Sans MS"/>
              <a:buChar char="➔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create our first GET API</a:t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2913525" y="684975"/>
            <a:ext cx="5859000" cy="57696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# app.py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 flask import Flask, jsonify</a:t>
            </a:r>
            <a:endParaRPr sz="1800">
              <a:solidFill>
                <a:srgbClr val="98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 = Flask(__name__)</a:t>
            </a:r>
            <a:endParaRPr sz="1800">
              <a:solidFill>
                <a:srgbClr val="98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8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# data</a:t>
            </a:r>
            <a:endParaRPr sz="1800">
              <a:solidFill>
                <a:srgbClr val="98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books = [</a:t>
            </a:r>
            <a:endParaRPr sz="1800">
              <a:solidFill>
                <a:srgbClr val="98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{"id": 1, "name": "War and Peace"},</a:t>
            </a:r>
            <a:endParaRPr sz="1800">
              <a:solidFill>
                <a:srgbClr val="98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{"id": 1, "name": "Crime and Punishment"},</a:t>
            </a:r>
            <a:endParaRPr sz="1800">
              <a:solidFill>
                <a:srgbClr val="98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{"id": 1, "name": "Anna Karenina"}</a:t>
            </a:r>
            <a:endParaRPr sz="1800">
              <a:solidFill>
                <a:srgbClr val="98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]</a:t>
            </a:r>
            <a:endParaRPr sz="1800">
              <a:solidFill>
                <a:srgbClr val="98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@app.route('/books', methods=['GET'])</a:t>
            </a:r>
            <a:endParaRPr sz="1800">
              <a:solidFill>
                <a:srgbClr val="98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 get_books():</a:t>
            </a:r>
            <a:endParaRPr sz="1800">
              <a:solidFill>
                <a:srgbClr val="98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return jsonify(books)</a:t>
            </a:r>
            <a:endParaRPr sz="1800">
              <a:solidFill>
                <a:srgbClr val="98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8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__name__ == "__main__":</a:t>
            </a:r>
            <a:endParaRPr sz="1800">
              <a:solidFill>
                <a:srgbClr val="98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app.run(port=5000)</a:t>
            </a:r>
            <a:endParaRPr sz="1800">
              <a:solidFill>
                <a:srgbClr val="98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ADADAD"/>
                </a:solidFill>
              </a:rPr>
              <a:t>‹#›</a:t>
            </a:fld>
            <a:endParaRPr sz="10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